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OSMANLI TARİHİ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Osmanlı Tarihçiliğine ve Tarih Kaynaklarına Genel Bir Bakış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94"/>
            <a:ext cx="2304256" cy="21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3" y="157914"/>
            <a:ext cx="2371725" cy="2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7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1487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43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0000"/>
                </a:solidFill>
                <a:ea typeface="Times New Roman"/>
                <a:cs typeface="Calibri"/>
              </a:rPr>
              <a:t/>
            </a:r>
            <a:br>
              <a:rPr lang="tr-TR" dirty="0" smtClean="0">
                <a:solidFill>
                  <a:srgbClr val="000000"/>
                </a:solidFill>
                <a:ea typeface="Times New Roman"/>
                <a:cs typeface="Calibri"/>
              </a:rPr>
            </a:br>
            <a:r>
              <a:rPr lang="tr-TR" dirty="0" smtClean="0">
                <a:solidFill>
                  <a:srgbClr val="000000"/>
                </a:solidFill>
                <a:ea typeface="Times New Roman"/>
                <a:cs typeface="Calibri"/>
              </a:rPr>
              <a:t>Osmanlı </a:t>
            </a:r>
            <a:r>
              <a:rPr lang="tr-TR" dirty="0">
                <a:solidFill>
                  <a:srgbClr val="000000"/>
                </a:solidFill>
                <a:ea typeface="Times New Roman"/>
                <a:cs typeface="Calibri"/>
              </a:rPr>
              <a:t>Tarihçiliğine ve Tarih Kaynaklarına Genel Bir Bakış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Osmanlı </a:t>
            </a:r>
            <a:r>
              <a:rPr lang="tr-TR" dirty="0"/>
              <a:t>tarihçiliği </a:t>
            </a:r>
            <a:r>
              <a:rPr lang="tr-TR" dirty="0" smtClean="0"/>
              <a:t>XV</a:t>
            </a:r>
            <a:r>
              <a:rPr lang="tr-TR" dirty="0" smtClean="0"/>
              <a:t>. </a:t>
            </a:r>
            <a:r>
              <a:rPr lang="tr-TR" dirty="0"/>
              <a:t>yüzyıl </a:t>
            </a:r>
            <a:r>
              <a:rPr lang="tr-TR" dirty="0" smtClean="0"/>
              <a:t>ortalarında </a:t>
            </a:r>
            <a:r>
              <a:rPr lang="tr-TR" dirty="0"/>
              <a:t>başladı. İlk eserler </a:t>
            </a:r>
            <a:r>
              <a:rPr lang="tr-TR" dirty="0" err="1"/>
              <a:t>menakıbnâme</a:t>
            </a:r>
            <a:r>
              <a:rPr lang="tr-TR" dirty="0"/>
              <a:t>, destan ve </a:t>
            </a:r>
            <a:r>
              <a:rPr lang="tr-TR" dirty="0" err="1" smtClean="0"/>
              <a:t>gazâvatnâme</a:t>
            </a:r>
            <a:r>
              <a:rPr lang="tr-TR" dirty="0" smtClean="0"/>
              <a:t> </a:t>
            </a:r>
            <a:r>
              <a:rPr lang="tr-TR" dirty="0"/>
              <a:t>türündedir. Daha sonra </a:t>
            </a:r>
            <a:r>
              <a:rPr lang="tr-TR" dirty="0" err="1"/>
              <a:t>Tevârîh</a:t>
            </a:r>
            <a:r>
              <a:rPr lang="tr-TR" dirty="0"/>
              <a:t>-i </a:t>
            </a:r>
            <a:r>
              <a:rPr lang="tr-TR" dirty="0" err="1"/>
              <a:t>Âl</a:t>
            </a:r>
            <a:r>
              <a:rPr lang="tr-TR" dirty="0"/>
              <a:t>-i Osman adı altında ilk standart eserler ortaya konuldu. </a:t>
            </a:r>
          </a:p>
        </p:txBody>
      </p:sp>
    </p:spTree>
    <p:extLst>
      <p:ext uri="{BB962C8B-B14F-4D97-AF65-F5344CB8AC3E}">
        <p14:creationId xmlns:p14="http://schemas.microsoft.com/office/powerpoint/2010/main" val="419566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Menâkıbnâme</a:t>
            </a:r>
            <a:r>
              <a:rPr lang="tr-TR" b="1" dirty="0" smtClean="0"/>
              <a:t>: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Osmanlı devrinde padişah, sadrazam, vezirlerin hayatlarına ve kahramanlıklarına dair yazılan </a:t>
            </a:r>
            <a:r>
              <a:rPr lang="tr-TR" dirty="0" smtClean="0"/>
              <a:t>eserlere (</a:t>
            </a:r>
            <a:r>
              <a:rPr lang="tr-TR" dirty="0" err="1"/>
              <a:t>Menâkıb</a:t>
            </a:r>
            <a:r>
              <a:rPr lang="tr-TR" dirty="0"/>
              <a:t>-ı </a:t>
            </a:r>
            <a:r>
              <a:rPr lang="tr-TR" dirty="0" err="1"/>
              <a:t>Mahmud</a:t>
            </a:r>
            <a:r>
              <a:rPr lang="tr-TR" dirty="0"/>
              <a:t> Paşa-i Velî, </a:t>
            </a:r>
            <a:r>
              <a:rPr lang="tr-TR" dirty="0" err="1"/>
              <a:t>Menâkıb</a:t>
            </a:r>
            <a:r>
              <a:rPr lang="tr-TR" dirty="0"/>
              <a:t>-ı Sultan Süleyman, </a:t>
            </a:r>
            <a:r>
              <a:rPr lang="tr-TR" dirty="0" err="1"/>
              <a:t>Mecmûa</a:t>
            </a:r>
            <a:r>
              <a:rPr lang="tr-TR" dirty="0"/>
              <a:t>-ı </a:t>
            </a:r>
            <a:r>
              <a:rPr lang="tr-TR" dirty="0" err="1"/>
              <a:t>Menâkıb</a:t>
            </a:r>
            <a:r>
              <a:rPr lang="tr-TR" dirty="0"/>
              <a:t>-ı </a:t>
            </a:r>
            <a:r>
              <a:rPr lang="tr-TR" dirty="0" err="1"/>
              <a:t>Vüzerâ</a:t>
            </a:r>
            <a:r>
              <a:rPr lang="tr-TR" dirty="0"/>
              <a:t>) </a:t>
            </a:r>
            <a:r>
              <a:rPr lang="tr-TR" dirty="0" err="1"/>
              <a:t>menâkıb</a:t>
            </a:r>
            <a:r>
              <a:rPr lang="tr-TR" dirty="0"/>
              <a:t> adı verilmiştir. Yahşi </a:t>
            </a:r>
            <a:r>
              <a:rPr lang="tr-TR" dirty="0" err="1"/>
              <a:t>Fakih’in</a:t>
            </a:r>
            <a:r>
              <a:rPr lang="tr-TR" dirty="0"/>
              <a:t> ilk Osmanlı tarihi olarak kabul edilen kitabı </a:t>
            </a:r>
            <a:r>
              <a:rPr lang="tr-TR" dirty="0" err="1"/>
              <a:t>Menâkıbnâme</a:t>
            </a:r>
            <a:r>
              <a:rPr lang="tr-TR" dirty="0"/>
              <a:t> adını taşımaktadır.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295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Gazavatnâme</a:t>
            </a:r>
            <a:r>
              <a:rPr lang="tr-TR" b="1" dirty="0" smtClean="0"/>
              <a:t>: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093" y="2204864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Osmanlılar’da</a:t>
            </a:r>
            <a:r>
              <a:rPr lang="tr-TR" dirty="0" smtClean="0"/>
              <a:t> </a:t>
            </a:r>
            <a:r>
              <a:rPr lang="tr-TR" dirty="0" err="1"/>
              <a:t>hıristiyan</a:t>
            </a:r>
            <a:r>
              <a:rPr lang="tr-TR" dirty="0"/>
              <a:t> devletlere karşı yapılan savaşları anlatan eserlerin genel </a:t>
            </a:r>
            <a:r>
              <a:rPr lang="tr-TR" dirty="0" smtClean="0"/>
              <a:t>adıdır.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9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XVI</a:t>
            </a:r>
            <a:r>
              <a:rPr lang="tr-TR" dirty="0"/>
              <a:t>. yüzyılda biyografi ve bibliyografi türlerinin ilk örnekleri kaleme alındı; yarı resmî saray tarihçiliği olan </a:t>
            </a:r>
            <a:r>
              <a:rPr lang="tr-TR" dirty="0" err="1"/>
              <a:t>şehnâmenüvisliğin</a:t>
            </a:r>
            <a:r>
              <a:rPr lang="tr-TR" dirty="0"/>
              <a:t> güzel örnekleri verildi. </a:t>
            </a:r>
          </a:p>
        </p:txBody>
      </p:sp>
    </p:spTree>
    <p:extLst>
      <p:ext uri="{BB962C8B-B14F-4D97-AF65-F5344CB8AC3E}">
        <p14:creationId xmlns:p14="http://schemas.microsoft.com/office/powerpoint/2010/main" val="335650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tr-TR" b="1" dirty="0" err="1" smtClean="0"/>
              <a:t>Şehnamehân</a:t>
            </a:r>
            <a:r>
              <a:rPr lang="tr-TR" b="1" dirty="0" smtClean="0"/>
              <a:t>/</a:t>
            </a:r>
            <a:r>
              <a:rPr lang="tr-TR" b="1" dirty="0" err="1" smtClean="0"/>
              <a:t>Şehnâmenüvis</a:t>
            </a:r>
            <a:r>
              <a:rPr lang="tr-TR" b="1" dirty="0" smtClean="0"/>
              <a:t>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Şehnâmecilik</a:t>
            </a:r>
            <a:r>
              <a:rPr lang="tr-TR" dirty="0" smtClean="0"/>
              <a:t> </a:t>
            </a:r>
            <a:r>
              <a:rPr lang="tr-TR" dirty="0"/>
              <a:t>makamı </a:t>
            </a:r>
            <a:r>
              <a:rPr lang="tr-TR" dirty="0" err="1"/>
              <a:t>Kanûnî</a:t>
            </a:r>
            <a:r>
              <a:rPr lang="tr-TR" dirty="0"/>
              <a:t> Sultan Süleyman zamanında 1550 yılı civarında kurulmuştur. </a:t>
            </a:r>
            <a:r>
              <a:rPr lang="tr-TR" dirty="0" err="1"/>
              <a:t>Dâimî</a:t>
            </a:r>
            <a:r>
              <a:rPr lang="tr-TR" dirty="0"/>
              <a:t> ve maaşlı bir memur olan </a:t>
            </a:r>
            <a:r>
              <a:rPr lang="tr-TR" dirty="0" err="1"/>
              <a:t>şehnâmecinin</a:t>
            </a:r>
            <a:r>
              <a:rPr lang="tr-TR" dirty="0"/>
              <a:t> başlıca görevi, o dönemi veya Osmanlı tarihinin yakın geçmişini edebî şekilde tasvir veya rapor etmektir.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XVII. ve XVIII. yüzyıllarda yeni tarih türleri ortaya çıktı ve resmî </a:t>
            </a:r>
            <a:r>
              <a:rPr lang="tr-TR" dirty="0" smtClean="0"/>
              <a:t>tarih </a:t>
            </a:r>
            <a:r>
              <a:rPr lang="tr-TR" dirty="0"/>
              <a:t>yazıcılığı olan </a:t>
            </a:r>
            <a:r>
              <a:rPr lang="tr-TR" dirty="0" err="1" smtClean="0"/>
              <a:t>vakanüvislik</a:t>
            </a:r>
            <a:r>
              <a:rPr lang="tr-TR" dirty="0" smtClean="0"/>
              <a:t> </a:t>
            </a:r>
            <a:r>
              <a:rPr lang="tr-TR" dirty="0"/>
              <a:t>müessesesi kuruldu. XIX ve XX. yüzyıllarda daha da çeşitlenen tarih kaynaklarına yeni </a:t>
            </a:r>
            <a:r>
              <a:rPr lang="tr-TR" dirty="0" smtClean="0"/>
              <a:t>türler </a:t>
            </a:r>
            <a:r>
              <a:rPr lang="tr-TR" dirty="0"/>
              <a:t>eklendi.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83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Vak’anüvislik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Osmanlı Devleti’nde resmî tarihçiler için kullanılan </a:t>
            </a:r>
            <a:r>
              <a:rPr lang="tr-TR" dirty="0" smtClean="0"/>
              <a:t>unvandır. </a:t>
            </a:r>
          </a:p>
          <a:p>
            <a:pPr marL="0" indent="0">
              <a:buNone/>
            </a:pPr>
            <a:r>
              <a:rPr lang="tr-TR" dirty="0" err="1" smtClean="0"/>
              <a:t>Vak‘anüvisler</a:t>
            </a:r>
            <a:r>
              <a:rPr lang="tr-TR" dirty="0" smtClean="0"/>
              <a:t> </a:t>
            </a:r>
            <a:r>
              <a:rPr lang="tr-TR" dirty="0"/>
              <a:t>sadece kendi dönemlerinin olaylarını yazmakla kalmamış, olayların kesintisiz </a:t>
            </a:r>
            <a:r>
              <a:rPr lang="tr-TR" dirty="0" err="1"/>
              <a:t>tesbiti</a:t>
            </a:r>
            <a:r>
              <a:rPr lang="tr-TR" dirty="0"/>
              <a:t> için seleflerinin eksik bıraktıkları devrin tarihini tamamlamakla da görevlendirilmiştir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İlk Osmanlı </a:t>
            </a:r>
            <a:r>
              <a:rPr lang="tr-TR" dirty="0" err="1"/>
              <a:t>vak‘anüvisi</a:t>
            </a:r>
            <a:r>
              <a:rPr lang="tr-TR" dirty="0"/>
              <a:t> </a:t>
            </a:r>
            <a:r>
              <a:rPr lang="tr-TR" dirty="0" err="1"/>
              <a:t>Naîmâ’nın</a:t>
            </a:r>
            <a:r>
              <a:rPr lang="tr-TR" dirty="0"/>
              <a:t> bu göreve getiriliş tarihi tam bilinmemekle beraber 1114’ten (1702) önce olduğu kesindir.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16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241</Words>
  <Application>Microsoft Office PowerPoint</Application>
  <PresentationFormat>Ekran Gösterisi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Ofis Teması</vt:lpstr>
      <vt:lpstr>OSMANLI TARİHİ </vt:lpstr>
      <vt:lpstr>PowerPoint Sunusu</vt:lpstr>
      <vt:lpstr> Osmanlı Tarihçiliğine ve Tarih Kaynaklarına Genel Bir Bakış</vt:lpstr>
      <vt:lpstr>Menâkıbnâme: </vt:lpstr>
      <vt:lpstr>Gazavatnâme: </vt:lpstr>
      <vt:lpstr>PowerPoint Sunusu</vt:lpstr>
      <vt:lpstr>Şehnamehân/Şehnâmenüvis:</vt:lpstr>
      <vt:lpstr>PowerPoint Sunusu</vt:lpstr>
      <vt:lpstr>Vak’anüvislik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TARİHİ </dc:title>
  <dc:creator>halide</dc:creator>
  <cp:lastModifiedBy>aycan</cp:lastModifiedBy>
  <cp:revision>6</cp:revision>
  <dcterms:created xsi:type="dcterms:W3CDTF">2018-01-30T11:05:37Z</dcterms:created>
  <dcterms:modified xsi:type="dcterms:W3CDTF">2018-02-14T14:18:30Z</dcterms:modified>
</cp:coreProperties>
</file>