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03" r:id="rId3"/>
    <p:sldId id="305" r:id="rId4"/>
    <p:sldId id="257" r:id="rId5"/>
    <p:sldId id="306" r:id="rId6"/>
    <p:sldId id="307" r:id="rId7"/>
    <p:sldId id="308" r:id="rId8"/>
    <p:sldId id="313" r:id="rId9"/>
    <p:sldId id="309" r:id="rId10"/>
    <p:sldId id="310" r:id="rId11"/>
    <p:sldId id="311" r:id="rId12"/>
    <p:sldId id="312" r:id="rId13"/>
    <p:sldId id="300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60"/>
  </p:normalViewPr>
  <p:slideViewPr>
    <p:cSldViewPr snapToGrid="0">
      <p:cViewPr>
        <p:scale>
          <a:sx n="100" d="100"/>
          <a:sy n="100" d="100"/>
        </p:scale>
        <p:origin x="-66" y="-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07008" y="3345366"/>
            <a:ext cx="9861429" cy="1001781"/>
          </a:xfrm>
        </p:spPr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err="1" smtClean="0"/>
              <a:t>Transistörler</a:t>
            </a:r>
            <a:r>
              <a:rPr lang="tr-TR" dirty="0" smtClean="0"/>
              <a:t> </a:t>
            </a:r>
            <a:r>
              <a:rPr lang="tr-TR" dirty="0"/>
              <a:t>(çalışma noktası, yük doğrusu, lineer çalışma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07007" y="4347147"/>
            <a:ext cx="9861429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Transistörler</a:t>
            </a:r>
            <a:r>
              <a:rPr lang="tr-TR" dirty="0"/>
              <a:t> </a:t>
            </a:r>
            <a:r>
              <a:rPr lang="tr-TR" dirty="0" smtClean="0"/>
              <a:t>(lineer çalışma)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480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Transistörler</a:t>
            </a:r>
            <a:r>
              <a:rPr lang="tr-TR" dirty="0"/>
              <a:t> </a:t>
            </a:r>
            <a:r>
              <a:rPr lang="tr-TR" dirty="0" smtClean="0"/>
              <a:t>(lineer çalışma)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8493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Transistörler</a:t>
            </a:r>
            <a:r>
              <a:rPr lang="tr-TR" dirty="0"/>
              <a:t> </a:t>
            </a:r>
            <a:r>
              <a:rPr lang="tr-TR" dirty="0" smtClean="0"/>
              <a:t>(lineer çalışma)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7464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</a:t>
            </a:r>
            <a:r>
              <a:rPr lang="tr-TR" b="1" dirty="0"/>
              <a:t>. </a:t>
            </a:r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Tarık </a:t>
            </a:r>
            <a:r>
              <a:rPr lang="tr-TR" dirty="0" err="1" smtClean="0"/>
              <a:t>Erfidan</a:t>
            </a:r>
            <a:r>
              <a:rPr lang="tr-TR" dirty="0" smtClean="0"/>
              <a:t>, Kocaeli Üniversitesi, Elektrik Mühendisliği, Elektronik Ders Notu, Kocaeli 2012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Transistörler</a:t>
            </a:r>
            <a:r>
              <a:rPr lang="tr-TR" dirty="0" smtClean="0"/>
              <a:t> </a:t>
            </a:r>
            <a:r>
              <a:rPr lang="tr-TR" dirty="0"/>
              <a:t>(çalışma noktası, yük doğrusu, lineer çalışma)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3562"/>
            <a:ext cx="7658100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140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Transistörler</a:t>
            </a:r>
            <a:r>
              <a:rPr lang="tr-TR" dirty="0"/>
              <a:t> (çalışma </a:t>
            </a:r>
            <a:r>
              <a:rPr lang="tr-TR" dirty="0" smtClean="0"/>
              <a:t>noktası)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8325"/>
            <a:ext cx="7686675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975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Transistörler</a:t>
            </a:r>
            <a:r>
              <a:rPr lang="tr-TR" dirty="0"/>
              <a:t> </a:t>
            </a:r>
            <a:r>
              <a:rPr lang="tr-TR" dirty="0" smtClean="0"/>
              <a:t>(yük doğrusu)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1" y="1804035"/>
            <a:ext cx="7170420" cy="4453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Transistörler</a:t>
            </a:r>
            <a:r>
              <a:rPr lang="tr-TR" dirty="0"/>
              <a:t> </a:t>
            </a:r>
            <a:r>
              <a:rPr lang="tr-TR" dirty="0" smtClean="0"/>
              <a:t>(yük doğrusu)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8325"/>
            <a:ext cx="7303770" cy="443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589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Transistörler</a:t>
            </a:r>
            <a:r>
              <a:rPr lang="tr-TR" dirty="0"/>
              <a:t> </a:t>
            </a:r>
            <a:r>
              <a:rPr lang="tr-TR" dirty="0" smtClean="0"/>
              <a:t>(yük doğrusu)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19274"/>
            <a:ext cx="6875145" cy="4083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80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Transistörler</a:t>
            </a:r>
            <a:r>
              <a:rPr lang="tr-TR" dirty="0"/>
              <a:t> </a:t>
            </a:r>
            <a:r>
              <a:rPr lang="tr-TR" dirty="0" smtClean="0"/>
              <a:t>(yük doğrusu)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766888"/>
            <a:ext cx="6666622" cy="4519612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2907506"/>
            <a:ext cx="3086100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517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Transistörler</a:t>
            </a:r>
            <a:r>
              <a:rPr lang="tr-TR" dirty="0"/>
              <a:t> </a:t>
            </a:r>
            <a:r>
              <a:rPr lang="tr-TR" dirty="0" smtClean="0"/>
              <a:t>(lineer çalışma)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09750"/>
            <a:ext cx="10067925" cy="413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896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Transistörler</a:t>
            </a:r>
            <a:r>
              <a:rPr lang="tr-TR" dirty="0"/>
              <a:t> </a:t>
            </a:r>
            <a:r>
              <a:rPr lang="tr-TR" dirty="0" smtClean="0"/>
              <a:t>(lineer çalışma)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28799"/>
            <a:ext cx="8923020" cy="4478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802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2571</TotalTime>
  <Words>45</Words>
  <Application>Microsoft Office PowerPoint</Application>
  <PresentationFormat>Geniş ekran</PresentationFormat>
  <Paragraphs>16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6" baseType="lpstr">
      <vt:lpstr>Calibri</vt:lpstr>
      <vt:lpstr>Times New Roman</vt:lpstr>
      <vt:lpstr>temaacik</vt:lpstr>
      <vt:lpstr> Transistörler (çalışma noktası, yük doğrusu, lineer çalışma)</vt:lpstr>
      <vt:lpstr>Transistörler (çalışma noktası, yük doğrusu, lineer çalışma)</vt:lpstr>
      <vt:lpstr>  Transistörler (çalışma noktası)</vt:lpstr>
      <vt:lpstr>  Transistörler (yük doğrusu)</vt:lpstr>
      <vt:lpstr>  Transistörler (yük doğrusu)</vt:lpstr>
      <vt:lpstr>  Transistörler (yük doğrusu)</vt:lpstr>
      <vt:lpstr>  Transistörler (yük doğrusu)</vt:lpstr>
      <vt:lpstr>  Transistörler (lineer çalışma)</vt:lpstr>
      <vt:lpstr>  Transistörler (lineer çalışma)</vt:lpstr>
      <vt:lpstr>  Transistörler (lineer çalışma)</vt:lpstr>
      <vt:lpstr>  Transistörler (lineer çalışma)</vt:lpstr>
      <vt:lpstr>  Transistörler (lineer çalışma)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133</cp:revision>
  <dcterms:created xsi:type="dcterms:W3CDTF">2017-11-13T19:25:20Z</dcterms:created>
  <dcterms:modified xsi:type="dcterms:W3CDTF">2020-01-24T14:09:01Z</dcterms:modified>
</cp:coreProperties>
</file>