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03" r:id="rId3"/>
    <p:sldId id="305" r:id="rId4"/>
    <p:sldId id="257" r:id="rId5"/>
    <p:sldId id="306" r:id="rId6"/>
    <p:sldId id="307" r:id="rId7"/>
    <p:sldId id="308" r:id="rId8"/>
    <p:sldId id="313" r:id="rId9"/>
    <p:sldId id="309" r:id="rId10"/>
    <p:sldId id="310" r:id="rId11"/>
    <p:sldId id="311" r:id="rId12"/>
    <p:sldId id="312" r:id="rId13"/>
    <p:sldId id="30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>
        <p:scale>
          <a:sx n="100" d="100"/>
          <a:sy n="100" d="100"/>
        </p:scale>
        <p:origin x="-66" y="-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345366"/>
            <a:ext cx="9861429" cy="1001781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Transistörler</a:t>
            </a:r>
            <a:r>
              <a:rPr lang="tr-TR" dirty="0" smtClean="0"/>
              <a:t> </a:t>
            </a:r>
            <a:r>
              <a:rPr lang="tr-TR" dirty="0"/>
              <a:t>(çalışma noktası, yük doğrusu, lineer çalışma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(lineer çalışma)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48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(lineer çalışma)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49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(lineer çalışma)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46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</a:t>
            </a:r>
            <a:r>
              <a:rPr lang="tr-TR" dirty="0" smtClean="0"/>
              <a:t> </a:t>
            </a:r>
            <a:r>
              <a:rPr lang="tr-TR" dirty="0"/>
              <a:t>(çalışma noktası, yük doğrusu, lineer çalışma)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3562"/>
            <a:ext cx="7658100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4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(çalışma </a:t>
            </a:r>
            <a:r>
              <a:rPr lang="tr-TR" dirty="0" smtClean="0"/>
              <a:t>noktası)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8325"/>
            <a:ext cx="7686675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7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(yük doğrusu)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804035"/>
            <a:ext cx="7170420" cy="44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(yük doğrusu)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8325"/>
            <a:ext cx="7303770" cy="443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8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(yük doğrusu)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19274"/>
            <a:ext cx="6875145" cy="40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0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(yük doğrusu)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66888"/>
            <a:ext cx="6666622" cy="451961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907506"/>
            <a:ext cx="308610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1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(lineer çalışma)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09750"/>
            <a:ext cx="100679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9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(lineer çalışma)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8799"/>
            <a:ext cx="8923020" cy="447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0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2571</TotalTime>
  <Words>45</Words>
  <Application>Microsoft Office PowerPoint</Application>
  <PresentationFormat>Geniş ekran</PresentationFormat>
  <Paragraphs>16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Calibri</vt:lpstr>
      <vt:lpstr>Times New Roman</vt:lpstr>
      <vt:lpstr>temaacik</vt:lpstr>
      <vt:lpstr> Transistörler (çalışma noktası, yük doğrusu, lineer çalışma)</vt:lpstr>
      <vt:lpstr>Transistörler (çalışma noktası, yük doğrusu, lineer çalışma)</vt:lpstr>
      <vt:lpstr>  Transistörler (çalışma noktası)</vt:lpstr>
      <vt:lpstr>  Transistörler (yük doğrusu)</vt:lpstr>
      <vt:lpstr>  Transistörler (yük doğrusu)</vt:lpstr>
      <vt:lpstr>  Transistörler (yük doğrusu)</vt:lpstr>
      <vt:lpstr>  Transistörler (yük doğrusu)</vt:lpstr>
      <vt:lpstr>  Transistörler (lineer çalışma)</vt:lpstr>
      <vt:lpstr>  Transistörler (lineer çalışma)</vt:lpstr>
      <vt:lpstr>  Transistörler (lineer çalışma)</vt:lpstr>
      <vt:lpstr>  Transistörler (lineer çalışma)</vt:lpstr>
      <vt:lpstr>  Transistörler (lineer çalışma)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133</cp:revision>
  <dcterms:created xsi:type="dcterms:W3CDTF">2017-11-13T19:25:20Z</dcterms:created>
  <dcterms:modified xsi:type="dcterms:W3CDTF">2020-01-24T14:09:01Z</dcterms:modified>
</cp:coreProperties>
</file>