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8"/>
  </p:notesMasterIdLst>
  <p:sldIdLst>
    <p:sldId id="349" r:id="rId2"/>
    <p:sldId id="289" r:id="rId3"/>
    <p:sldId id="509" r:id="rId4"/>
    <p:sldId id="510" r:id="rId5"/>
    <p:sldId id="511" r:id="rId6"/>
    <p:sldId id="512" r:id="rId7"/>
    <p:sldId id="513" r:id="rId8"/>
    <p:sldId id="514" r:id="rId9"/>
    <p:sldId id="515" r:id="rId10"/>
    <p:sldId id="516" r:id="rId11"/>
    <p:sldId id="517" r:id="rId12"/>
    <p:sldId id="304" r:id="rId13"/>
    <p:sldId id="350" r:id="rId14"/>
    <p:sldId id="518" r:id="rId15"/>
    <p:sldId id="519" r:id="rId16"/>
    <p:sldId id="520" r:id="rId17"/>
    <p:sldId id="377" r:id="rId18"/>
    <p:sldId id="521" r:id="rId19"/>
    <p:sldId id="479" r:id="rId20"/>
    <p:sldId id="522" r:id="rId21"/>
    <p:sldId id="480" r:id="rId22"/>
    <p:sldId id="523" r:id="rId23"/>
    <p:sldId id="524" r:id="rId24"/>
    <p:sldId id="525" r:id="rId25"/>
    <p:sldId id="330" r:id="rId26"/>
    <p:sldId id="526" r:id="rId27"/>
    <p:sldId id="527" r:id="rId28"/>
    <p:sldId id="528" r:id="rId29"/>
    <p:sldId id="529" r:id="rId30"/>
    <p:sldId id="333" r:id="rId31"/>
    <p:sldId id="461" r:id="rId32"/>
    <p:sldId id="506" r:id="rId33"/>
    <p:sldId id="507" r:id="rId34"/>
    <p:sldId id="530" r:id="rId35"/>
    <p:sldId id="508" r:id="rId36"/>
    <p:sldId id="346" r:id="rId37"/>
  </p:sldIdLst>
  <p:sldSz cx="9144000" cy="6858000" type="screen4x3"/>
  <p:notesSz cx="6858000" cy="9144000"/>
  <p:embeddedFontLst>
    <p:embeddedFont>
      <p:font typeface="GB Pinyinok-D" panose="02010601030101010101" pitchFamily="2" charset="-122"/>
      <p:regular r:id="rId39"/>
    </p:embeddedFont>
    <p:embeddedFont>
      <p:font typeface="华文仿宋" panose="02010600040101010101" pitchFamily="2" charset="-122"/>
      <p:regular r:id="rId40"/>
    </p:embeddedFont>
    <p:embeddedFont>
      <p:font typeface="华文隶书" panose="02010800040101010101" pitchFamily="2" charset="-122"/>
      <p:regular r:id="rId41"/>
    </p:embeddedFont>
    <p:embeddedFont>
      <p:font typeface="微软雅黑" panose="020B0503020204020204" pitchFamily="34" charset="-122"/>
      <p:regular r:id="rId42"/>
      <p:bold r:id="rId43"/>
    </p:embeddedFont>
    <p:embeddedFont>
      <p:font typeface="华文楷体" panose="02010600040101010101" pitchFamily="2" charset="-122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Britannic Bold" panose="020B0903060703020204" pitchFamily="34" charset="0"/>
      <p:regular r:id="rId49"/>
    </p:embeddedFont>
    <p:embeddedFont>
      <p:font typeface="GB Pinyinok-B" panose="02010601030101010101" pitchFamily="2" charset="-122"/>
      <p:regular r:id="rId50"/>
    </p:embeddedFont>
  </p:embeddedFontLst>
  <p:custDataLst>
    <p:tags r:id="rId5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7" autoAdjust="0"/>
    <p:restoredTop sz="99055" autoAdjust="0"/>
  </p:normalViewPr>
  <p:slideViewPr>
    <p:cSldViewPr snapToGrid="0">
      <p:cViewPr varScale="1">
        <p:scale>
          <a:sx n="83" d="100"/>
          <a:sy n="83" d="100"/>
        </p:scale>
        <p:origin x="732" y="84"/>
      </p:cViewPr>
      <p:guideLst>
        <p:guide orient="horz" pos="2170"/>
        <p:guide pos="2856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2016/9/19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652" y="3028950"/>
            <a:ext cx="5111997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第三十课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他们是练太极剑的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</a:t>
            </a:r>
            <a:r>
              <a:rPr lang="en-US" altLang="zh-CN" dirty="0" smtClean="0">
                <a:latin typeface="华文隶书"/>
                <a:ea typeface="华文隶书"/>
                <a:cs typeface="华文隶书"/>
              </a:rPr>
              <a:t>3  </a:t>
            </a:r>
            <a:endParaRPr lang="en-US" altLang="zh-CN" dirty="0">
              <a:latin typeface="华文隶书"/>
              <a:ea typeface="华文隶书"/>
              <a:cs typeface="华文隶书"/>
            </a:endParaRP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73967" y="984250"/>
            <a:ext cx="4970033" cy="18342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227755" y="1073465"/>
            <a:ext cx="5077610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八点上班     不上班   上班的时候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周末不上班的时候，我喜欢去运动。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597434"/>
            <a:ext cx="3463962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649485" y="1501661"/>
            <a:ext cx="239538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shàngbān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zǎoshang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zuìjìn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jiēxīn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huāyuán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wéi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1501663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上班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早上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最近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街心花园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475181" y="3210287"/>
            <a:ext cx="4475182" cy="236217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604273" y="3341639"/>
            <a:ext cx="4077148" cy="238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每天早上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张老师每天早上都跑步。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我一般早上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点起床。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1464E-6 L -0.00104 0.10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711388" y="973492"/>
            <a:ext cx="5195944" cy="21139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861994" y="1062708"/>
            <a:ext cx="5282005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最近很忙    最近怎么样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最近一个月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我最近一个月特别忙。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大卫最近在学习中国民间舞蹈。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060474"/>
            <a:ext cx="3463962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649485" y="1501661"/>
            <a:ext cx="239538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shàngbān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zǎoshang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zuìjìn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jiēxīn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huāyuán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wéi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1501663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上班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早上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最近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街心花园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475181" y="3210287"/>
            <a:ext cx="4475182" cy="161989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604273" y="3341639"/>
            <a:ext cx="4077148" cy="238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围着他     围了很多人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那里围着很多人。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90169E-6 L 0.00486 0.2197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9267" y="489708"/>
            <a:ext cx="2175729" cy="613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太极剑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活动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跳舞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敲锣打鼓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扭秧歌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民间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79606" y="576248"/>
            <a:ext cx="2253118" cy="60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舞蹈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叫做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动作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简单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老人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出汗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要不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武术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49123" y="628650"/>
            <a:ext cx="3242214" cy="580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生病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后来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上班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早上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最近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街心花园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围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398716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44398" y="1842836"/>
            <a:ext cx="7850530" cy="9326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现在八点半了，街上还这么热闹！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41212" y="1904729"/>
            <a:ext cx="6749880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这儿的人吃完晚饭都喜欢出来活动活动。你看，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人们又唱又跳，玩儿得真高兴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49618" y="3022127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29068" y="3094634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那儿来了很多人，一边跳舞，一边还敲锣打鼓。他们在跳什么舞？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5" y="3160729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-1" y="3910097"/>
            <a:ext cx="8369449" cy="119978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944238" y="4144112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他们在扭秧歌呢。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937" y="200400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12" y="413581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1"/>
      <p:bldP spid="13" grpId="0" animBg="1"/>
      <p:bldP spid="14" grpId="0" build="allAtOnce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398716" cy="8309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44397" y="1842836"/>
            <a:ext cx="8201569" cy="172870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38131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扭秧歌？我听说过。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41212" y="1904729"/>
            <a:ext cx="746172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这是中国北方的一种民间舞蹈，叫做秧歌舞。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秧歌舞的动作又简单又好看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，小孩儿、大姑娘、小伙子、老人都可以跳。对老人来说，现在秧歌舞已经是一种锻炼身体的活动了。他们很喜欢扭，常常扭得全身出汗。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" y="1104226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3549251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79450" y="3621758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我看，这种舞很好跳，我也能很快学会。我跟他们一起扭，可以吗？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7" y="368785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0" y="4437222"/>
            <a:ext cx="8369449" cy="10169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94620" y="4671236"/>
            <a:ext cx="7048693" cy="68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当然可以。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937" y="200400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13" y="4662937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90855" y="750471"/>
            <a:ext cx="8398716" cy="102454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44397" y="1842836"/>
            <a:ext cx="8201569" cy="263234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70305" y="822978"/>
            <a:ext cx="8047784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不行，我还得先把动作练一练，要不，大家就都看我一个人扭了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前边又走过来了不少老人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，他们手里都拿着什么？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219697" y="2173670"/>
            <a:ext cx="746172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他们是练太极剑的，手里拿的是剑。太极剑也是中国武术的一种，练太极剑可以很好地锻炼身体。我妈妈以前常常生病，不能工作。后来，她就练太极剑。练了两年，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她身体好了，现在可以上班了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。力波，你不是每天早上都学太极拳吗？现在你学得怎么样了？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2" y="88907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937" y="200400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90855" y="793502"/>
            <a:ext cx="8398716" cy="100302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15305" y="2057989"/>
            <a:ext cx="8201569" cy="124460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70305" y="866009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现在我已经会打太极拳了。最近，又开始学太极剑。我觉得打太极拳，练太极剑对身体是很好。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112120" y="2119882"/>
            <a:ext cx="7461724" cy="8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太极剑的动作非常优美，练太极剑就没有扭秧歌那么容易了。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2" y="932104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0" y="3549251"/>
            <a:ext cx="8398716" cy="95820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79450" y="3621758"/>
            <a:ext cx="771926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你们看，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街心花园那儿围着很多人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那儿安静得没有一点儿声音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，他们在做什么呢？咱们过去看看。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7" y="368785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45" y="2219159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 build="allAtOnce"/>
      <p:bldP spid="12298" grpId="0"/>
      <p:bldP spid="13" grpId="0" animBg="1"/>
      <p:bldP spid="1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34121" y="1146985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前边走过来不少老人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87887" y="1831570"/>
            <a:ext cx="7042337" cy="293333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那儿       来    了        几个年轻人。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我们家   来    了        一位客人。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那边       开    过来    一辆黄色的汽车。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对面       走     过来    一个可爱的小姑娘。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操场上   丢     了        一个黑色的书包。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44708" y="5199599"/>
            <a:ext cx="62286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SP+ V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（来、去、走、跑、丢、死）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</a:t>
            </a:r>
          </a:p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了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过来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过去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+something</a:t>
            </a:r>
            <a:endParaRPr lang="zh-TW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11611" y="1098920"/>
            <a:ext cx="3279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说一说，练一练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87887" y="1831570"/>
            <a:ext cx="7042337" cy="293333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你看，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教室门口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过来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两个漂亮的女孩儿。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那边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一只狗。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车上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几个可爱的小朋友。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        </a:t>
            </a: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现在可以上班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了</a:t>
            </a:r>
            <a:endParaRPr lang="zh-CN" altLang="en-US" sz="2800" b="1" dirty="0">
              <a:solidFill>
                <a:srgbClr val="FF00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8425" y="1851955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55614" y="1939146"/>
            <a:ext cx="7042337" cy="293333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我以前有点儿胖，现在瘦了。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秋天到了，树叶都黄了。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马大为学会扭秧歌了。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我今天可以去游泳了。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0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980329" y="984250"/>
            <a:ext cx="5163671" cy="13716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87906" y="912100"/>
            <a:ext cx="4896303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练太极剑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公园里有很多练太极剑的老人。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48794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tàijíjiàn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huódòng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tiào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tiàowǔ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qiāo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luó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dǎ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niǔ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yāngge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太极剑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活动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跳舞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敲锣打鼓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扭秧歌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9"/>
            <a:ext cx="5158201" cy="17812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071062" y="335239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一条街    大街     街上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这条街上有很多饭店。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99640" y="12495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55614" y="1939146"/>
            <a:ext cx="7042337" cy="2933331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来中国以后，我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吃完药，玛丽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以前我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，现在我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昨天我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，今天我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0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常常扭得全身出汗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795291" y="2452744"/>
            <a:ext cx="6336924" cy="353926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昨天我跟朋友    聊得    非常高兴。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我们打球            打得    全身出汗。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见到他我         高兴得    跳了起来。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我们都                 累得    不想说话了。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我已经             饿得     不能走路了。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23309" y="1361114"/>
            <a:ext cx="2829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说一说，练一练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149832" y="2312894"/>
            <a:ext cx="6767796" cy="361457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听到老师的话，同学们紧张得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我最近忙得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昨天去爬长城，大家都累得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考试的时候，教室里安静得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今天就要分开了，同学们难过得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7824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人们又唱又跳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795291" y="2452744"/>
            <a:ext cx="6336924" cy="353926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学校食堂的饭      又     便宜     又      好吃。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打完球，我们都  又      累        又        饿。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这种舞蹈的动作  又     简单     又       优美。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同学们都高兴得  又     说        又       笑。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妈妈每天            又要    工作   又要   做家务。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0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44822" y="1318084"/>
            <a:ext cx="3744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说一说，练一练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461804" y="2388199"/>
            <a:ext cx="6336924" cy="277547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这件衣服又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张老师又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下了班以后，我又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咖啡馆里又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又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6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40481" y="866274"/>
            <a:ext cx="5098982" cy="21566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63335" y="866273"/>
            <a:ext cx="4704003" cy="30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喜欢下棋    看别人下棋   下一盘棋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很多老人都喜欢在公园里下棋。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很多人围着看他们下棋。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xiàqí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lìjiāoqiáo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tīngjiàn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àihàozhě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tuìxiū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xiūxián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fāngshì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148159"/>
            <a:ext cx="3560781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777918" y="3668358"/>
            <a:ext cx="5366082" cy="153834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3777918" y="3812736"/>
            <a:ext cx="5366082" cy="1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没有听见     听见她的声音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我听见有人在公园里唱京剧。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4" y="1067020"/>
            <a:ext cx="142735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下棋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立交桥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听见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爱好者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退休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休闲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方式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58015E-7 L -0.00295 0.212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08209" y="1538344"/>
            <a:ext cx="5098982" cy="181804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977274" y="1694612"/>
            <a:ext cx="4704003" cy="151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太极剑爱好者     京剧爱好者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中国武术爱好者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xiàqí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lìjiāoqiáo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tīngjiàn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àihàozhě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tuìxiū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xiūxián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fāngshì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288931"/>
            <a:ext cx="3560781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777918" y="3829723"/>
            <a:ext cx="5366082" cy="234516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3960798" y="4124708"/>
            <a:ext cx="5366082" cy="1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已经退休了      退休教师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我的妈妈明年就要退休了。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退休以后，张老师常常去公园下棋。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4" y="1067020"/>
            <a:ext cx="142735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下棋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立交桥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听见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爱好者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退休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休闲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方式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7388E-6 L -0.00764 0.123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08209" y="1538344"/>
            <a:ext cx="5098982" cy="181804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977274" y="1694612"/>
            <a:ext cx="4704003" cy="151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休闲时间     休闲活动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中国的退休老人有很多休闲活动。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xiàqí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lìjiāoqiáo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tīngjiàn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àihàozhě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tuìxiū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xiūxián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fāngshì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4719698"/>
            <a:ext cx="3560781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777918" y="3829723"/>
            <a:ext cx="5366082" cy="234516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3777918" y="4049405"/>
            <a:ext cx="5366082" cy="1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生活方式     休闲方式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中国老人退休后的生活方式很有意思。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练太极拳是很多老人的休闲运动方式。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4" y="1067020"/>
            <a:ext cx="142735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下棋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立交桥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听见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爱好者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退休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休闲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方式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7388E-6 L -0.00764 0.123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045018" y="844760"/>
            <a:ext cx="5098982" cy="16832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63335" y="866273"/>
            <a:ext cx="4704003" cy="30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做做操    做一会儿操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晚上很多老人在公园里做操。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zuòcāo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pǎobù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duìmiàn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wǎngbā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ménkǒu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wǔtīng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 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148159"/>
            <a:ext cx="3560781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777918" y="3162748"/>
            <a:ext cx="5366082" cy="20439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3777918" y="3296369"/>
            <a:ext cx="5366082" cy="1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喜欢跑步    在公园里跑步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我不喜欢跑步，我喜欢打羽毛球。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他每天早上都去公园跑步。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4" y="1067020"/>
            <a:ext cx="142735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做操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跑步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对面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网吧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门口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舞厅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58015E-7 L 0.00173 0.118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045018" y="844760"/>
            <a:ext cx="5098982" cy="16832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063335" y="866273"/>
            <a:ext cx="4704003" cy="30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马路对面     街对面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我们学校对面是一座立交桥。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zuòcāo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pǎobù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duìmiàn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wǎngbā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ménkǒu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wǔtīng</a:t>
            </a:r>
            <a:r>
              <a:rPr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 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578926"/>
            <a:ext cx="3560781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777918" y="3162748"/>
            <a:ext cx="5366082" cy="157061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3777918" y="3296369"/>
            <a:ext cx="5366082" cy="1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学校门口     教室门口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看，学校门口过来了好多漂亮的车。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4" y="1067020"/>
            <a:ext cx="142735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做操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跑步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对面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网吧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门口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舞厅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36664E-7 L -0.00295 0.2202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40481" y="984250"/>
            <a:ext cx="5303520" cy="189879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915784" y="912100"/>
            <a:ext cx="5593976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活动一下    有活动     参加活动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早上很多老人都喜欢去公园活动一下。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这个周末我们班有活动。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447288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tàijíjiàn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huódòng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tiào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tiàowǔ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qiāo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luó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dǎ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niǔ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yāngge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太极剑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活动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跳舞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敲锣打鼓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扭秧歌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8"/>
            <a:ext cx="5158201" cy="103898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41970" y="335239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跳起来    跳得很高      跳得很远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9486E-6 L -3.61111E-6 0.111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1027606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做操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跑步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对面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网吧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门口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舞厅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8338" y="1070638"/>
            <a:ext cx="259961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下棋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立交桥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听见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爱好者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退休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休闲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方式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418512" cy="111902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17831" y="2025572"/>
            <a:ext cx="8379555" cy="12555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8790" y="1097193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他们在下棋呢。宋华，你喜欢下棋吗？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12918" y="2215170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喜欢。我也喜欢看别人下棋。我觉得看别人下比自己下更有意思。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有的时候我看得忘了吃饭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705" y="110932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9" y="225279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67952" y="3581526"/>
            <a:ext cx="8418512" cy="94744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18310" y="3734610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所以那些站在旁边的人也是在看下棋？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225" y="374674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98109" y="4555412"/>
            <a:ext cx="8379555" cy="12555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93196" y="4745010"/>
            <a:ext cx="7495882" cy="110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是啊，常常两个人下棋，很多人围着看。看的人和下的人也可能互相不认识。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7" y="478263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  <p:bldP spid="9" grpId="0" animBg="1"/>
      <p:bldP spid="10" grpId="0"/>
      <p:bldP spid="12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81890" y="3140462"/>
            <a:ext cx="8418512" cy="9492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418512" cy="94923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07073" y="2133147"/>
            <a:ext cx="8379555" cy="97581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48790" y="1097193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这很有意思。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80644" y="2258200"/>
            <a:ext cx="7843807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东边的立交桥下还有很多人呢。你听见了吗？那是唱京剧的。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705" y="110932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9067" y="3272031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京剧团怎么到这儿来唱呢？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741" y="2348248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049" y="3318229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53284" y="1025108"/>
            <a:ext cx="8678744" cy="409553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321707" y="1655771"/>
            <a:ext cx="7495882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他们不是京剧团的，他们是这个小区的京剧爱好者，也都是些老人。以前他们工作的时候，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忙得没有时间唱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。现在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他们人退休了，休闲的时间也多了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晚上就来这儿高高兴兴地唱一唱。因为爱好一样，不认识的人也都成了朋友。一般来说，到这儿来唱的人水平都还可以，喜欢听京剧的就围过来听。他们听得高兴的时候，也可以叫“好”，这也是他们的一种休闲方式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7" y="167187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39345" y="1035866"/>
            <a:ext cx="8379555" cy="333173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343223" y="1580468"/>
            <a:ext cx="7495882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真有意思。我发现这里的老人休闲活动有很多特点。简单地说，第一，他们非常注意锻炼身体；第二，最重要的是，他们喜欢很多人在一起活动；第三，有的人做，有的人看，可能互相不认识，可是大家都玩儿得很高兴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34" y="162569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80098" y="696682"/>
            <a:ext cx="8587384" cy="169151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07073" y="2498907"/>
            <a:ext cx="8379555" cy="97581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27275" y="828252"/>
            <a:ext cx="762823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你说得很对。当然，这里的老人休闲方式还很多。早上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有做操的，有跑步的，有爬山的，有游泳的，也有带着自己的小狗散步的，还有在家练书法的、养花儿的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23676" y="2656233"/>
            <a:ext cx="7495882" cy="6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年轻人呢？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705" y="2615397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9" y="918843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0" y="3613797"/>
            <a:ext cx="8587384" cy="169151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47177" y="3745367"/>
            <a:ext cx="762823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年轻人的休闲活动就更多了。你看，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街对面的网吧门口进进出出的都是年轻人，旁边的舞厅里又出来了两个小伙子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1" y="383595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  <p:bldP spid="12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40481" y="984251"/>
            <a:ext cx="5303520" cy="151152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915784" y="912100"/>
            <a:ext cx="5593976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喜欢跳舞      跳什么舞      跳芭蕾舞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我不会跳舞，你呢？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845782"/>
            <a:ext cx="37759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4" y="888476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tàijíjiàn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jiē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huódòng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tiào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tiàowǔ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qiāo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luó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dǎ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gǔ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niǔ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yāngge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太极剑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活动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跳舞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敲锣打鼓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扭秧歌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8"/>
            <a:ext cx="5158201" cy="197489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41970" y="335239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你看过扭秧歌吗？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扭秧歌是一种很有中国特色的舞蹈。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28152E-6 L -3.61111E-6 0.2137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40481" y="984251"/>
            <a:ext cx="5303520" cy="151152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915784" y="912100"/>
            <a:ext cx="5593976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民间艺术     民间艺术家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扭秧歌是中国的一种民间艺术。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027279"/>
            <a:ext cx="3442447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201752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mínjiān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wǔdǎo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jiàozuò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dòngzuò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jiǎndān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lǎorén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chūhàn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民间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舞蹈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叫做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动作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简单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老人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出汗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7"/>
            <a:ext cx="5158201" cy="236217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41970" y="335239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民间舞蹈     舞蹈专业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她是一名专业的舞蹈演员。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扭秧歌是中国的民间舞蹈。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0308E-6 L 0.00243 0.102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840481" y="984251"/>
            <a:ext cx="5303520" cy="151152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915784" y="912100"/>
            <a:ext cx="5593976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这种运动叫做太极剑。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我们把昆明叫做春城。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350469"/>
            <a:ext cx="3442447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201752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mínjiān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wǔdǎo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jiàozuò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dòngzuò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jiǎndān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lǎorén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chūhàn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民间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舞蹈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叫做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动作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简单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老人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出汗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7"/>
            <a:ext cx="5158201" cy="236217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41970" y="335239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太极剑的动作     动作很漂亮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舞蹈动作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她练太极剑的时候，动作非常漂亮。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0308E-6 L 0.00243 0.102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195021" y="984250"/>
            <a:ext cx="5787615" cy="18342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227295" y="912100"/>
            <a:ext cx="5723068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简单的动作   简单的问题     简单介绍一下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这种舞蹈动作非常简单。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老师给我们简单介绍了一下这种艺术。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856540"/>
            <a:ext cx="3442447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563425" y="888476"/>
            <a:ext cx="2201752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mínjiān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wǔdǎo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jiàozuò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dòngzuò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jiǎndān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lǎorén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chūhàn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877719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民间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舞蹈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叫做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动作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简单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老人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出汗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92161" y="3210287"/>
            <a:ext cx="5158201" cy="236217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941970" y="3352396"/>
            <a:ext cx="50729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出了很多汗     爱出汗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我是一个特别爱出汗的人。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练完太极剑，大家都出了很多汗。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5647E-6 L 0.00018 0.2169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055171" y="984250"/>
            <a:ext cx="5787615" cy="18342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098203" y="912100"/>
            <a:ext cx="5723068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你早点儿休息吧，要不明天会迟到的。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我先给妈妈打个电话吧，要不她会担心的。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我们得先在网上订票，要不可能买不到票。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597434"/>
            <a:ext cx="3022899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176150" y="1458630"/>
            <a:ext cx="2201752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yàobu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wǔshù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shēngbìng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hòulái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1501663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要不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武术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生病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后来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367145" y="3210287"/>
            <a:ext cx="5583218" cy="236217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608483" y="3341639"/>
            <a:ext cx="5072938" cy="238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练武术    中国武术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很多人都非常喜欢中国武术。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学习中国武术的外国人越来越多。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1464E-6 L -0.00104 0.10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055171" y="984250"/>
            <a:ext cx="5787615" cy="18342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3098203" y="912100"/>
            <a:ext cx="5723068" cy="17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生病的时候     生了一场病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最近天气太冷了，很多人都生病了。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我小的时候身体不太好，常常生病。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" y="3028201"/>
            <a:ext cx="2861534" cy="5971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036300" y="1458630"/>
            <a:ext cx="2201752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yàobu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wǔshù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shēngbìng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hòulái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1501663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要不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武术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生病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后来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904566" y="3038165"/>
            <a:ext cx="6239434" cy="29215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070600" y="3148001"/>
            <a:ext cx="6073400" cy="238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他以前常常生病，后来学了太极剑，身体越来越好了。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我小的时候去过上海，后来没有再去过。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我是在杭州出生的，后来我们家搬到了上海。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1464E-6 L -0.00104 0.10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  <p:tag name="ISPRING_RESOURCE_PATHS_HASH_2" val="c49f9e8c1e3aa8d3d2f7cbaf640f8fe2b925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4924</TotalTime>
  <Pages>0</Pages>
  <Words>2017</Words>
  <Characters>0</Characters>
  <Application>Microsoft Office PowerPoint</Application>
  <DocSecurity>0</DocSecurity>
  <PresentationFormat>全屏显示(4:3)</PresentationFormat>
  <Lines>0</Lines>
  <Paragraphs>515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8" baseType="lpstr">
      <vt:lpstr>GB Pinyinok-D</vt:lpstr>
      <vt:lpstr>Arial</vt:lpstr>
      <vt:lpstr>华文仿宋</vt:lpstr>
      <vt:lpstr>Wingdings</vt:lpstr>
      <vt:lpstr>华文隶书</vt:lpstr>
      <vt:lpstr>宋体</vt:lpstr>
      <vt:lpstr>微软雅黑</vt:lpstr>
      <vt:lpstr>华文楷体</vt:lpstr>
      <vt:lpstr>Calibri</vt:lpstr>
      <vt:lpstr>Britannic Bold</vt:lpstr>
      <vt:lpstr>GB Pinyinok-B</vt:lpstr>
      <vt:lpstr>默认设计模板</vt:lpstr>
      <vt:lpstr>第三十课   他们是练太极剑的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cp:keywords/>
  <dc:description/>
  <cp:lastModifiedBy>fengi</cp:lastModifiedBy>
  <cp:revision>445</cp:revision>
  <dcterms:created xsi:type="dcterms:W3CDTF">2015-09-28T12:25:20Z</dcterms:created>
  <dcterms:modified xsi:type="dcterms:W3CDTF">2016-09-19T02:05:29Z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