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</p:sldMasterIdLst>
  <p:sldIdLst>
    <p:sldId id="379" r:id="rId2"/>
    <p:sldId id="380" r:id="rId3"/>
    <p:sldId id="381" r:id="rId4"/>
    <p:sldId id="382" r:id="rId5"/>
    <p:sldId id="383" r:id="rId6"/>
    <p:sldId id="384" r:id="rId7"/>
    <p:sldId id="385" r:id="rId8"/>
    <p:sldId id="386" r:id="rId9"/>
    <p:sldId id="387" r:id="rId10"/>
    <p:sldId id="388" r:id="rId11"/>
    <p:sldId id="389" r:id="rId12"/>
    <p:sldId id="390" r:id="rId13"/>
    <p:sldId id="392" r:id="rId14"/>
    <p:sldId id="415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912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50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9894A-350F-4390-934E-326F4B85CA6C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6AB7-A90A-4F52-A3A8-894BE5839F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4721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9894A-350F-4390-934E-326F4B85CA6C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6AB7-A90A-4F52-A3A8-894BE5839F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637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9894A-350F-4390-934E-326F4B85CA6C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6AB7-A90A-4F52-A3A8-894BE5839FAD}" type="slidenum">
              <a:rPr lang="tr-TR" smtClean="0"/>
              <a:t>‹#›</a:t>
            </a:fld>
            <a:endParaRPr lang="tr-T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865272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9894A-350F-4390-934E-326F4B85CA6C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6AB7-A90A-4F52-A3A8-894BE5839F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08993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9894A-350F-4390-934E-326F4B85CA6C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6AB7-A90A-4F52-A3A8-894BE5839FAD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436410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9894A-350F-4390-934E-326F4B85CA6C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6AB7-A90A-4F52-A3A8-894BE5839F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29390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9894A-350F-4390-934E-326F4B85CA6C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6AB7-A90A-4F52-A3A8-894BE5839F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645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9894A-350F-4390-934E-326F4B85CA6C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6AB7-A90A-4F52-A3A8-894BE5839F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833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9894A-350F-4390-934E-326F4B85CA6C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6AB7-A90A-4F52-A3A8-894BE5839F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3627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9894A-350F-4390-934E-326F4B85CA6C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6AB7-A90A-4F52-A3A8-894BE5839F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0255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9894A-350F-4390-934E-326F4B85CA6C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6AB7-A90A-4F52-A3A8-894BE5839F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2695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9894A-350F-4390-934E-326F4B85CA6C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6AB7-A90A-4F52-A3A8-894BE5839F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7132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9894A-350F-4390-934E-326F4B85CA6C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6AB7-A90A-4F52-A3A8-894BE5839F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8354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9894A-350F-4390-934E-326F4B85CA6C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6AB7-A90A-4F52-A3A8-894BE5839F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1309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9894A-350F-4390-934E-326F4B85CA6C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6AB7-A90A-4F52-A3A8-894BE5839F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4634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9894A-350F-4390-934E-326F4B85CA6C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6AB7-A90A-4F52-A3A8-894BE5839F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2036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B9894A-350F-4390-934E-326F4B85CA6C}" type="datetimeFigureOut">
              <a:rPr lang="tr-TR" smtClean="0"/>
              <a:t>17.04.2019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EFC6AB7-A90A-4F52-A3A8-894BE5839F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7518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  <p:sldLayoutId id="2147483722" r:id="rId15"/>
    <p:sldLayoutId id="214748372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366" y="0"/>
            <a:ext cx="9134475" cy="6954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7904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44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1657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44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6841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44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1732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44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8733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44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156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44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5433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44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983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44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8584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44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867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44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632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8941"/>
            <a:ext cx="9134475" cy="6639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3798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44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2566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44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22046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227</TotalTime>
  <Words>0</Words>
  <Application>Microsoft Office PowerPoint</Application>
  <PresentationFormat>Geniş ekran</PresentationFormat>
  <Paragraphs>0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Arial</vt:lpstr>
      <vt:lpstr>Trebuchet MS</vt:lpstr>
      <vt:lpstr>Wingdings 3</vt:lpstr>
      <vt:lpstr>Facet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rg-adguard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Ergun GOKTAS</dc:creator>
  <cp:lastModifiedBy>user5</cp:lastModifiedBy>
  <cp:revision>28</cp:revision>
  <dcterms:created xsi:type="dcterms:W3CDTF">2018-10-21T17:47:29Z</dcterms:created>
  <dcterms:modified xsi:type="dcterms:W3CDTF">2019-04-17T07:33:02Z</dcterms:modified>
</cp:coreProperties>
</file>