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2" r:id="rId14"/>
    <p:sldId id="415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72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37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52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89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64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93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6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3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62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2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69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13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35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30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63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03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894A-350F-4390-934E-326F4B85CA6C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FC6AB7-A90A-4F52-A3A8-894BE583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51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0"/>
            <a:ext cx="9134475" cy="69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8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4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941"/>
            <a:ext cx="9134475" cy="66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04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0</Words>
  <Application>Microsoft Office PowerPoint</Application>
  <PresentationFormat>Geniş ekran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Ergun GOKTAS</dc:creator>
  <cp:lastModifiedBy>user5</cp:lastModifiedBy>
  <cp:revision>28</cp:revision>
  <dcterms:created xsi:type="dcterms:W3CDTF">2018-10-21T17:47:29Z</dcterms:created>
  <dcterms:modified xsi:type="dcterms:W3CDTF">2019-04-17T07:33:02Z</dcterms:modified>
</cp:coreProperties>
</file>