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0" r:id="rId3"/>
    <p:sldMasterId id="2147483681" r:id="rId4"/>
  </p:sldMasterIdLst>
  <p:notesMasterIdLst>
    <p:notesMasterId r:id="rId40"/>
  </p:notesMasterIdLst>
  <p:sldIdLst>
    <p:sldId id="256" r:id="rId5"/>
    <p:sldId id="257" r:id="rId6"/>
    <p:sldId id="258" r:id="rId7"/>
    <p:sldId id="259" r:id="rId8"/>
    <p:sldId id="264" r:id="rId9"/>
    <p:sldId id="263" r:id="rId10"/>
    <p:sldId id="262" r:id="rId11"/>
    <p:sldId id="260" r:id="rId12"/>
    <p:sldId id="261" r:id="rId13"/>
    <p:sldId id="266"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72"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DF3DE-45C0-447F-BFB2-22AD1524876B}" v="15" dt="2020-10-24T10:24:23.904"/>
    <p1510:client id="{FD120F17-39B3-40BA-9279-937157577CFC}" v="92" dt="2020-10-24T09:33:27.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131"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13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h Örmeci" userId="6b20c2cec841dbb8" providerId="LiveId" clId="{FD120F17-39B3-40BA-9279-937157577CFC}"/>
    <pc:docChg chg="undo redo custSel addSld delSld modSld sldOrd">
      <pc:chgData name="Melih Örmeci" userId="6b20c2cec841dbb8" providerId="LiveId" clId="{FD120F17-39B3-40BA-9279-937157577CFC}" dt="2020-10-24T09:34:30.478" v="371" actId="1076"/>
      <pc:docMkLst>
        <pc:docMk/>
      </pc:docMkLst>
      <pc:sldChg chg="add del setBg">
        <pc:chgData name="Melih Örmeci" userId="6b20c2cec841dbb8" providerId="LiveId" clId="{FD120F17-39B3-40BA-9279-937157577CFC}" dt="2020-10-24T08:56:29.343" v="17"/>
        <pc:sldMkLst>
          <pc:docMk/>
          <pc:sldMk cId="1227355251" sldId="256"/>
        </pc:sldMkLst>
      </pc:sldChg>
      <pc:sldChg chg="add del">
        <pc:chgData name="Melih Örmeci" userId="6b20c2cec841dbb8" providerId="LiveId" clId="{FD120F17-39B3-40BA-9279-937157577CFC}" dt="2020-10-24T08:56:36.352" v="19"/>
        <pc:sldMkLst>
          <pc:docMk/>
          <pc:sldMk cId="1905147222" sldId="256"/>
        </pc:sldMkLst>
      </pc:sldChg>
      <pc:sldChg chg="modSp">
        <pc:chgData name="Melih Örmeci" userId="6b20c2cec841dbb8" providerId="LiveId" clId="{FD120F17-39B3-40BA-9279-937157577CFC}" dt="2020-10-24T08:56:59.080" v="35" actId="20577"/>
        <pc:sldMkLst>
          <pc:docMk/>
          <pc:sldMk cId="1992855074" sldId="256"/>
        </pc:sldMkLst>
        <pc:spChg chg="mod">
          <ac:chgData name="Melih Örmeci" userId="6b20c2cec841dbb8" providerId="LiveId" clId="{FD120F17-39B3-40BA-9279-937157577CFC}" dt="2020-10-24T08:56:59.080" v="35" actId="20577"/>
          <ac:spMkLst>
            <pc:docMk/>
            <pc:sldMk cId="1992855074" sldId="256"/>
            <ac:spMk id="2" creationId="{0CA523EC-B301-445A-B52D-8C0D09882C2F}"/>
          </ac:spMkLst>
        </pc:spChg>
      </pc:sldChg>
      <pc:sldChg chg="modSp add">
        <pc:chgData name="Melih Örmeci" userId="6b20c2cec841dbb8" providerId="LiveId" clId="{FD120F17-39B3-40BA-9279-937157577CFC}" dt="2020-10-24T09:11:27.011" v="70" actId="5793"/>
        <pc:sldMkLst>
          <pc:docMk/>
          <pc:sldMk cId="1821123317" sldId="257"/>
        </pc:sldMkLst>
        <pc:spChg chg="mod">
          <ac:chgData name="Melih Örmeci" userId="6b20c2cec841dbb8" providerId="LiveId" clId="{FD120F17-39B3-40BA-9279-937157577CFC}" dt="2020-10-24T08:59:34.141" v="59" actId="1076"/>
          <ac:spMkLst>
            <pc:docMk/>
            <pc:sldMk cId="1821123317" sldId="257"/>
            <ac:spMk id="2" creationId="{F5907E9F-F7EE-4D9C-BB33-F9997B3846F1}"/>
          </ac:spMkLst>
        </pc:spChg>
        <pc:spChg chg="mod">
          <ac:chgData name="Melih Örmeci" userId="6b20c2cec841dbb8" providerId="LiveId" clId="{FD120F17-39B3-40BA-9279-937157577CFC}" dt="2020-10-24T09:11:27.011" v="70" actId="5793"/>
          <ac:spMkLst>
            <pc:docMk/>
            <pc:sldMk cId="1821123317" sldId="257"/>
            <ac:spMk id="3" creationId="{392CF347-4A59-4D91-9C71-716C68647108}"/>
          </ac:spMkLst>
        </pc:spChg>
      </pc:sldChg>
      <pc:sldChg chg="addSp modSp add">
        <pc:chgData name="Melih Örmeci" userId="6b20c2cec841dbb8" providerId="LiveId" clId="{FD120F17-39B3-40BA-9279-937157577CFC}" dt="2020-10-24T09:13:23.887" v="94" actId="255"/>
        <pc:sldMkLst>
          <pc:docMk/>
          <pc:sldMk cId="16665777" sldId="258"/>
        </pc:sldMkLst>
        <pc:spChg chg="mod">
          <ac:chgData name="Melih Örmeci" userId="6b20c2cec841dbb8" providerId="LiveId" clId="{FD120F17-39B3-40BA-9279-937157577CFC}" dt="2020-10-24T09:12:23.158" v="79" actId="1076"/>
          <ac:spMkLst>
            <pc:docMk/>
            <pc:sldMk cId="16665777" sldId="258"/>
            <ac:spMk id="2" creationId="{356D3673-50D6-4106-B228-12BB6A3FA20F}"/>
          </ac:spMkLst>
        </pc:spChg>
        <pc:spChg chg="mod">
          <ac:chgData name="Melih Örmeci" userId="6b20c2cec841dbb8" providerId="LiveId" clId="{FD120F17-39B3-40BA-9279-937157577CFC}" dt="2020-10-24T09:12:26.300" v="80" actId="1076"/>
          <ac:spMkLst>
            <pc:docMk/>
            <pc:sldMk cId="16665777" sldId="258"/>
            <ac:spMk id="3" creationId="{D2175AFF-9CFF-4C19-8F7E-EF933862A25F}"/>
          </ac:spMkLst>
        </pc:spChg>
        <pc:spChg chg="add mod">
          <ac:chgData name="Melih Örmeci" userId="6b20c2cec841dbb8" providerId="LiveId" clId="{FD120F17-39B3-40BA-9279-937157577CFC}" dt="2020-10-24T09:13:23.887" v="94" actId="255"/>
          <ac:spMkLst>
            <pc:docMk/>
            <pc:sldMk cId="16665777" sldId="258"/>
            <ac:spMk id="5" creationId="{93FB3990-D8EC-4319-BEDF-ABA9BF5AD46C}"/>
          </ac:spMkLst>
        </pc:spChg>
        <pc:picChg chg="add mod">
          <ac:chgData name="Melih Örmeci" userId="6b20c2cec841dbb8" providerId="LiveId" clId="{FD120F17-39B3-40BA-9279-937157577CFC}" dt="2020-10-24T09:12:49.443" v="88" actId="1076"/>
          <ac:picMkLst>
            <pc:docMk/>
            <pc:sldMk cId="16665777" sldId="258"/>
            <ac:picMk id="4" creationId="{80B62637-F528-4886-88C2-A1577CD76DE9}"/>
          </ac:picMkLst>
        </pc:picChg>
      </pc:sldChg>
      <pc:sldChg chg="addSp modSp add">
        <pc:chgData name="Melih Örmeci" userId="6b20c2cec841dbb8" providerId="LiveId" clId="{FD120F17-39B3-40BA-9279-937157577CFC}" dt="2020-10-24T09:18:07.559" v="181" actId="1076"/>
        <pc:sldMkLst>
          <pc:docMk/>
          <pc:sldMk cId="2781656230" sldId="259"/>
        </pc:sldMkLst>
        <pc:spChg chg="mod">
          <ac:chgData name="Melih Örmeci" userId="6b20c2cec841dbb8" providerId="LiveId" clId="{FD120F17-39B3-40BA-9279-937157577CFC}" dt="2020-10-24T09:18:07.559" v="181" actId="1076"/>
          <ac:spMkLst>
            <pc:docMk/>
            <pc:sldMk cId="2781656230" sldId="259"/>
            <ac:spMk id="2" creationId="{97BEBA4D-AE26-40D1-BC91-4D22C12C5B4B}"/>
          </ac:spMkLst>
        </pc:spChg>
        <pc:spChg chg="mod">
          <ac:chgData name="Melih Örmeci" userId="6b20c2cec841dbb8" providerId="LiveId" clId="{FD120F17-39B3-40BA-9279-937157577CFC}" dt="2020-10-24T09:17:58.958" v="178"/>
          <ac:spMkLst>
            <pc:docMk/>
            <pc:sldMk cId="2781656230" sldId="259"/>
            <ac:spMk id="3" creationId="{7BFE28B8-0D64-4235-A5C6-0CFA679F4D24}"/>
          </ac:spMkLst>
        </pc:spChg>
        <pc:spChg chg="add mod">
          <ac:chgData name="Melih Örmeci" userId="6b20c2cec841dbb8" providerId="LiveId" clId="{FD120F17-39B3-40BA-9279-937157577CFC}" dt="2020-10-24T09:17:24.472" v="168" actId="1076"/>
          <ac:spMkLst>
            <pc:docMk/>
            <pc:sldMk cId="2781656230" sldId="259"/>
            <ac:spMk id="4" creationId="{29A19786-BD3C-47E7-BB44-60D85675F457}"/>
          </ac:spMkLst>
        </pc:spChg>
        <pc:spChg chg="add mod">
          <ac:chgData name="Melih Örmeci" userId="6b20c2cec841dbb8" providerId="LiveId" clId="{FD120F17-39B3-40BA-9279-937157577CFC}" dt="2020-10-24T09:17:34.075" v="171" actId="14100"/>
          <ac:spMkLst>
            <pc:docMk/>
            <pc:sldMk cId="2781656230" sldId="259"/>
            <ac:spMk id="5" creationId="{CB009576-4FEC-4E78-8ACB-97D24CD76C75}"/>
          </ac:spMkLst>
        </pc:spChg>
      </pc:sldChg>
      <pc:sldChg chg="modSp add">
        <pc:chgData name="Melih Örmeci" userId="6b20c2cec841dbb8" providerId="LiveId" clId="{FD120F17-39B3-40BA-9279-937157577CFC}" dt="2020-10-24T09:22:51.584" v="226" actId="20577"/>
        <pc:sldMkLst>
          <pc:docMk/>
          <pc:sldMk cId="3556992756" sldId="260"/>
        </pc:sldMkLst>
        <pc:spChg chg="mod">
          <ac:chgData name="Melih Örmeci" userId="6b20c2cec841dbb8" providerId="LiveId" clId="{FD120F17-39B3-40BA-9279-937157577CFC}" dt="2020-10-24T09:22:41.696" v="224" actId="1076"/>
          <ac:spMkLst>
            <pc:docMk/>
            <pc:sldMk cId="3556992756" sldId="260"/>
            <ac:spMk id="2" creationId="{5C90CE13-65BD-47F1-99F5-7CD97D54CA1D}"/>
          </ac:spMkLst>
        </pc:spChg>
        <pc:spChg chg="mod">
          <ac:chgData name="Melih Örmeci" userId="6b20c2cec841dbb8" providerId="LiveId" clId="{FD120F17-39B3-40BA-9279-937157577CFC}" dt="2020-10-24T09:22:51.584" v="226" actId="20577"/>
          <ac:spMkLst>
            <pc:docMk/>
            <pc:sldMk cId="3556992756" sldId="260"/>
            <ac:spMk id="3" creationId="{0503FB5E-4B1C-4674-939E-4217BA682DAA}"/>
          </ac:spMkLst>
        </pc:spChg>
      </pc:sldChg>
      <pc:sldChg chg="modSp add">
        <pc:chgData name="Melih Örmeci" userId="6b20c2cec841dbb8" providerId="LiveId" clId="{FD120F17-39B3-40BA-9279-937157577CFC}" dt="2020-10-24T09:28:14.279" v="300" actId="255"/>
        <pc:sldMkLst>
          <pc:docMk/>
          <pc:sldMk cId="3188413620" sldId="261"/>
        </pc:sldMkLst>
        <pc:spChg chg="mod">
          <ac:chgData name="Melih Örmeci" userId="6b20c2cec841dbb8" providerId="LiveId" clId="{FD120F17-39B3-40BA-9279-937157577CFC}" dt="2020-10-24T09:24:27.452" v="260" actId="1076"/>
          <ac:spMkLst>
            <pc:docMk/>
            <pc:sldMk cId="3188413620" sldId="261"/>
            <ac:spMk id="2" creationId="{A2F847E2-5ED5-40DB-862F-3624B3ECCF29}"/>
          </ac:spMkLst>
        </pc:spChg>
        <pc:spChg chg="mod">
          <ac:chgData name="Melih Örmeci" userId="6b20c2cec841dbb8" providerId="LiveId" clId="{FD120F17-39B3-40BA-9279-937157577CFC}" dt="2020-10-24T09:28:14.279" v="300" actId="255"/>
          <ac:spMkLst>
            <pc:docMk/>
            <pc:sldMk cId="3188413620" sldId="261"/>
            <ac:spMk id="3" creationId="{685978EB-B1F4-480E-98EC-DB3E455D892F}"/>
          </ac:spMkLst>
        </pc:spChg>
      </pc:sldChg>
      <pc:sldChg chg="modSp add">
        <pc:chgData name="Melih Örmeci" userId="6b20c2cec841dbb8" providerId="LiveId" clId="{FD120F17-39B3-40BA-9279-937157577CFC}" dt="2020-10-24T09:22:11.117" v="217" actId="5793"/>
        <pc:sldMkLst>
          <pc:docMk/>
          <pc:sldMk cId="657143915" sldId="262"/>
        </pc:sldMkLst>
        <pc:spChg chg="mod">
          <ac:chgData name="Melih Örmeci" userId="6b20c2cec841dbb8" providerId="LiveId" clId="{FD120F17-39B3-40BA-9279-937157577CFC}" dt="2020-10-24T09:21:16.364" v="211" actId="1076"/>
          <ac:spMkLst>
            <pc:docMk/>
            <pc:sldMk cId="657143915" sldId="262"/>
            <ac:spMk id="2" creationId="{6FFA5184-35E4-4F06-953E-544736032C60}"/>
          </ac:spMkLst>
        </pc:spChg>
        <pc:spChg chg="mod">
          <ac:chgData name="Melih Örmeci" userId="6b20c2cec841dbb8" providerId="LiveId" clId="{FD120F17-39B3-40BA-9279-937157577CFC}" dt="2020-10-24T09:22:11.117" v="217" actId="5793"/>
          <ac:spMkLst>
            <pc:docMk/>
            <pc:sldMk cId="657143915" sldId="262"/>
            <ac:spMk id="3" creationId="{6A0179AF-41B4-48C9-9F54-EC5F770B77F1}"/>
          </ac:spMkLst>
        </pc:spChg>
      </pc:sldChg>
      <pc:sldChg chg="modSp add">
        <pc:chgData name="Melih Örmeci" userId="6b20c2cec841dbb8" providerId="LiveId" clId="{FD120F17-39B3-40BA-9279-937157577CFC}" dt="2020-10-24T09:20:53.070" v="205" actId="27636"/>
        <pc:sldMkLst>
          <pc:docMk/>
          <pc:sldMk cId="1334473822" sldId="263"/>
        </pc:sldMkLst>
        <pc:spChg chg="mod">
          <ac:chgData name="Melih Örmeci" userId="6b20c2cec841dbb8" providerId="LiveId" clId="{FD120F17-39B3-40BA-9279-937157577CFC}" dt="2020-10-24T09:20:09.932" v="197" actId="1076"/>
          <ac:spMkLst>
            <pc:docMk/>
            <pc:sldMk cId="1334473822" sldId="263"/>
            <ac:spMk id="2" creationId="{D0F10DAB-538A-4E7B-A4CC-3ABDF91B3392}"/>
          </ac:spMkLst>
        </pc:spChg>
        <pc:spChg chg="mod">
          <ac:chgData name="Melih Örmeci" userId="6b20c2cec841dbb8" providerId="LiveId" clId="{FD120F17-39B3-40BA-9279-937157577CFC}" dt="2020-10-24T09:20:53.070" v="205" actId="27636"/>
          <ac:spMkLst>
            <pc:docMk/>
            <pc:sldMk cId="1334473822" sldId="263"/>
            <ac:spMk id="3" creationId="{A7BD3E19-826C-4B27-BEDD-823F4CE72EA8}"/>
          </ac:spMkLst>
        </pc:spChg>
      </pc:sldChg>
      <pc:sldChg chg="modSp add">
        <pc:chgData name="Melih Örmeci" userId="6b20c2cec841dbb8" providerId="LiveId" clId="{FD120F17-39B3-40BA-9279-937157577CFC}" dt="2020-10-24T09:20:24.868" v="202" actId="1076"/>
        <pc:sldMkLst>
          <pc:docMk/>
          <pc:sldMk cId="3634951091" sldId="264"/>
        </pc:sldMkLst>
        <pc:spChg chg="mod">
          <ac:chgData name="Melih Örmeci" userId="6b20c2cec841dbb8" providerId="LiveId" clId="{FD120F17-39B3-40BA-9279-937157577CFC}" dt="2020-10-24T09:20:21.125" v="201" actId="1076"/>
          <ac:spMkLst>
            <pc:docMk/>
            <pc:sldMk cId="3634951091" sldId="264"/>
            <ac:spMk id="2" creationId="{AB054682-44C5-492C-B37A-25971D02CDE6}"/>
          </ac:spMkLst>
        </pc:spChg>
        <pc:spChg chg="mod">
          <ac:chgData name="Melih Örmeci" userId="6b20c2cec841dbb8" providerId="LiveId" clId="{FD120F17-39B3-40BA-9279-937157577CFC}" dt="2020-10-24T09:20:24.868" v="202" actId="1076"/>
          <ac:spMkLst>
            <pc:docMk/>
            <pc:sldMk cId="3634951091" sldId="264"/>
            <ac:spMk id="3" creationId="{2FE6254B-8290-4E16-BC41-17054D3949B2}"/>
          </ac:spMkLst>
        </pc:spChg>
      </pc:sldChg>
      <pc:sldChg chg="modSp add">
        <pc:chgData name="Melih Örmeci" userId="6b20c2cec841dbb8" providerId="LiveId" clId="{FD120F17-39B3-40BA-9279-937157577CFC}" dt="2020-10-24T09:30:34.389" v="326" actId="1076"/>
        <pc:sldMkLst>
          <pc:docMk/>
          <pc:sldMk cId="25002578" sldId="265"/>
        </pc:sldMkLst>
        <pc:spChg chg="mod">
          <ac:chgData name="Melih Örmeci" userId="6b20c2cec841dbb8" providerId="LiveId" clId="{FD120F17-39B3-40BA-9279-937157577CFC}" dt="2020-10-24T09:30:28.146" v="325" actId="1076"/>
          <ac:spMkLst>
            <pc:docMk/>
            <pc:sldMk cId="25002578" sldId="265"/>
            <ac:spMk id="2" creationId="{AA897F00-27A7-4AA1-8AAA-CE96E40E1802}"/>
          </ac:spMkLst>
        </pc:spChg>
        <pc:spChg chg="mod">
          <ac:chgData name="Melih Örmeci" userId="6b20c2cec841dbb8" providerId="LiveId" clId="{FD120F17-39B3-40BA-9279-937157577CFC}" dt="2020-10-24T09:30:34.389" v="326" actId="1076"/>
          <ac:spMkLst>
            <pc:docMk/>
            <pc:sldMk cId="25002578" sldId="265"/>
            <ac:spMk id="3" creationId="{0FA01673-4BE8-486F-9CED-40F7FC33B8C8}"/>
          </ac:spMkLst>
        </pc:spChg>
      </pc:sldChg>
      <pc:sldChg chg="modSp add ord">
        <pc:chgData name="Melih Örmeci" userId="6b20c2cec841dbb8" providerId="LiveId" clId="{FD120F17-39B3-40BA-9279-937157577CFC}" dt="2020-10-24T09:29:16.205" v="312"/>
        <pc:sldMkLst>
          <pc:docMk/>
          <pc:sldMk cId="67624049" sldId="266"/>
        </pc:sldMkLst>
        <pc:spChg chg="mod">
          <ac:chgData name="Melih Örmeci" userId="6b20c2cec841dbb8" providerId="LiveId" clId="{FD120F17-39B3-40BA-9279-937157577CFC}" dt="2020-10-24T09:28:50.133" v="307" actId="1076"/>
          <ac:spMkLst>
            <pc:docMk/>
            <pc:sldMk cId="67624049" sldId="266"/>
            <ac:spMk id="2" creationId="{1456CF7B-6C6D-4793-A6DB-2D6911D79F96}"/>
          </ac:spMkLst>
        </pc:spChg>
        <pc:spChg chg="mod">
          <ac:chgData name="Melih Örmeci" userId="6b20c2cec841dbb8" providerId="LiveId" clId="{FD120F17-39B3-40BA-9279-937157577CFC}" dt="2020-10-24T09:29:11.644" v="311" actId="255"/>
          <ac:spMkLst>
            <pc:docMk/>
            <pc:sldMk cId="67624049" sldId="266"/>
            <ac:spMk id="3" creationId="{F6778864-1B78-4D18-A269-930D5CBAD5DF}"/>
          </ac:spMkLst>
        </pc:spChg>
      </pc:sldChg>
      <pc:sldChg chg="modSp add">
        <pc:chgData name="Melih Örmeci" userId="6b20c2cec841dbb8" providerId="LiveId" clId="{FD120F17-39B3-40BA-9279-937157577CFC}" dt="2020-10-24T09:31:21.817" v="337" actId="255"/>
        <pc:sldMkLst>
          <pc:docMk/>
          <pc:sldMk cId="301136137" sldId="267"/>
        </pc:sldMkLst>
        <pc:spChg chg="mod">
          <ac:chgData name="Melih Örmeci" userId="6b20c2cec841dbb8" providerId="LiveId" clId="{FD120F17-39B3-40BA-9279-937157577CFC}" dt="2020-10-24T09:31:05.978" v="333" actId="1076"/>
          <ac:spMkLst>
            <pc:docMk/>
            <pc:sldMk cId="301136137" sldId="267"/>
            <ac:spMk id="2" creationId="{2FEB8B90-B809-417D-B811-A1EFF75EC576}"/>
          </ac:spMkLst>
        </pc:spChg>
        <pc:spChg chg="mod">
          <ac:chgData name="Melih Örmeci" userId="6b20c2cec841dbb8" providerId="LiveId" clId="{FD120F17-39B3-40BA-9279-937157577CFC}" dt="2020-10-24T09:31:21.817" v="337" actId="255"/>
          <ac:spMkLst>
            <pc:docMk/>
            <pc:sldMk cId="301136137" sldId="267"/>
            <ac:spMk id="3" creationId="{88FA1B5B-5026-4F73-9604-4AD6F09DAA2A}"/>
          </ac:spMkLst>
        </pc:spChg>
      </pc:sldChg>
      <pc:sldChg chg="modSp add">
        <pc:chgData name="Melih Örmeci" userId="6b20c2cec841dbb8" providerId="LiveId" clId="{FD120F17-39B3-40BA-9279-937157577CFC}" dt="2020-10-24T09:34:30.478" v="371" actId="1076"/>
        <pc:sldMkLst>
          <pc:docMk/>
          <pc:sldMk cId="2423000299" sldId="268"/>
        </pc:sldMkLst>
        <pc:spChg chg="mod">
          <ac:chgData name="Melih Örmeci" userId="6b20c2cec841dbb8" providerId="LiveId" clId="{FD120F17-39B3-40BA-9279-937157577CFC}" dt="2020-10-24T09:34:30.478" v="371" actId="1076"/>
          <ac:spMkLst>
            <pc:docMk/>
            <pc:sldMk cId="2423000299" sldId="268"/>
            <ac:spMk id="2" creationId="{02539762-3224-4EF8-ADD0-4F9A3B16B207}"/>
          </ac:spMkLst>
        </pc:spChg>
        <pc:spChg chg="mod">
          <ac:chgData name="Melih Örmeci" userId="6b20c2cec841dbb8" providerId="LiveId" clId="{FD120F17-39B3-40BA-9279-937157577CFC}" dt="2020-10-24T09:34:24.915" v="370" actId="1076"/>
          <ac:spMkLst>
            <pc:docMk/>
            <pc:sldMk cId="2423000299" sldId="268"/>
            <ac:spMk id="3" creationId="{50E2096E-45B5-4F0F-B0B3-A324BDF75080}"/>
          </ac:spMkLst>
        </pc:spChg>
      </pc:sldChg>
      <pc:sldChg chg="modSp add">
        <pc:chgData name="Melih Örmeci" userId="6b20c2cec841dbb8" providerId="LiveId" clId="{FD120F17-39B3-40BA-9279-937157577CFC}" dt="2020-10-24T09:33:28.845" v="363" actId="5793"/>
        <pc:sldMkLst>
          <pc:docMk/>
          <pc:sldMk cId="1559849938" sldId="269"/>
        </pc:sldMkLst>
        <pc:spChg chg="mod">
          <ac:chgData name="Melih Örmeci" userId="6b20c2cec841dbb8" providerId="LiveId" clId="{FD120F17-39B3-40BA-9279-937157577CFC}" dt="2020-10-24T09:33:10.984" v="358" actId="1076"/>
          <ac:spMkLst>
            <pc:docMk/>
            <pc:sldMk cId="1559849938" sldId="269"/>
            <ac:spMk id="2" creationId="{72BD0ABF-E435-4D50-8350-89ED4F34B956}"/>
          </ac:spMkLst>
        </pc:spChg>
        <pc:spChg chg="mod">
          <ac:chgData name="Melih Örmeci" userId="6b20c2cec841dbb8" providerId="LiveId" clId="{FD120F17-39B3-40BA-9279-937157577CFC}" dt="2020-10-24T09:33:28.845" v="363" actId="5793"/>
          <ac:spMkLst>
            <pc:docMk/>
            <pc:sldMk cId="1559849938" sldId="269"/>
            <ac:spMk id="3" creationId="{236517B6-0BD6-4F68-8C69-9B08777C7D76}"/>
          </ac:spMkLst>
        </pc:spChg>
      </pc:sldChg>
    </pc:docChg>
  </pc:docChgLst>
  <pc:docChgLst>
    <pc:chgData name="Melih Örmeci" userId="6b20c2cec841dbb8" providerId="LiveId" clId="{997DF3DE-45C0-447F-BFB2-22AD1524876B}"/>
    <pc:docChg chg="undo custSel addSld delSld modSld addMainMaster delMainMaster modMainMaster">
      <pc:chgData name="Melih Örmeci" userId="6b20c2cec841dbb8" providerId="LiveId" clId="{997DF3DE-45C0-447F-BFB2-22AD1524876B}" dt="2020-10-24T10:24:28.338" v="279" actId="2696"/>
      <pc:docMkLst>
        <pc:docMk/>
      </pc:docMkLst>
      <pc:sldChg chg="modSp add del">
        <pc:chgData name="Melih Örmeci" userId="6b20c2cec841dbb8" providerId="LiveId" clId="{997DF3DE-45C0-447F-BFB2-22AD1524876B}" dt="2020-10-24T10:23:33.446" v="277" actId="1076"/>
        <pc:sldMkLst>
          <pc:docMk/>
          <pc:sldMk cId="2841285251" sldId="270"/>
        </pc:sldMkLst>
        <pc:spChg chg="mod">
          <ac:chgData name="Melih Örmeci" userId="6b20c2cec841dbb8" providerId="LiveId" clId="{997DF3DE-45C0-447F-BFB2-22AD1524876B}" dt="2020-10-24T10:23:33.446" v="277" actId="1076"/>
          <ac:spMkLst>
            <pc:docMk/>
            <pc:sldMk cId="2841285251" sldId="270"/>
            <ac:spMk id="2" creationId="{00000000-0000-0000-0000-000000000000}"/>
          </ac:spMkLst>
        </pc:spChg>
        <pc:spChg chg="mod">
          <ac:chgData name="Melih Örmeci" userId="6b20c2cec841dbb8" providerId="LiveId" clId="{997DF3DE-45C0-447F-BFB2-22AD1524876B}" dt="2020-10-24T09:37:02.032" v="0" actId="27636"/>
          <ac:spMkLst>
            <pc:docMk/>
            <pc:sldMk cId="2841285251" sldId="270"/>
            <ac:spMk id="3" creationId="{00000000-0000-0000-0000-000000000000}"/>
          </ac:spMkLst>
        </pc:spChg>
      </pc:sldChg>
      <pc:sldChg chg="add del">
        <pc:chgData name="Melih Örmeci" userId="6b20c2cec841dbb8" providerId="LiveId" clId="{997DF3DE-45C0-447F-BFB2-22AD1524876B}" dt="2020-10-24T09:39:29.412" v="6" actId="27028"/>
        <pc:sldMkLst>
          <pc:docMk/>
          <pc:sldMk cId="682196561" sldId="271"/>
        </pc:sldMkLst>
      </pc:sldChg>
      <pc:sldChg chg="add">
        <pc:chgData name="Melih Örmeci" userId="6b20c2cec841dbb8" providerId="LiveId" clId="{997DF3DE-45C0-447F-BFB2-22AD1524876B}" dt="2020-10-24T09:39:32.932" v="8"/>
        <pc:sldMkLst>
          <pc:docMk/>
          <pc:sldMk cId="2231523964" sldId="271"/>
        </pc:sldMkLst>
      </pc:sldChg>
      <pc:sldChg chg="add">
        <pc:chgData name="Melih Örmeci" userId="6b20c2cec841dbb8" providerId="LiveId" clId="{997DF3DE-45C0-447F-BFB2-22AD1524876B}" dt="2020-10-24T09:39:34.932" v="10"/>
        <pc:sldMkLst>
          <pc:docMk/>
          <pc:sldMk cId="2465591391" sldId="272"/>
        </pc:sldMkLst>
      </pc:sldChg>
      <pc:sldChg chg="add">
        <pc:chgData name="Melih Örmeci" userId="6b20c2cec841dbb8" providerId="LiveId" clId="{997DF3DE-45C0-447F-BFB2-22AD1524876B}" dt="2020-10-24T09:39:36.257" v="12"/>
        <pc:sldMkLst>
          <pc:docMk/>
          <pc:sldMk cId="2620241381" sldId="273"/>
        </pc:sldMkLst>
      </pc:sldChg>
      <pc:sldChg chg="add">
        <pc:chgData name="Melih Örmeci" userId="6b20c2cec841dbb8" providerId="LiveId" clId="{997DF3DE-45C0-447F-BFB2-22AD1524876B}" dt="2020-10-24T09:39:37.412" v="14"/>
        <pc:sldMkLst>
          <pc:docMk/>
          <pc:sldMk cId="3037770911" sldId="274"/>
        </pc:sldMkLst>
      </pc:sldChg>
      <pc:sldChg chg="add">
        <pc:chgData name="Melih Örmeci" userId="6b20c2cec841dbb8" providerId="LiveId" clId="{997DF3DE-45C0-447F-BFB2-22AD1524876B}" dt="2020-10-24T09:39:38.862" v="16"/>
        <pc:sldMkLst>
          <pc:docMk/>
          <pc:sldMk cId="3165350747" sldId="275"/>
        </pc:sldMkLst>
      </pc:sldChg>
      <pc:sldChg chg="add">
        <pc:chgData name="Melih Örmeci" userId="6b20c2cec841dbb8" providerId="LiveId" clId="{997DF3DE-45C0-447F-BFB2-22AD1524876B}" dt="2020-10-24T09:39:40.177" v="18"/>
        <pc:sldMkLst>
          <pc:docMk/>
          <pc:sldMk cId="4073131321" sldId="276"/>
        </pc:sldMkLst>
      </pc:sldChg>
      <pc:sldChg chg="add">
        <pc:chgData name="Melih Örmeci" userId="6b20c2cec841dbb8" providerId="LiveId" clId="{997DF3DE-45C0-447F-BFB2-22AD1524876B}" dt="2020-10-24T09:39:41.882" v="20"/>
        <pc:sldMkLst>
          <pc:docMk/>
          <pc:sldMk cId="2065378583" sldId="277"/>
        </pc:sldMkLst>
      </pc:sldChg>
      <pc:sldChg chg="modSp add">
        <pc:chgData name="Melih Örmeci" userId="6b20c2cec841dbb8" providerId="LiveId" clId="{997DF3DE-45C0-447F-BFB2-22AD1524876B}" dt="2020-10-24T10:19:50.948" v="233" actId="113"/>
        <pc:sldMkLst>
          <pc:docMk/>
          <pc:sldMk cId="1047439363" sldId="278"/>
        </pc:sldMkLst>
        <pc:spChg chg="mod">
          <ac:chgData name="Melih Örmeci" userId="6b20c2cec841dbb8" providerId="LiveId" clId="{997DF3DE-45C0-447F-BFB2-22AD1524876B}" dt="2020-10-24T10:19:50.948" v="233" actId="113"/>
          <ac:spMkLst>
            <pc:docMk/>
            <pc:sldMk cId="1047439363" sldId="278"/>
            <ac:spMk id="6" creationId="{00000000-0000-0000-0000-000000000000}"/>
          </ac:spMkLst>
        </pc:spChg>
      </pc:sldChg>
      <pc:sldChg chg="add">
        <pc:chgData name="Melih Örmeci" userId="6b20c2cec841dbb8" providerId="LiveId" clId="{997DF3DE-45C0-447F-BFB2-22AD1524876B}" dt="2020-10-24T09:39:45.164" v="24"/>
        <pc:sldMkLst>
          <pc:docMk/>
          <pc:sldMk cId="3360201751" sldId="279"/>
        </pc:sldMkLst>
      </pc:sldChg>
      <pc:sldChg chg="add">
        <pc:chgData name="Melih Örmeci" userId="6b20c2cec841dbb8" providerId="LiveId" clId="{997DF3DE-45C0-447F-BFB2-22AD1524876B}" dt="2020-10-24T09:39:47.602" v="26"/>
        <pc:sldMkLst>
          <pc:docMk/>
          <pc:sldMk cId="3200858674" sldId="280"/>
        </pc:sldMkLst>
      </pc:sldChg>
      <pc:sldChg chg="add">
        <pc:chgData name="Melih Örmeci" userId="6b20c2cec841dbb8" providerId="LiveId" clId="{997DF3DE-45C0-447F-BFB2-22AD1524876B}" dt="2020-10-24T09:39:53.032" v="28"/>
        <pc:sldMkLst>
          <pc:docMk/>
          <pc:sldMk cId="3340499114" sldId="281"/>
        </pc:sldMkLst>
      </pc:sldChg>
      <pc:sldChg chg="add">
        <pc:chgData name="Melih Örmeci" userId="6b20c2cec841dbb8" providerId="LiveId" clId="{997DF3DE-45C0-447F-BFB2-22AD1524876B}" dt="2020-10-24T09:39:56.518" v="30"/>
        <pc:sldMkLst>
          <pc:docMk/>
          <pc:sldMk cId="1360500834" sldId="282"/>
        </pc:sldMkLst>
      </pc:sldChg>
      <pc:sldChg chg="add">
        <pc:chgData name="Melih Örmeci" userId="6b20c2cec841dbb8" providerId="LiveId" clId="{997DF3DE-45C0-447F-BFB2-22AD1524876B}" dt="2020-10-24T09:39:58.342" v="32"/>
        <pc:sldMkLst>
          <pc:docMk/>
          <pc:sldMk cId="1124880375" sldId="283"/>
        </pc:sldMkLst>
      </pc:sldChg>
      <pc:sldChg chg="add del">
        <pc:chgData name="Melih Örmeci" userId="6b20c2cec841dbb8" providerId="LiveId" clId="{997DF3DE-45C0-447F-BFB2-22AD1524876B}" dt="2020-10-24T09:40:07.392" v="35" actId="2696"/>
        <pc:sldMkLst>
          <pc:docMk/>
          <pc:sldMk cId="367588248" sldId="284"/>
        </pc:sldMkLst>
      </pc:sldChg>
      <pc:sldChg chg="add">
        <pc:chgData name="Melih Örmeci" userId="6b20c2cec841dbb8" providerId="LiveId" clId="{997DF3DE-45C0-447F-BFB2-22AD1524876B}" dt="2020-10-24T09:40:09.927" v="37"/>
        <pc:sldMkLst>
          <pc:docMk/>
          <pc:sldMk cId="1352317003" sldId="284"/>
        </pc:sldMkLst>
      </pc:sldChg>
      <pc:sldChg chg="modSp add">
        <pc:chgData name="Melih Örmeci" userId="6b20c2cec841dbb8" providerId="LiveId" clId="{997DF3DE-45C0-447F-BFB2-22AD1524876B}" dt="2020-10-24T10:23:12.210" v="276" actId="1076"/>
        <pc:sldMkLst>
          <pc:docMk/>
          <pc:sldMk cId="2907693557" sldId="285"/>
        </pc:sldMkLst>
        <pc:spChg chg="mod">
          <ac:chgData name="Melih Örmeci" userId="6b20c2cec841dbb8" providerId="LiveId" clId="{997DF3DE-45C0-447F-BFB2-22AD1524876B}" dt="2020-10-24T10:23:12.210" v="276" actId="1076"/>
          <ac:spMkLst>
            <pc:docMk/>
            <pc:sldMk cId="2907693557" sldId="285"/>
            <ac:spMk id="3" creationId="{00000000-0000-0000-0000-000000000000}"/>
          </ac:spMkLst>
        </pc:spChg>
        <pc:spChg chg="mod">
          <ac:chgData name="Melih Örmeci" userId="6b20c2cec841dbb8" providerId="LiveId" clId="{997DF3DE-45C0-447F-BFB2-22AD1524876B}" dt="2020-10-24T10:23:07.418" v="275" actId="1076"/>
          <ac:spMkLst>
            <pc:docMk/>
            <pc:sldMk cId="2907693557" sldId="285"/>
            <ac:spMk id="7" creationId="{00000000-0000-0000-0000-000000000000}"/>
          </ac:spMkLst>
        </pc:spChg>
      </pc:sldChg>
      <pc:sldChg chg="modSp add">
        <pc:chgData name="Melih Örmeci" userId="6b20c2cec841dbb8" providerId="LiveId" clId="{997DF3DE-45C0-447F-BFB2-22AD1524876B}" dt="2020-10-24T10:20:34.115" v="239" actId="207"/>
        <pc:sldMkLst>
          <pc:docMk/>
          <pc:sldMk cId="37804248" sldId="286"/>
        </pc:sldMkLst>
        <pc:spChg chg="mod">
          <ac:chgData name="Melih Örmeci" userId="6b20c2cec841dbb8" providerId="LiveId" clId="{997DF3DE-45C0-447F-BFB2-22AD1524876B}" dt="2020-10-24T10:20:34.115" v="239" actId="207"/>
          <ac:spMkLst>
            <pc:docMk/>
            <pc:sldMk cId="37804248" sldId="286"/>
            <ac:spMk id="2" creationId="{00000000-0000-0000-0000-000000000000}"/>
          </ac:spMkLst>
        </pc:spChg>
      </pc:sldChg>
      <pc:sldChg chg="modSp add">
        <pc:chgData name="Melih Örmeci" userId="6b20c2cec841dbb8" providerId="LiveId" clId="{997DF3DE-45C0-447F-BFB2-22AD1524876B}" dt="2020-10-24T10:23:03.825" v="273" actId="113"/>
        <pc:sldMkLst>
          <pc:docMk/>
          <pc:sldMk cId="1116089979" sldId="287"/>
        </pc:sldMkLst>
        <pc:spChg chg="mod">
          <ac:chgData name="Melih Örmeci" userId="6b20c2cec841dbb8" providerId="LiveId" clId="{997DF3DE-45C0-447F-BFB2-22AD1524876B}" dt="2020-10-24T10:23:03.825" v="273" actId="113"/>
          <ac:spMkLst>
            <pc:docMk/>
            <pc:sldMk cId="1116089979" sldId="287"/>
            <ac:spMk id="4" creationId="{00000000-0000-0000-0000-000000000000}"/>
          </ac:spMkLst>
        </pc:spChg>
        <pc:spChg chg="mod">
          <ac:chgData name="Melih Örmeci" userId="6b20c2cec841dbb8" providerId="LiveId" clId="{997DF3DE-45C0-447F-BFB2-22AD1524876B}" dt="2020-10-24T10:23:03.392" v="272" actId="113"/>
          <ac:spMkLst>
            <pc:docMk/>
            <pc:sldMk cId="1116089979" sldId="287"/>
            <ac:spMk id="5" creationId="{00000000-0000-0000-0000-000000000000}"/>
          </ac:spMkLst>
        </pc:spChg>
      </pc:sldChg>
      <pc:sldChg chg="modSp add">
        <pc:chgData name="Melih Örmeci" userId="6b20c2cec841dbb8" providerId="LiveId" clId="{997DF3DE-45C0-447F-BFB2-22AD1524876B}" dt="2020-10-24T10:23:01.705" v="270" actId="1076"/>
        <pc:sldMkLst>
          <pc:docMk/>
          <pc:sldMk cId="973779350" sldId="288"/>
        </pc:sldMkLst>
        <pc:spChg chg="mod">
          <ac:chgData name="Melih Örmeci" userId="6b20c2cec841dbb8" providerId="LiveId" clId="{997DF3DE-45C0-447F-BFB2-22AD1524876B}" dt="2020-10-24T10:23:01.705" v="270" actId="1076"/>
          <ac:spMkLst>
            <pc:docMk/>
            <pc:sldMk cId="973779350" sldId="288"/>
            <ac:spMk id="6" creationId="{00000000-0000-0000-0000-000000000000}"/>
          </ac:spMkLst>
        </pc:spChg>
        <pc:spChg chg="mod">
          <ac:chgData name="Melih Örmeci" userId="6b20c2cec841dbb8" providerId="LiveId" clId="{997DF3DE-45C0-447F-BFB2-22AD1524876B}" dt="2020-10-24T10:23:00.220" v="268" actId="113"/>
          <ac:spMkLst>
            <pc:docMk/>
            <pc:sldMk cId="973779350" sldId="288"/>
            <ac:spMk id="7" creationId="{00000000-0000-0000-0000-000000000000}"/>
          </ac:spMkLst>
        </pc:spChg>
        <pc:spChg chg="mod">
          <ac:chgData name="Melih Örmeci" userId="6b20c2cec841dbb8" providerId="LiveId" clId="{997DF3DE-45C0-447F-BFB2-22AD1524876B}" dt="2020-10-24T10:23:00.703" v="269" actId="113"/>
          <ac:spMkLst>
            <pc:docMk/>
            <pc:sldMk cId="973779350" sldId="288"/>
            <ac:spMk id="9" creationId="{00000000-0000-0000-0000-000000000000}"/>
          </ac:spMkLst>
        </pc:spChg>
        <pc:spChg chg="mod">
          <ac:chgData name="Melih Örmeci" userId="6b20c2cec841dbb8" providerId="LiveId" clId="{997DF3DE-45C0-447F-BFB2-22AD1524876B}" dt="2020-10-24T10:22:59.386" v="266" actId="1076"/>
          <ac:spMkLst>
            <pc:docMk/>
            <pc:sldMk cId="973779350" sldId="288"/>
            <ac:spMk id="10" creationId="{00000000-0000-0000-0000-000000000000}"/>
          </ac:spMkLst>
        </pc:spChg>
        <pc:spChg chg="mod">
          <ac:chgData name="Melih Örmeci" userId="6b20c2cec841dbb8" providerId="LiveId" clId="{997DF3DE-45C0-447F-BFB2-22AD1524876B}" dt="2020-10-24T10:22:58.069" v="264" actId="113"/>
          <ac:spMkLst>
            <pc:docMk/>
            <pc:sldMk cId="973779350" sldId="288"/>
            <ac:spMk id="11" creationId="{00000000-0000-0000-0000-000000000000}"/>
          </ac:spMkLst>
        </pc:spChg>
      </pc:sldChg>
      <pc:sldChg chg="modSp add">
        <pc:chgData name="Melih Örmeci" userId="6b20c2cec841dbb8" providerId="LiveId" clId="{997DF3DE-45C0-447F-BFB2-22AD1524876B}" dt="2020-10-24T10:22:57.400" v="263" actId="113"/>
        <pc:sldMkLst>
          <pc:docMk/>
          <pc:sldMk cId="1077650829" sldId="289"/>
        </pc:sldMkLst>
        <pc:spChg chg="mod">
          <ac:chgData name="Melih Örmeci" userId="6b20c2cec841dbb8" providerId="LiveId" clId="{997DF3DE-45C0-447F-BFB2-22AD1524876B}" dt="2020-10-24T10:21:51.507" v="261" actId="207"/>
          <ac:spMkLst>
            <pc:docMk/>
            <pc:sldMk cId="1077650829" sldId="289"/>
            <ac:spMk id="3" creationId="{00000000-0000-0000-0000-000000000000}"/>
          </ac:spMkLst>
        </pc:spChg>
        <pc:spChg chg="mod">
          <ac:chgData name="Melih Örmeci" userId="6b20c2cec841dbb8" providerId="LiveId" clId="{997DF3DE-45C0-447F-BFB2-22AD1524876B}" dt="2020-10-24T10:22:56.315" v="262" actId="113"/>
          <ac:spMkLst>
            <pc:docMk/>
            <pc:sldMk cId="1077650829" sldId="289"/>
            <ac:spMk id="4" creationId="{00000000-0000-0000-0000-000000000000}"/>
          </ac:spMkLst>
        </pc:spChg>
        <pc:spChg chg="mod">
          <ac:chgData name="Melih Örmeci" userId="6b20c2cec841dbb8" providerId="LiveId" clId="{997DF3DE-45C0-447F-BFB2-22AD1524876B}" dt="2020-10-24T10:22:57.400" v="263" actId="113"/>
          <ac:spMkLst>
            <pc:docMk/>
            <pc:sldMk cId="1077650829" sldId="289"/>
            <ac:spMk id="5" creationId="{00000000-0000-0000-0000-000000000000}"/>
          </ac:spMkLst>
        </pc:spChg>
      </pc:sldChg>
      <pc:sldChg chg="add">
        <pc:chgData name="Melih Örmeci" userId="6b20c2cec841dbb8" providerId="LiveId" clId="{997DF3DE-45C0-447F-BFB2-22AD1524876B}" dt="2020-10-24T09:40:47.390" v="49"/>
        <pc:sldMkLst>
          <pc:docMk/>
          <pc:sldMk cId="1159194720" sldId="290"/>
        </pc:sldMkLst>
      </pc:sldChg>
      <pc:sldChg chg="add">
        <pc:chgData name="Melih Örmeci" userId="6b20c2cec841dbb8" providerId="LiveId" clId="{997DF3DE-45C0-447F-BFB2-22AD1524876B}" dt="2020-10-24T09:40:48.672" v="51"/>
        <pc:sldMkLst>
          <pc:docMk/>
          <pc:sldMk cId="1011703746" sldId="291"/>
        </pc:sldMkLst>
      </pc:sldChg>
      <pc:sldChg chg="add">
        <pc:chgData name="Melih Örmeci" userId="6b20c2cec841dbb8" providerId="LiveId" clId="{997DF3DE-45C0-447F-BFB2-22AD1524876B}" dt="2020-10-24T09:40:50.677" v="53"/>
        <pc:sldMkLst>
          <pc:docMk/>
          <pc:sldMk cId="2776344262" sldId="292"/>
        </pc:sldMkLst>
      </pc:sldChg>
      <pc:sldChg chg="add">
        <pc:chgData name="Melih Örmeci" userId="6b20c2cec841dbb8" providerId="LiveId" clId="{997DF3DE-45C0-447F-BFB2-22AD1524876B}" dt="2020-10-24T09:40:51.974" v="55"/>
        <pc:sldMkLst>
          <pc:docMk/>
          <pc:sldMk cId="3268460535" sldId="293"/>
        </pc:sldMkLst>
      </pc:sldChg>
      <pc:sldChg chg="add">
        <pc:chgData name="Melih Örmeci" userId="6b20c2cec841dbb8" providerId="LiveId" clId="{997DF3DE-45C0-447F-BFB2-22AD1524876B}" dt="2020-10-24T09:40:53.419" v="57"/>
        <pc:sldMkLst>
          <pc:docMk/>
          <pc:sldMk cId="2697466244" sldId="294"/>
        </pc:sldMkLst>
      </pc:sldChg>
      <pc:sldChg chg="add">
        <pc:chgData name="Melih Örmeci" userId="6b20c2cec841dbb8" providerId="LiveId" clId="{997DF3DE-45C0-447F-BFB2-22AD1524876B}" dt="2020-10-24T09:40:54.922" v="59"/>
        <pc:sldMkLst>
          <pc:docMk/>
          <pc:sldMk cId="3594280059" sldId="295"/>
        </pc:sldMkLst>
      </pc:sldChg>
      <pc:sldChg chg="add del">
        <pc:chgData name="Melih Örmeci" userId="6b20c2cec841dbb8" providerId="LiveId" clId="{997DF3DE-45C0-447F-BFB2-22AD1524876B}" dt="2020-10-24T09:41:03.751" v="62" actId="2696"/>
        <pc:sldMkLst>
          <pc:docMk/>
          <pc:sldMk cId="2555195634" sldId="296"/>
        </pc:sldMkLst>
      </pc:sldChg>
      <pc:sldChg chg="add">
        <pc:chgData name="Melih Örmeci" userId="6b20c2cec841dbb8" providerId="LiveId" clId="{997DF3DE-45C0-447F-BFB2-22AD1524876B}" dt="2020-10-24T09:41:07.568" v="64"/>
        <pc:sldMkLst>
          <pc:docMk/>
          <pc:sldMk cId="2728216082" sldId="296"/>
        </pc:sldMkLst>
      </pc:sldChg>
      <pc:sldChg chg="add">
        <pc:chgData name="Melih Örmeci" userId="6b20c2cec841dbb8" providerId="LiveId" clId="{997DF3DE-45C0-447F-BFB2-22AD1524876B}" dt="2020-10-24T09:41:08.841" v="66"/>
        <pc:sldMkLst>
          <pc:docMk/>
          <pc:sldMk cId="1308284288" sldId="297"/>
        </pc:sldMkLst>
      </pc:sldChg>
      <pc:sldChg chg="add">
        <pc:chgData name="Melih Örmeci" userId="6b20c2cec841dbb8" providerId="LiveId" clId="{997DF3DE-45C0-447F-BFB2-22AD1524876B}" dt="2020-10-24T09:41:10.152" v="68"/>
        <pc:sldMkLst>
          <pc:docMk/>
          <pc:sldMk cId="1167452144" sldId="298"/>
        </pc:sldMkLst>
      </pc:sldChg>
      <pc:sldChg chg="add">
        <pc:chgData name="Melih Örmeci" userId="6b20c2cec841dbb8" providerId="LiveId" clId="{997DF3DE-45C0-447F-BFB2-22AD1524876B}" dt="2020-10-24T09:41:11.873" v="70"/>
        <pc:sldMkLst>
          <pc:docMk/>
          <pc:sldMk cId="2896958824" sldId="299"/>
        </pc:sldMkLst>
      </pc:sldChg>
      <pc:sldChg chg="add">
        <pc:chgData name="Melih Örmeci" userId="6b20c2cec841dbb8" providerId="LiveId" clId="{997DF3DE-45C0-447F-BFB2-22AD1524876B}" dt="2020-10-24T09:41:13.196" v="72"/>
        <pc:sldMkLst>
          <pc:docMk/>
          <pc:sldMk cId="1889696391" sldId="300"/>
        </pc:sldMkLst>
      </pc:sldChg>
      <pc:sldChg chg="add">
        <pc:chgData name="Melih Örmeci" userId="6b20c2cec841dbb8" providerId="LiveId" clId="{997DF3DE-45C0-447F-BFB2-22AD1524876B}" dt="2020-10-24T09:41:14.593" v="74"/>
        <pc:sldMkLst>
          <pc:docMk/>
          <pc:sldMk cId="1344555213" sldId="301"/>
        </pc:sldMkLst>
      </pc:sldChg>
      <pc:sldChg chg="add">
        <pc:chgData name="Melih Örmeci" userId="6b20c2cec841dbb8" providerId="LiveId" clId="{997DF3DE-45C0-447F-BFB2-22AD1524876B}" dt="2020-10-24T09:41:15.962" v="76"/>
        <pc:sldMkLst>
          <pc:docMk/>
          <pc:sldMk cId="1362101268" sldId="302"/>
        </pc:sldMkLst>
      </pc:sldChg>
      <pc:sldChg chg="add">
        <pc:chgData name="Melih Örmeci" userId="6b20c2cec841dbb8" providerId="LiveId" clId="{997DF3DE-45C0-447F-BFB2-22AD1524876B}" dt="2020-10-24T09:41:17.131" v="78"/>
        <pc:sldMkLst>
          <pc:docMk/>
          <pc:sldMk cId="1568720578" sldId="303"/>
        </pc:sldMkLst>
      </pc:sldChg>
      <pc:sldChg chg="add">
        <pc:chgData name="Melih Örmeci" userId="6b20c2cec841dbb8" providerId="LiveId" clId="{997DF3DE-45C0-447F-BFB2-22AD1524876B}" dt="2020-10-24T09:41:19.257" v="80"/>
        <pc:sldMkLst>
          <pc:docMk/>
          <pc:sldMk cId="2975759607" sldId="304"/>
        </pc:sldMkLst>
      </pc:sldChg>
      <pc:sldChg chg="add">
        <pc:chgData name="Melih Örmeci" userId="6b20c2cec841dbb8" providerId="LiveId" clId="{997DF3DE-45C0-447F-BFB2-22AD1524876B}" dt="2020-10-24T09:41:47.366" v="82"/>
        <pc:sldMkLst>
          <pc:docMk/>
          <pc:sldMk cId="3435077434" sldId="305"/>
        </pc:sldMkLst>
      </pc:sldChg>
      <pc:sldChg chg="add">
        <pc:chgData name="Melih Örmeci" userId="6b20c2cec841dbb8" providerId="LiveId" clId="{997DF3DE-45C0-447F-BFB2-22AD1524876B}" dt="2020-10-24T09:41:49.260" v="84"/>
        <pc:sldMkLst>
          <pc:docMk/>
          <pc:sldMk cId="3125801622" sldId="306"/>
        </pc:sldMkLst>
      </pc:sldChg>
      <pc:sldChg chg="add">
        <pc:chgData name="Melih Örmeci" userId="6b20c2cec841dbb8" providerId="LiveId" clId="{997DF3DE-45C0-447F-BFB2-22AD1524876B}" dt="2020-10-24T09:41:50.516" v="86"/>
        <pc:sldMkLst>
          <pc:docMk/>
          <pc:sldMk cId="3971773475" sldId="307"/>
        </pc:sldMkLst>
      </pc:sldChg>
      <pc:sldChg chg="add">
        <pc:chgData name="Melih Örmeci" userId="6b20c2cec841dbb8" providerId="LiveId" clId="{997DF3DE-45C0-447F-BFB2-22AD1524876B}" dt="2020-10-24T09:41:52.062" v="88"/>
        <pc:sldMkLst>
          <pc:docMk/>
          <pc:sldMk cId="1528124812" sldId="308"/>
        </pc:sldMkLst>
      </pc:sldChg>
      <pc:sldChg chg="add">
        <pc:chgData name="Melih Örmeci" userId="6b20c2cec841dbb8" providerId="LiveId" clId="{997DF3DE-45C0-447F-BFB2-22AD1524876B}" dt="2020-10-24T09:41:53.418" v="90"/>
        <pc:sldMkLst>
          <pc:docMk/>
          <pc:sldMk cId="1088776553" sldId="309"/>
        </pc:sldMkLst>
      </pc:sldChg>
      <pc:sldChg chg="add">
        <pc:chgData name="Melih Örmeci" userId="6b20c2cec841dbb8" providerId="LiveId" clId="{997DF3DE-45C0-447F-BFB2-22AD1524876B}" dt="2020-10-24T09:41:54.631" v="92"/>
        <pc:sldMkLst>
          <pc:docMk/>
          <pc:sldMk cId="2085906369" sldId="310"/>
        </pc:sldMkLst>
      </pc:sldChg>
      <pc:sldChg chg="add">
        <pc:chgData name="Melih Örmeci" userId="6b20c2cec841dbb8" providerId="LiveId" clId="{997DF3DE-45C0-447F-BFB2-22AD1524876B}" dt="2020-10-24T09:41:55.773" v="94"/>
        <pc:sldMkLst>
          <pc:docMk/>
          <pc:sldMk cId="2929053279" sldId="311"/>
        </pc:sldMkLst>
      </pc:sldChg>
      <pc:sldChg chg="add">
        <pc:chgData name="Melih Örmeci" userId="6b20c2cec841dbb8" providerId="LiveId" clId="{997DF3DE-45C0-447F-BFB2-22AD1524876B}" dt="2020-10-24T09:41:56.847" v="96"/>
        <pc:sldMkLst>
          <pc:docMk/>
          <pc:sldMk cId="3335556724" sldId="312"/>
        </pc:sldMkLst>
      </pc:sldChg>
      <pc:sldChg chg="add">
        <pc:chgData name="Melih Örmeci" userId="6b20c2cec841dbb8" providerId="LiveId" clId="{997DF3DE-45C0-447F-BFB2-22AD1524876B}" dt="2020-10-24T09:42:00.067" v="98"/>
        <pc:sldMkLst>
          <pc:docMk/>
          <pc:sldMk cId="2703932594" sldId="313"/>
        </pc:sldMkLst>
      </pc:sldChg>
      <pc:sldChg chg="add">
        <pc:chgData name="Melih Örmeci" userId="6b20c2cec841dbb8" providerId="LiveId" clId="{997DF3DE-45C0-447F-BFB2-22AD1524876B}" dt="2020-10-24T09:44:54.272" v="105"/>
        <pc:sldMkLst>
          <pc:docMk/>
          <pc:sldMk cId="705497410" sldId="314"/>
        </pc:sldMkLst>
      </pc:sldChg>
      <pc:sldChg chg="add del">
        <pc:chgData name="Melih Örmeci" userId="6b20c2cec841dbb8" providerId="LiveId" clId="{997DF3DE-45C0-447F-BFB2-22AD1524876B}" dt="2020-10-24T09:42:53.518" v="101" actId="2696"/>
        <pc:sldMkLst>
          <pc:docMk/>
          <pc:sldMk cId="2450408317" sldId="314"/>
        </pc:sldMkLst>
      </pc:sldChg>
      <pc:sldChg chg="add">
        <pc:chgData name="Melih Örmeci" userId="6b20c2cec841dbb8" providerId="LiveId" clId="{997DF3DE-45C0-447F-BFB2-22AD1524876B}" dt="2020-10-24T09:44:56.475" v="107"/>
        <pc:sldMkLst>
          <pc:docMk/>
          <pc:sldMk cId="2660963981" sldId="315"/>
        </pc:sldMkLst>
      </pc:sldChg>
      <pc:sldChg chg="add">
        <pc:chgData name="Melih Örmeci" userId="6b20c2cec841dbb8" providerId="LiveId" clId="{997DF3DE-45C0-447F-BFB2-22AD1524876B}" dt="2020-10-24T09:44:57.832" v="109"/>
        <pc:sldMkLst>
          <pc:docMk/>
          <pc:sldMk cId="2162138832" sldId="316"/>
        </pc:sldMkLst>
      </pc:sldChg>
      <pc:sldChg chg="add">
        <pc:chgData name="Melih Örmeci" userId="6b20c2cec841dbb8" providerId="LiveId" clId="{997DF3DE-45C0-447F-BFB2-22AD1524876B}" dt="2020-10-24T09:44:59.352" v="111"/>
        <pc:sldMkLst>
          <pc:docMk/>
          <pc:sldMk cId="2445164765" sldId="317"/>
        </pc:sldMkLst>
      </pc:sldChg>
      <pc:sldChg chg="add">
        <pc:chgData name="Melih Örmeci" userId="6b20c2cec841dbb8" providerId="LiveId" clId="{997DF3DE-45C0-447F-BFB2-22AD1524876B}" dt="2020-10-24T09:45:00.672" v="113"/>
        <pc:sldMkLst>
          <pc:docMk/>
          <pc:sldMk cId="4262058349" sldId="318"/>
        </pc:sldMkLst>
      </pc:sldChg>
      <pc:sldChg chg="add">
        <pc:chgData name="Melih Örmeci" userId="6b20c2cec841dbb8" providerId="LiveId" clId="{997DF3DE-45C0-447F-BFB2-22AD1524876B}" dt="2020-10-24T09:45:02.032" v="115"/>
        <pc:sldMkLst>
          <pc:docMk/>
          <pc:sldMk cId="576769511" sldId="319"/>
        </pc:sldMkLst>
      </pc:sldChg>
      <pc:sldChg chg="add">
        <pc:chgData name="Melih Örmeci" userId="6b20c2cec841dbb8" providerId="LiveId" clId="{997DF3DE-45C0-447F-BFB2-22AD1524876B}" dt="2020-10-24T09:45:03.212" v="117"/>
        <pc:sldMkLst>
          <pc:docMk/>
          <pc:sldMk cId="2694302030" sldId="320"/>
        </pc:sldMkLst>
      </pc:sldChg>
      <pc:sldChg chg="add">
        <pc:chgData name="Melih Örmeci" userId="6b20c2cec841dbb8" providerId="LiveId" clId="{997DF3DE-45C0-447F-BFB2-22AD1524876B}" dt="2020-10-24T09:45:04.658" v="119"/>
        <pc:sldMkLst>
          <pc:docMk/>
          <pc:sldMk cId="3024434821" sldId="321"/>
        </pc:sldMkLst>
      </pc:sldChg>
      <pc:sldChg chg="add">
        <pc:chgData name="Melih Örmeci" userId="6b20c2cec841dbb8" providerId="LiveId" clId="{997DF3DE-45C0-447F-BFB2-22AD1524876B}" dt="2020-10-24T09:45:05.922" v="121"/>
        <pc:sldMkLst>
          <pc:docMk/>
          <pc:sldMk cId="3624711856" sldId="322"/>
        </pc:sldMkLst>
      </pc:sldChg>
      <pc:sldChg chg="add">
        <pc:chgData name="Melih Örmeci" userId="6b20c2cec841dbb8" providerId="LiveId" clId="{997DF3DE-45C0-447F-BFB2-22AD1524876B}" dt="2020-10-24T09:45:07.482" v="123"/>
        <pc:sldMkLst>
          <pc:docMk/>
          <pc:sldMk cId="1434188086" sldId="323"/>
        </pc:sldMkLst>
      </pc:sldChg>
      <pc:sldChg chg="add">
        <pc:chgData name="Melih Örmeci" userId="6b20c2cec841dbb8" providerId="LiveId" clId="{997DF3DE-45C0-447F-BFB2-22AD1524876B}" dt="2020-10-24T09:45:08.682" v="125"/>
        <pc:sldMkLst>
          <pc:docMk/>
          <pc:sldMk cId="2285626154" sldId="324"/>
        </pc:sldMkLst>
      </pc:sldChg>
      <pc:sldChg chg="add del">
        <pc:chgData name="Melih Örmeci" userId="6b20c2cec841dbb8" providerId="LiveId" clId="{997DF3DE-45C0-447F-BFB2-22AD1524876B}" dt="2020-10-24T09:45:14.682" v="128" actId="2696"/>
        <pc:sldMkLst>
          <pc:docMk/>
          <pc:sldMk cId="1807756108" sldId="325"/>
        </pc:sldMkLst>
      </pc:sldChg>
      <pc:sldChg chg="add">
        <pc:chgData name="Melih Örmeci" userId="6b20c2cec841dbb8" providerId="LiveId" clId="{997DF3DE-45C0-447F-BFB2-22AD1524876B}" dt="2020-10-24T09:45:16.862" v="130"/>
        <pc:sldMkLst>
          <pc:docMk/>
          <pc:sldMk cId="1845973339" sldId="325"/>
        </pc:sldMkLst>
      </pc:sldChg>
      <pc:sldChg chg="add">
        <pc:chgData name="Melih Örmeci" userId="6b20c2cec841dbb8" providerId="LiveId" clId="{997DF3DE-45C0-447F-BFB2-22AD1524876B}" dt="2020-10-24T09:45:19.722" v="132"/>
        <pc:sldMkLst>
          <pc:docMk/>
          <pc:sldMk cId="1064127067" sldId="326"/>
        </pc:sldMkLst>
      </pc:sldChg>
      <pc:sldChg chg="add">
        <pc:chgData name="Melih Örmeci" userId="6b20c2cec841dbb8" providerId="LiveId" clId="{997DF3DE-45C0-447F-BFB2-22AD1524876B}" dt="2020-10-24T09:45:20.912" v="134"/>
        <pc:sldMkLst>
          <pc:docMk/>
          <pc:sldMk cId="4077942278" sldId="327"/>
        </pc:sldMkLst>
      </pc:sldChg>
      <pc:sldChg chg="add">
        <pc:chgData name="Melih Örmeci" userId="6b20c2cec841dbb8" providerId="LiveId" clId="{997DF3DE-45C0-447F-BFB2-22AD1524876B}" dt="2020-10-24T09:45:21.962" v="136"/>
        <pc:sldMkLst>
          <pc:docMk/>
          <pc:sldMk cId="42964856" sldId="328"/>
        </pc:sldMkLst>
      </pc:sldChg>
      <pc:sldChg chg="add">
        <pc:chgData name="Melih Örmeci" userId="6b20c2cec841dbb8" providerId="LiveId" clId="{997DF3DE-45C0-447F-BFB2-22AD1524876B}" dt="2020-10-24T09:45:22.946" v="138"/>
        <pc:sldMkLst>
          <pc:docMk/>
          <pc:sldMk cId="282212864" sldId="329"/>
        </pc:sldMkLst>
      </pc:sldChg>
      <pc:sldChg chg="add">
        <pc:chgData name="Melih Örmeci" userId="6b20c2cec841dbb8" providerId="LiveId" clId="{997DF3DE-45C0-447F-BFB2-22AD1524876B}" dt="2020-10-24T09:45:24.548" v="140"/>
        <pc:sldMkLst>
          <pc:docMk/>
          <pc:sldMk cId="1960916943" sldId="330"/>
        </pc:sldMkLst>
      </pc:sldChg>
      <pc:sldChg chg="add">
        <pc:chgData name="Melih Örmeci" userId="6b20c2cec841dbb8" providerId="LiveId" clId="{997DF3DE-45C0-447F-BFB2-22AD1524876B}" dt="2020-10-24T09:45:26.178" v="142"/>
        <pc:sldMkLst>
          <pc:docMk/>
          <pc:sldMk cId="3127642761" sldId="331"/>
        </pc:sldMkLst>
      </pc:sldChg>
      <pc:sldChg chg="add">
        <pc:chgData name="Melih Örmeci" userId="6b20c2cec841dbb8" providerId="LiveId" clId="{997DF3DE-45C0-447F-BFB2-22AD1524876B}" dt="2020-10-24T09:45:49.932" v="144"/>
        <pc:sldMkLst>
          <pc:docMk/>
          <pc:sldMk cId="1759970160" sldId="332"/>
        </pc:sldMkLst>
      </pc:sldChg>
      <pc:sldChg chg="add">
        <pc:chgData name="Melih Örmeci" userId="6b20c2cec841dbb8" providerId="LiveId" clId="{997DF3DE-45C0-447F-BFB2-22AD1524876B}" dt="2020-10-24T09:45:51.627" v="146"/>
        <pc:sldMkLst>
          <pc:docMk/>
          <pc:sldMk cId="3516789280" sldId="333"/>
        </pc:sldMkLst>
      </pc:sldChg>
      <pc:sldChg chg="modSp add">
        <pc:chgData name="Melih Örmeci" userId="6b20c2cec841dbb8" providerId="LiveId" clId="{997DF3DE-45C0-447F-BFB2-22AD1524876B}" dt="2020-10-24T09:45:53.023" v="149" actId="27636"/>
        <pc:sldMkLst>
          <pc:docMk/>
          <pc:sldMk cId="3514878075" sldId="334"/>
        </pc:sldMkLst>
        <pc:spChg chg="mod">
          <ac:chgData name="Melih Örmeci" userId="6b20c2cec841dbb8" providerId="LiveId" clId="{997DF3DE-45C0-447F-BFB2-22AD1524876B}" dt="2020-10-24T09:45:53.023" v="149" actId="27636"/>
          <ac:spMkLst>
            <pc:docMk/>
            <pc:sldMk cId="3514878075" sldId="334"/>
            <ac:spMk id="2" creationId="{699110CF-213B-494D-ADA1-7B790FECC9FA}"/>
          </ac:spMkLst>
        </pc:spChg>
      </pc:sldChg>
      <pc:sldChg chg="add">
        <pc:chgData name="Melih Örmeci" userId="6b20c2cec841dbb8" providerId="LiveId" clId="{997DF3DE-45C0-447F-BFB2-22AD1524876B}" dt="2020-10-24T09:45:54.547" v="151"/>
        <pc:sldMkLst>
          <pc:docMk/>
          <pc:sldMk cId="1660403957" sldId="335"/>
        </pc:sldMkLst>
      </pc:sldChg>
      <pc:sldChg chg="add">
        <pc:chgData name="Melih Örmeci" userId="6b20c2cec841dbb8" providerId="LiveId" clId="{997DF3DE-45C0-447F-BFB2-22AD1524876B}" dt="2020-10-24T09:46:03.007" v="156"/>
        <pc:sldMkLst>
          <pc:docMk/>
          <pc:sldMk cId="361169715" sldId="336"/>
        </pc:sldMkLst>
      </pc:sldChg>
      <pc:sldChg chg="add del">
        <pc:chgData name="Melih Örmeci" userId="6b20c2cec841dbb8" providerId="LiveId" clId="{997DF3DE-45C0-447F-BFB2-22AD1524876B}" dt="2020-10-24T09:46:00.052" v="154" actId="2696"/>
        <pc:sldMkLst>
          <pc:docMk/>
          <pc:sldMk cId="2544224386" sldId="336"/>
        </pc:sldMkLst>
      </pc:sldChg>
      <pc:sldChg chg="add">
        <pc:chgData name="Melih Örmeci" userId="6b20c2cec841dbb8" providerId="LiveId" clId="{997DF3DE-45C0-447F-BFB2-22AD1524876B}" dt="2020-10-24T09:46:04.888" v="158"/>
        <pc:sldMkLst>
          <pc:docMk/>
          <pc:sldMk cId="371056533" sldId="337"/>
        </pc:sldMkLst>
      </pc:sldChg>
      <pc:sldChg chg="add">
        <pc:chgData name="Melih Örmeci" userId="6b20c2cec841dbb8" providerId="LiveId" clId="{997DF3DE-45C0-447F-BFB2-22AD1524876B}" dt="2020-10-24T09:46:06.702" v="160"/>
        <pc:sldMkLst>
          <pc:docMk/>
          <pc:sldMk cId="4156388881" sldId="338"/>
        </pc:sldMkLst>
      </pc:sldChg>
      <pc:sldChg chg="add">
        <pc:chgData name="Melih Örmeci" userId="6b20c2cec841dbb8" providerId="LiveId" clId="{997DF3DE-45C0-447F-BFB2-22AD1524876B}" dt="2020-10-24T09:46:08.332" v="162"/>
        <pc:sldMkLst>
          <pc:docMk/>
          <pc:sldMk cId="1439482613" sldId="339"/>
        </pc:sldMkLst>
      </pc:sldChg>
      <pc:sldChg chg="add">
        <pc:chgData name="Melih Örmeci" userId="6b20c2cec841dbb8" providerId="LiveId" clId="{997DF3DE-45C0-447F-BFB2-22AD1524876B}" dt="2020-10-24T09:46:14.592" v="164"/>
        <pc:sldMkLst>
          <pc:docMk/>
          <pc:sldMk cId="2653896859" sldId="340"/>
        </pc:sldMkLst>
      </pc:sldChg>
      <pc:sldChg chg="add">
        <pc:chgData name="Melih Örmeci" userId="6b20c2cec841dbb8" providerId="LiveId" clId="{997DF3DE-45C0-447F-BFB2-22AD1524876B}" dt="2020-10-24T09:46:17.715" v="166"/>
        <pc:sldMkLst>
          <pc:docMk/>
          <pc:sldMk cId="2989929352" sldId="341"/>
        </pc:sldMkLst>
      </pc:sldChg>
      <pc:sldChg chg="add">
        <pc:chgData name="Melih Örmeci" userId="6b20c2cec841dbb8" providerId="LiveId" clId="{997DF3DE-45C0-447F-BFB2-22AD1524876B}" dt="2020-10-24T09:46:19.502" v="168"/>
        <pc:sldMkLst>
          <pc:docMk/>
          <pc:sldMk cId="665687836" sldId="342"/>
        </pc:sldMkLst>
      </pc:sldChg>
      <pc:sldChg chg="add">
        <pc:chgData name="Melih Örmeci" userId="6b20c2cec841dbb8" providerId="LiveId" clId="{997DF3DE-45C0-447F-BFB2-22AD1524876B}" dt="2020-10-24T09:46:21.728" v="170"/>
        <pc:sldMkLst>
          <pc:docMk/>
          <pc:sldMk cId="2180757001" sldId="343"/>
        </pc:sldMkLst>
      </pc:sldChg>
      <pc:sldChg chg="add">
        <pc:chgData name="Melih Örmeci" userId="6b20c2cec841dbb8" providerId="LiveId" clId="{997DF3DE-45C0-447F-BFB2-22AD1524876B}" dt="2020-10-24T09:46:24.212" v="172"/>
        <pc:sldMkLst>
          <pc:docMk/>
          <pc:sldMk cId="360912218" sldId="344"/>
        </pc:sldMkLst>
      </pc:sldChg>
      <pc:sldChg chg="add">
        <pc:chgData name="Melih Örmeci" userId="6b20c2cec841dbb8" providerId="LiveId" clId="{997DF3DE-45C0-447F-BFB2-22AD1524876B}" dt="2020-10-24T09:46:40.672" v="174"/>
        <pc:sldMkLst>
          <pc:docMk/>
          <pc:sldMk cId="392197983" sldId="345"/>
        </pc:sldMkLst>
      </pc:sldChg>
      <pc:sldChg chg="add">
        <pc:chgData name="Melih Örmeci" userId="6b20c2cec841dbb8" providerId="LiveId" clId="{997DF3DE-45C0-447F-BFB2-22AD1524876B}" dt="2020-10-24T09:46:42.177" v="176"/>
        <pc:sldMkLst>
          <pc:docMk/>
          <pc:sldMk cId="2293303710" sldId="346"/>
        </pc:sldMkLst>
      </pc:sldChg>
      <pc:sldChg chg="add">
        <pc:chgData name="Melih Örmeci" userId="6b20c2cec841dbb8" providerId="LiveId" clId="{997DF3DE-45C0-447F-BFB2-22AD1524876B}" dt="2020-10-24T09:46:43.972" v="178"/>
        <pc:sldMkLst>
          <pc:docMk/>
          <pc:sldMk cId="3788278405" sldId="347"/>
        </pc:sldMkLst>
      </pc:sldChg>
      <pc:sldChg chg="add">
        <pc:chgData name="Melih Örmeci" userId="6b20c2cec841dbb8" providerId="LiveId" clId="{997DF3DE-45C0-447F-BFB2-22AD1524876B}" dt="2020-10-24T09:46:45.482" v="180"/>
        <pc:sldMkLst>
          <pc:docMk/>
          <pc:sldMk cId="2958382108" sldId="348"/>
        </pc:sldMkLst>
      </pc:sldChg>
      <pc:sldChg chg="add">
        <pc:chgData name="Melih Örmeci" userId="6b20c2cec841dbb8" providerId="LiveId" clId="{997DF3DE-45C0-447F-BFB2-22AD1524876B}" dt="2020-10-24T09:46:46.392" v="182"/>
        <pc:sldMkLst>
          <pc:docMk/>
          <pc:sldMk cId="275766441" sldId="349"/>
        </pc:sldMkLst>
      </pc:sldChg>
      <pc:sldChg chg="add">
        <pc:chgData name="Melih Örmeci" userId="6b20c2cec841dbb8" providerId="LiveId" clId="{997DF3DE-45C0-447F-BFB2-22AD1524876B}" dt="2020-10-24T09:46:47.282" v="184"/>
        <pc:sldMkLst>
          <pc:docMk/>
          <pc:sldMk cId="1310392027" sldId="350"/>
        </pc:sldMkLst>
      </pc:sldChg>
      <pc:sldChg chg="add">
        <pc:chgData name="Melih Örmeci" userId="6b20c2cec841dbb8" providerId="LiveId" clId="{997DF3DE-45C0-447F-BFB2-22AD1524876B}" dt="2020-10-24T09:46:48.412" v="186"/>
        <pc:sldMkLst>
          <pc:docMk/>
          <pc:sldMk cId="226078791" sldId="351"/>
        </pc:sldMkLst>
      </pc:sldChg>
      <pc:sldChg chg="add">
        <pc:chgData name="Melih Örmeci" userId="6b20c2cec841dbb8" providerId="LiveId" clId="{997DF3DE-45C0-447F-BFB2-22AD1524876B}" dt="2020-10-24T09:46:49.227" v="188"/>
        <pc:sldMkLst>
          <pc:docMk/>
          <pc:sldMk cId="457854196" sldId="352"/>
        </pc:sldMkLst>
      </pc:sldChg>
      <pc:sldChg chg="add">
        <pc:chgData name="Melih Örmeci" userId="6b20c2cec841dbb8" providerId="LiveId" clId="{997DF3DE-45C0-447F-BFB2-22AD1524876B}" dt="2020-10-24T09:46:50.259" v="190"/>
        <pc:sldMkLst>
          <pc:docMk/>
          <pc:sldMk cId="2070803207" sldId="353"/>
        </pc:sldMkLst>
      </pc:sldChg>
      <pc:sldChg chg="add">
        <pc:chgData name="Melih Örmeci" userId="6b20c2cec841dbb8" providerId="LiveId" clId="{997DF3DE-45C0-447F-BFB2-22AD1524876B}" dt="2020-10-24T09:46:51.212" v="192"/>
        <pc:sldMkLst>
          <pc:docMk/>
          <pc:sldMk cId="217836765" sldId="354"/>
        </pc:sldMkLst>
      </pc:sldChg>
      <pc:sldChg chg="add">
        <pc:chgData name="Melih Örmeci" userId="6b20c2cec841dbb8" providerId="LiveId" clId="{997DF3DE-45C0-447F-BFB2-22AD1524876B}" dt="2020-10-24T09:46:52.034" v="194"/>
        <pc:sldMkLst>
          <pc:docMk/>
          <pc:sldMk cId="683637" sldId="355"/>
        </pc:sldMkLst>
      </pc:sldChg>
      <pc:sldChg chg="add">
        <pc:chgData name="Melih Örmeci" userId="6b20c2cec841dbb8" providerId="LiveId" clId="{997DF3DE-45C0-447F-BFB2-22AD1524876B}" dt="2020-10-24T09:46:53.157" v="196"/>
        <pc:sldMkLst>
          <pc:docMk/>
          <pc:sldMk cId="2099412608" sldId="356"/>
        </pc:sldMkLst>
      </pc:sldChg>
      <pc:sldChg chg="add">
        <pc:chgData name="Melih Örmeci" userId="6b20c2cec841dbb8" providerId="LiveId" clId="{997DF3DE-45C0-447F-BFB2-22AD1524876B}" dt="2020-10-24T09:46:54.142" v="198"/>
        <pc:sldMkLst>
          <pc:docMk/>
          <pc:sldMk cId="416271613" sldId="357"/>
        </pc:sldMkLst>
      </pc:sldChg>
      <pc:sldChg chg="add">
        <pc:chgData name="Melih Örmeci" userId="6b20c2cec841dbb8" providerId="LiveId" clId="{997DF3DE-45C0-447F-BFB2-22AD1524876B}" dt="2020-10-24T09:46:55.132" v="200"/>
        <pc:sldMkLst>
          <pc:docMk/>
          <pc:sldMk cId="3284523694" sldId="358"/>
        </pc:sldMkLst>
      </pc:sldChg>
      <pc:sldChg chg="add">
        <pc:chgData name="Melih Örmeci" userId="6b20c2cec841dbb8" providerId="LiveId" clId="{997DF3DE-45C0-447F-BFB2-22AD1524876B}" dt="2020-10-24T09:46:55.942" v="202"/>
        <pc:sldMkLst>
          <pc:docMk/>
          <pc:sldMk cId="2606478230" sldId="359"/>
        </pc:sldMkLst>
      </pc:sldChg>
      <pc:sldChg chg="add">
        <pc:chgData name="Melih Örmeci" userId="6b20c2cec841dbb8" providerId="LiveId" clId="{997DF3DE-45C0-447F-BFB2-22AD1524876B}" dt="2020-10-24T09:46:57.648" v="204"/>
        <pc:sldMkLst>
          <pc:docMk/>
          <pc:sldMk cId="2622072332" sldId="360"/>
        </pc:sldMkLst>
      </pc:sldChg>
      <pc:sldChg chg="add">
        <pc:chgData name="Melih Örmeci" userId="6b20c2cec841dbb8" providerId="LiveId" clId="{997DF3DE-45C0-447F-BFB2-22AD1524876B}" dt="2020-10-24T09:47:04.312" v="206"/>
        <pc:sldMkLst>
          <pc:docMk/>
          <pc:sldMk cId="1482145993" sldId="361"/>
        </pc:sldMkLst>
      </pc:sldChg>
      <pc:sldChg chg="modSp add">
        <pc:chgData name="Melih Örmeci" userId="6b20c2cec841dbb8" providerId="LiveId" clId="{997DF3DE-45C0-447F-BFB2-22AD1524876B}" dt="2020-10-24T09:47:06.182" v="209" actId="27636"/>
        <pc:sldMkLst>
          <pc:docMk/>
          <pc:sldMk cId="3175445538" sldId="362"/>
        </pc:sldMkLst>
        <pc:spChg chg="mod">
          <ac:chgData name="Melih Örmeci" userId="6b20c2cec841dbb8" providerId="LiveId" clId="{997DF3DE-45C0-447F-BFB2-22AD1524876B}" dt="2020-10-24T09:47:06.182" v="209" actId="27636"/>
          <ac:spMkLst>
            <pc:docMk/>
            <pc:sldMk cId="3175445538" sldId="362"/>
            <ac:spMk id="3" creationId="{00000000-0000-0000-0000-000000000000}"/>
          </ac:spMkLst>
        </pc:spChg>
      </pc:sldChg>
      <pc:sldChg chg="add">
        <pc:chgData name="Melih Örmeci" userId="6b20c2cec841dbb8" providerId="LiveId" clId="{997DF3DE-45C0-447F-BFB2-22AD1524876B}" dt="2020-10-24T09:47:07.129" v="211"/>
        <pc:sldMkLst>
          <pc:docMk/>
          <pc:sldMk cId="1751106244" sldId="363"/>
        </pc:sldMkLst>
      </pc:sldChg>
      <pc:sldChg chg="add">
        <pc:chgData name="Melih Örmeci" userId="6b20c2cec841dbb8" providerId="LiveId" clId="{997DF3DE-45C0-447F-BFB2-22AD1524876B}" dt="2020-10-24T09:47:07.992" v="213"/>
        <pc:sldMkLst>
          <pc:docMk/>
          <pc:sldMk cId="4228471755" sldId="364"/>
        </pc:sldMkLst>
      </pc:sldChg>
      <pc:sldChg chg="add">
        <pc:chgData name="Melih Örmeci" userId="6b20c2cec841dbb8" providerId="LiveId" clId="{997DF3DE-45C0-447F-BFB2-22AD1524876B}" dt="2020-10-24T09:47:09.082" v="215"/>
        <pc:sldMkLst>
          <pc:docMk/>
          <pc:sldMk cId="3052127582" sldId="365"/>
        </pc:sldMkLst>
      </pc:sldChg>
      <pc:sldChg chg="add">
        <pc:chgData name="Melih Örmeci" userId="6b20c2cec841dbb8" providerId="LiveId" clId="{997DF3DE-45C0-447F-BFB2-22AD1524876B}" dt="2020-10-24T09:47:09.982" v="217"/>
        <pc:sldMkLst>
          <pc:docMk/>
          <pc:sldMk cId="2558536277" sldId="366"/>
        </pc:sldMkLst>
      </pc:sldChg>
      <pc:sldChg chg="add">
        <pc:chgData name="Melih Örmeci" userId="6b20c2cec841dbb8" providerId="LiveId" clId="{997DF3DE-45C0-447F-BFB2-22AD1524876B}" dt="2020-10-24T09:47:10.912" v="219"/>
        <pc:sldMkLst>
          <pc:docMk/>
          <pc:sldMk cId="4028635253" sldId="367"/>
        </pc:sldMkLst>
      </pc:sldChg>
      <pc:sldChg chg="add">
        <pc:chgData name="Melih Örmeci" userId="6b20c2cec841dbb8" providerId="LiveId" clId="{997DF3DE-45C0-447F-BFB2-22AD1524876B}" dt="2020-10-24T09:47:11.832" v="221"/>
        <pc:sldMkLst>
          <pc:docMk/>
          <pc:sldMk cId="3809246957" sldId="368"/>
        </pc:sldMkLst>
      </pc:sldChg>
      <pc:sldChg chg="add">
        <pc:chgData name="Melih Örmeci" userId="6b20c2cec841dbb8" providerId="LiveId" clId="{997DF3DE-45C0-447F-BFB2-22AD1524876B}" dt="2020-10-24T09:47:12.742" v="223"/>
        <pc:sldMkLst>
          <pc:docMk/>
          <pc:sldMk cId="1953927230" sldId="369"/>
        </pc:sldMkLst>
      </pc:sldChg>
      <pc:sldChg chg="modSp add">
        <pc:chgData name="Melih Örmeci" userId="6b20c2cec841dbb8" providerId="LiveId" clId="{997DF3DE-45C0-447F-BFB2-22AD1524876B}" dt="2020-10-24T09:47:13.787" v="226" actId="27636"/>
        <pc:sldMkLst>
          <pc:docMk/>
          <pc:sldMk cId="2506235594" sldId="370"/>
        </pc:sldMkLst>
        <pc:spChg chg="mod">
          <ac:chgData name="Melih Örmeci" userId="6b20c2cec841dbb8" providerId="LiveId" clId="{997DF3DE-45C0-447F-BFB2-22AD1524876B}" dt="2020-10-24T09:47:13.787" v="226" actId="27636"/>
          <ac:spMkLst>
            <pc:docMk/>
            <pc:sldMk cId="2506235594" sldId="370"/>
            <ac:spMk id="3" creationId="{00000000-0000-0000-0000-000000000000}"/>
          </ac:spMkLst>
        </pc:spChg>
      </pc:sldChg>
      <pc:sldChg chg="add del">
        <pc:chgData name="Melih Örmeci" userId="6b20c2cec841dbb8" providerId="LiveId" clId="{997DF3DE-45C0-447F-BFB2-22AD1524876B}" dt="2020-10-24T10:24:28.338" v="279" actId="2696"/>
        <pc:sldMkLst>
          <pc:docMk/>
          <pc:sldMk cId="2260028038" sldId="371"/>
        </pc:sldMkLst>
      </pc:sldChg>
      <pc:sldMasterChg chg="add addSldLayout">
        <pc:chgData name="Melih Örmeci" userId="6b20c2cec841dbb8" providerId="LiveId" clId="{997DF3DE-45C0-447F-BFB2-22AD1524876B}" dt="2020-10-24T09:46:42.177" v="175" actId="27028"/>
        <pc:sldMasterMkLst>
          <pc:docMk/>
          <pc:sldMasterMk cId="253299329" sldId="2147483648"/>
        </pc:sldMasterMkLst>
        <pc:sldLayoutChg chg="add">
          <pc:chgData name="Melih Örmeci" userId="6b20c2cec841dbb8" providerId="LiveId" clId="{997DF3DE-45C0-447F-BFB2-22AD1524876B}" dt="2020-10-24T09:46:40.672" v="173" actId="27028"/>
          <pc:sldLayoutMkLst>
            <pc:docMk/>
            <pc:sldMasterMk cId="253299329" sldId="2147483648"/>
            <pc:sldLayoutMk cId="2280860734" sldId="2147483649"/>
          </pc:sldLayoutMkLst>
        </pc:sldLayoutChg>
        <pc:sldLayoutChg chg="add">
          <pc:chgData name="Melih Örmeci" userId="6b20c2cec841dbb8" providerId="LiveId" clId="{997DF3DE-45C0-447F-BFB2-22AD1524876B}" dt="2020-10-24T09:46:42.177" v="175" actId="27028"/>
          <pc:sldLayoutMkLst>
            <pc:docMk/>
            <pc:sldMasterMk cId="253299329" sldId="2147483648"/>
            <pc:sldLayoutMk cId="2219399830" sldId="2147483650"/>
          </pc:sldLayoutMkLst>
        </pc:sldLayoutChg>
      </pc:sldMasterChg>
      <pc:sldMasterChg chg="add del addSldLayout delSldLayout">
        <pc:chgData name="Melih Örmeci" userId="6b20c2cec841dbb8" providerId="LiveId" clId="{997DF3DE-45C0-447F-BFB2-22AD1524876B}" dt="2020-10-24T09:42:53.521" v="103" actId="2696"/>
        <pc:sldMasterMkLst>
          <pc:docMk/>
          <pc:sldMasterMk cId="2939749596" sldId="2147483648"/>
        </pc:sldMasterMkLst>
        <pc:sldLayoutChg chg="add del">
          <pc:chgData name="Melih Örmeci" userId="6b20c2cec841dbb8" providerId="LiveId" clId="{997DF3DE-45C0-447F-BFB2-22AD1524876B}" dt="2020-10-24T09:42:53.520" v="102" actId="2696"/>
          <pc:sldLayoutMkLst>
            <pc:docMk/>
            <pc:sldMasterMk cId="2939749596" sldId="2147483648"/>
            <pc:sldLayoutMk cId="3857619710" sldId="2147483649"/>
          </pc:sldLayoutMkLst>
        </pc:sldLayoutChg>
      </pc:sldMasterChg>
      <pc:sldMasterChg chg="modSldLayout">
        <pc:chgData name="Melih Örmeci" userId="6b20c2cec841dbb8" providerId="LiveId" clId="{997DF3DE-45C0-447F-BFB2-22AD1524876B}" dt="2020-10-24T09:41:47.366" v="81" actId="27028"/>
        <pc:sldMasterMkLst>
          <pc:docMk/>
          <pc:sldMasterMk cId="3987087321" sldId="2147483660"/>
        </pc:sldMasterMkLst>
        <pc:sldLayoutChg chg="replId">
          <pc:chgData name="Melih Örmeci" userId="6b20c2cec841dbb8" providerId="LiveId" clId="{997DF3DE-45C0-447F-BFB2-22AD1524876B}" dt="2020-10-24T09:41:47.366" v="81" actId="27028"/>
          <pc:sldLayoutMkLst>
            <pc:docMk/>
            <pc:sldMasterMk cId="3987087321" sldId="2147483660"/>
            <pc:sldLayoutMk cId="2309318557" sldId="2147483678"/>
          </pc:sldLayoutMkLst>
        </pc:sldLayoutChg>
        <pc:sldLayoutChg chg="replId">
          <pc:chgData name="Melih Örmeci" userId="6b20c2cec841dbb8" providerId="LiveId" clId="{997DF3DE-45C0-447F-BFB2-22AD1524876B}" dt="2020-10-24T09:41:47.366" v="81" actId="27028"/>
          <pc:sldLayoutMkLst>
            <pc:docMk/>
            <pc:sldMasterMk cId="3987087321" sldId="2147483660"/>
            <pc:sldLayoutMk cId="3762780405" sldId="2147483679"/>
          </pc:sldLayoutMkLst>
        </pc:sldLayoutChg>
      </pc:sldMasterChg>
      <pc:sldMasterChg chg="add addSldLayout">
        <pc:chgData name="Melih Örmeci" userId="6b20c2cec841dbb8" providerId="LiveId" clId="{997DF3DE-45C0-447F-BFB2-22AD1524876B}" dt="2020-10-24T09:41:55.773" v="93" actId="27028"/>
        <pc:sldMasterMkLst>
          <pc:docMk/>
          <pc:sldMasterMk cId="0" sldId="2147483669"/>
        </pc:sldMasterMkLst>
        <pc:sldLayoutChg chg="add">
          <pc:chgData name="Melih Örmeci" userId="6b20c2cec841dbb8" providerId="LiveId" clId="{997DF3DE-45C0-447F-BFB2-22AD1524876B}" dt="2020-10-24T09:41:47.366" v="81" actId="27028"/>
          <pc:sldLayoutMkLst>
            <pc:docMk/>
            <pc:sldMasterMk cId="0" sldId="2147483669"/>
            <pc:sldLayoutMk cId="0" sldId="2147483671"/>
          </pc:sldLayoutMkLst>
        </pc:sldLayoutChg>
        <pc:sldLayoutChg chg="add">
          <pc:chgData name="Melih Örmeci" userId="6b20c2cec841dbb8" providerId="LiveId" clId="{997DF3DE-45C0-447F-BFB2-22AD1524876B}" dt="2020-10-24T09:41:55.773" v="93" actId="27028"/>
          <pc:sldLayoutMkLst>
            <pc:docMk/>
            <pc:sldMasterMk cId="0" sldId="2147483669"/>
            <pc:sldLayoutMk cId="0" sldId="2147483676"/>
          </pc:sldLayoutMkLst>
        </pc:sldLayoutChg>
      </pc:sldMasterChg>
      <pc:sldMasterChg chg="replId modSldLayout">
        <pc:chgData name="Melih Örmeci" userId="6b20c2cec841dbb8" providerId="LiveId" clId="{997DF3DE-45C0-447F-BFB2-22AD1524876B}" dt="2020-10-24T09:47:07.129" v="210" actId="27028"/>
        <pc:sldMasterMkLst>
          <pc:docMk/>
          <pc:sldMasterMk cId="1062532534" sldId="2147483672"/>
        </pc:sldMasterMkLst>
        <pc:sldLayoutChg chg="replId">
          <pc:chgData name="Melih Örmeci" userId="6b20c2cec841dbb8" providerId="LiveId" clId="{997DF3DE-45C0-447F-BFB2-22AD1524876B}" dt="2020-10-24T09:39:22.961" v="2" actId="27028"/>
          <pc:sldLayoutMkLst>
            <pc:docMk/>
            <pc:sldMasterMk cId="1062532534" sldId="2147483672"/>
            <pc:sldLayoutMk cId="780461311" sldId="2147483673"/>
          </pc:sldLayoutMkLst>
        </pc:sldLayoutChg>
        <pc:sldLayoutChg chg="replId">
          <pc:chgData name="Melih Örmeci" userId="6b20c2cec841dbb8" providerId="LiveId" clId="{997DF3DE-45C0-447F-BFB2-22AD1524876B}" dt="2020-10-24T09:39:32.932" v="7" actId="27028"/>
          <pc:sldLayoutMkLst>
            <pc:docMk/>
            <pc:sldMasterMk cId="1062532534" sldId="2147483672"/>
            <pc:sldLayoutMk cId="3706032391" sldId="2147483674"/>
          </pc:sldLayoutMkLst>
        </pc:sldLayoutChg>
        <pc:sldLayoutChg chg="replId">
          <pc:chgData name="Melih Örmeci" userId="6b20c2cec841dbb8" providerId="LiveId" clId="{997DF3DE-45C0-447F-BFB2-22AD1524876B}" dt="2020-10-24T09:39:40.177" v="17" actId="27028"/>
          <pc:sldLayoutMkLst>
            <pc:docMk/>
            <pc:sldMasterMk cId="1062532534" sldId="2147483672"/>
            <pc:sldLayoutMk cId="195619630" sldId="2147483675"/>
          </pc:sldLayoutMkLst>
        </pc:sldLayoutChg>
        <pc:sldLayoutChg chg="replId">
          <pc:chgData name="Melih Örmeci" userId="6b20c2cec841dbb8" providerId="LiveId" clId="{997DF3DE-45C0-447F-BFB2-22AD1524876B}" dt="2020-10-24T09:40:39.672" v="38" actId="27028"/>
          <pc:sldLayoutMkLst>
            <pc:docMk/>
            <pc:sldMasterMk cId="1062532534" sldId="2147483672"/>
            <pc:sldLayoutMk cId="2389047903" sldId="2147483677"/>
          </pc:sldLayoutMkLst>
        </pc:sldLayoutChg>
        <pc:sldLayoutChg chg="replId">
          <pc:chgData name="Melih Örmeci" userId="6b20c2cec841dbb8" providerId="LiveId" clId="{997DF3DE-45C0-447F-BFB2-22AD1524876B}" dt="2020-10-24T09:47:07.129" v="210" actId="27028"/>
          <pc:sldLayoutMkLst>
            <pc:docMk/>
            <pc:sldMasterMk cId="1062532534" sldId="2147483672"/>
            <pc:sldLayoutMk cId="4100753419" sldId="2147483688"/>
          </pc:sldLayoutMkLst>
        </pc:sldLayoutChg>
      </pc:sldMasterChg>
      <pc:sldMasterChg chg="add replId addSldLayout modSldLayout">
        <pc:chgData name="Melih Örmeci" userId="6b20c2cec841dbb8" providerId="LiveId" clId="{997DF3DE-45C0-447F-BFB2-22AD1524876B}" dt="2020-10-24T09:47:07.129" v="210" actId="27028"/>
        <pc:sldMasterMkLst>
          <pc:docMk/>
          <pc:sldMasterMk cId="929344010" sldId="2147483680"/>
        </pc:sldMasterMkLst>
        <pc:sldLayoutChg chg="add">
          <pc:chgData name="Melih Örmeci" userId="6b20c2cec841dbb8" providerId="LiveId" clId="{997DF3DE-45C0-447F-BFB2-22AD1524876B}" dt="2020-10-24T09:39:40.177" v="17" actId="27028"/>
          <pc:sldLayoutMkLst>
            <pc:docMk/>
            <pc:sldMasterMk cId="929344010" sldId="2147483680"/>
            <pc:sldLayoutMk cId="4050709033" sldId="2147483652"/>
          </pc:sldLayoutMkLst>
        </pc:sldLayoutChg>
        <pc:sldLayoutChg chg="add">
          <pc:chgData name="Melih Örmeci" userId="6b20c2cec841dbb8" providerId="LiveId" clId="{997DF3DE-45C0-447F-BFB2-22AD1524876B}" dt="2020-10-24T09:47:07.129" v="210" actId="27028"/>
          <pc:sldLayoutMkLst>
            <pc:docMk/>
            <pc:sldMasterMk cId="929344010" sldId="2147483680"/>
            <pc:sldLayoutMk cId="3270624466" sldId="2147483654"/>
          </pc:sldLayoutMkLst>
        </pc:sldLayoutChg>
        <pc:sldLayoutChg chg="add replId">
          <pc:chgData name="Melih Örmeci" userId="6b20c2cec841dbb8" providerId="LiveId" clId="{997DF3DE-45C0-447F-BFB2-22AD1524876B}" dt="2020-10-24T09:42:50.108" v="99" actId="27028"/>
          <pc:sldLayoutMkLst>
            <pc:docMk/>
            <pc:sldMasterMk cId="929344010" sldId="2147483680"/>
            <pc:sldLayoutMk cId="3282344642" sldId="2147483682"/>
          </pc:sldLayoutMkLst>
        </pc:sldLayoutChg>
        <pc:sldLayoutChg chg="add replId">
          <pc:chgData name="Melih Örmeci" userId="6b20c2cec841dbb8" providerId="LiveId" clId="{997DF3DE-45C0-447F-BFB2-22AD1524876B}" dt="2020-10-24T09:44:54.272" v="104" actId="27028"/>
          <pc:sldLayoutMkLst>
            <pc:docMk/>
            <pc:sldMasterMk cId="929344010" sldId="2147483680"/>
            <pc:sldLayoutMk cId="3190316653" sldId="2147483683"/>
          </pc:sldLayoutMkLst>
        </pc:sldLayoutChg>
      </pc:sldMasterChg>
      <pc:sldMasterChg chg="add replId addSldLayout">
        <pc:chgData name="Melih Örmeci" userId="6b20c2cec841dbb8" providerId="LiveId" clId="{997DF3DE-45C0-447F-BFB2-22AD1524876B}" dt="2020-10-24T09:42:50.108" v="99" actId="27028"/>
        <pc:sldMasterMkLst>
          <pc:docMk/>
          <pc:sldMasterMk cId="0" sldId="2147483681"/>
        </pc:sldMasterMkLst>
        <pc:sldLayoutChg chg="add">
          <pc:chgData name="Melih Örmeci" userId="6b20c2cec841dbb8" providerId="LiveId" clId="{997DF3DE-45C0-447F-BFB2-22AD1524876B}" dt="2020-10-24T09:40:39.672" v="38" actId="27028"/>
          <pc:sldLayoutMkLst>
            <pc:docMk/>
            <pc:sldMasterMk cId="0" sldId="2147483681"/>
            <pc:sldLayoutMk cId="0" sldId="2147483655"/>
          </pc:sldLayoutMkLst>
        </pc:sldLayoutChg>
      </pc:sldMasterChg>
      <pc:sldMasterChg chg="add replId addSldLayout modSldLayout">
        <pc:chgData name="Melih Örmeci" userId="6b20c2cec841dbb8" providerId="LiveId" clId="{997DF3DE-45C0-447F-BFB2-22AD1524876B}" dt="2020-10-24T09:45:49.932" v="143" actId="27028"/>
        <pc:sldMasterMkLst>
          <pc:docMk/>
          <pc:sldMasterMk cId="1914907247" sldId="2147483684"/>
        </pc:sldMasterMkLst>
        <pc:sldLayoutChg chg="add replId">
          <pc:chgData name="Melih Örmeci" userId="6b20c2cec841dbb8" providerId="LiveId" clId="{997DF3DE-45C0-447F-BFB2-22AD1524876B}" dt="2020-10-24T09:45:49.932" v="143" actId="27028"/>
          <pc:sldLayoutMkLst>
            <pc:docMk/>
            <pc:sldMasterMk cId="1914907247" sldId="2147483684"/>
            <pc:sldLayoutMk cId="4053232937" sldId="2147483685"/>
          </pc:sldLayoutMkLst>
        </pc:sldLayoutChg>
      </pc:sldMasterChg>
      <pc:sldMasterChg chg="add replId addSldLayout modSldLayout">
        <pc:chgData name="Melih Örmeci" userId="6b20c2cec841dbb8" providerId="LiveId" clId="{997DF3DE-45C0-447F-BFB2-22AD1524876B}" dt="2020-10-24T09:46:42.177" v="175" actId="27028"/>
        <pc:sldMasterMkLst>
          <pc:docMk/>
          <pc:sldMasterMk cId="1280162868" sldId="2147483686"/>
        </pc:sldMasterMkLst>
        <pc:sldLayoutChg chg="add replId">
          <pc:chgData name="Melih Örmeci" userId="6b20c2cec841dbb8" providerId="LiveId" clId="{997DF3DE-45C0-447F-BFB2-22AD1524876B}" dt="2020-10-24T09:46:42.177" v="175" actId="27028"/>
          <pc:sldLayoutMkLst>
            <pc:docMk/>
            <pc:sldMasterMk cId="1280162868" sldId="2147483686"/>
            <pc:sldLayoutMk cId="1872764389"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2D2B-1333-486E-BCD7-709F6E6DBEFD}" type="datetimeFigureOut">
              <a:rPr lang="tr-TR" smtClean="0"/>
              <a:t>11.12.2020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40C33-1780-41FE-9616-DAEB520ED871}" type="slidenum">
              <a:rPr lang="tr-TR" smtClean="0"/>
              <a:t>‹#›</a:t>
            </a:fld>
            <a:endParaRPr lang="tr-TR"/>
          </a:p>
        </p:txBody>
      </p:sp>
    </p:spTree>
    <p:extLst>
      <p:ext uri="{BB962C8B-B14F-4D97-AF65-F5344CB8AC3E}">
        <p14:creationId xmlns:p14="http://schemas.microsoft.com/office/powerpoint/2010/main" val="404205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32C63C-7243-4DE5-B235-BCDAEEA5EAFD}" type="slidenum">
              <a:rPr lang="tr-TR" smtClean="0"/>
              <a:t>22</a:t>
            </a:fld>
            <a:endParaRPr lang="tr-TR"/>
          </a:p>
        </p:txBody>
      </p:sp>
    </p:spTree>
    <p:extLst>
      <p:ext uri="{BB962C8B-B14F-4D97-AF65-F5344CB8AC3E}">
        <p14:creationId xmlns:p14="http://schemas.microsoft.com/office/powerpoint/2010/main" val="309481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D461-305B-4973-8C2E-76DA882B65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2FD8E12D-457A-46BC-BFC3-084BA46EE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55F25B0-C09C-4A58-89ED-6ABD268B164F}"/>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6AF2D06E-BECF-4FAA-A993-A3CA26EAFDA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A760855-E3FB-4F17-AC47-A5948F32014A}"/>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78046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1CFF-C143-4E7F-B5FF-061DF0BAFE1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6B282CF-ED30-4A5D-B4DE-9D7CF051BD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79D87D6-FFD6-46AD-9E8B-8C860C1139EC}"/>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CB8D6C2D-82B9-494C-B6F7-CC9D93D70F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F97B751-BEA1-4A8F-9F9B-945D0208C69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1654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4C1FB-2E80-4B43-80AA-81223F571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4BA7607C-7262-4E66-B695-60BFB321E0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6D6F706-FA27-4504-A62E-D795569E1BB6}"/>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161F93D8-CCD3-4888-B5D2-97F32573C08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68E5331-4D6E-457F-AF1A-9C106951C8E9}"/>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5341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12/11/2020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0548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12/11/2020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3460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12/11/2020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3490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12/11/2020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2483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12/11/2020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5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12/11/2020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194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12/11/2020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3009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12/11/2020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167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2958-7702-49C8-A63E-69A3D1349DC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7B124D9-BC19-41CD-80E4-C7A30B15F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4E7ED7-EF32-4B3A-9BF0-E80DFDFA801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1DDE200-D9CF-42A3-9726-5E9C21D2567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7B4EF62-55E4-4953-BC5B-0C79E5681AD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370603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12/11/2020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0931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12/11/2020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619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12/11/2020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62780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86B2A60-E15C-4B96-8550-535186DEE15A}" type="datetimeFigureOut">
              <a:rPr lang="tr-TR" smtClean="0"/>
              <a:t>11.12.2020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EC8F4A1-9277-4033-9030-A13C1C99066A}" type="slidenum">
              <a:rPr lang="tr-TR" smtClean="0"/>
              <a:t>‹#›</a:t>
            </a:fld>
            <a:endParaRPr lang="tr-TR"/>
          </a:p>
        </p:txBody>
      </p:sp>
    </p:spTree>
    <p:extLst>
      <p:ext uri="{BB962C8B-B14F-4D97-AF65-F5344CB8AC3E}">
        <p14:creationId xmlns:p14="http://schemas.microsoft.com/office/powerpoint/2010/main" val="327062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CDA937A-DD8F-48A2-9252-9C1D94E0DF44}" type="datetimeFigureOut">
              <a:rPr lang="tr-TR" smtClean="0"/>
              <a:t>11.12.2020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4050709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CDA937A-DD8F-48A2-9252-9C1D94E0DF44}" type="datetimeFigureOut">
              <a:rPr lang="tr-TR" smtClean="0"/>
              <a:t>11.12.2020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3190316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a:t>Asıl başlık stili için tıklatın</a:t>
            </a: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CDA937A-DD8F-48A2-9252-9C1D94E0DF44}" type="datetimeFigureOut">
              <a:rPr lang="tr-TR" smtClean="0"/>
              <a:t>11.12.2020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72EC-DA18-4B42-A729-D194287282E3}" type="slidenum">
              <a:rPr lang="tr-TR" smtClean="0"/>
              <a:t>‹#›</a:t>
            </a:fld>
            <a:endParaRPr lang="tr-TR"/>
          </a:p>
        </p:txBody>
      </p:sp>
    </p:spTree>
    <p:extLst>
      <p:ext uri="{BB962C8B-B14F-4D97-AF65-F5344CB8AC3E}">
        <p14:creationId xmlns:p14="http://schemas.microsoft.com/office/powerpoint/2010/main" val="3282344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0085FFC-6BCA-4B4E-A9E5-193CE77E2C51}" type="datetimeFigureOut">
              <a:rPr lang="tr-TR" smtClean="0"/>
              <a:pPr/>
              <a:t>11.12.2020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92E3C26-ADE6-411F-AA60-186DA14E615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D6AE-BB1C-4421-9643-CBA92608E8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0EFE18B-C45F-48C8-BB6F-0DA8069CB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4652C-AEF9-44E5-8BF2-1C22837D513D}"/>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D4A7409B-33F1-4188-8045-416B200B314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39FDA53-3AA2-485B-BCF9-89BA686DA2A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93296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CDD7-3361-41DC-9CBE-A0A90B9A445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4970A10-A335-4D52-BEC2-6ACDDB2F5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C3A1B53C-E7DC-4E92-BB97-121DBEE955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9BDB79C7-20BF-4ADB-B053-2F26BFCC91C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EF60EFF1-D0B3-446F-9B0B-DF6BDF8FEBF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2347C7D-3438-476E-8DC5-CAC645BDCC88}"/>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561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AAE1-5D8B-43C5-A6F9-D47861D0892A}"/>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E29A890-E85D-424D-8594-9E079B23C3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0B7AF-05F3-46DF-B921-803E724370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A76D2C2-A761-4A43-A4CD-F17C597A2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85F7E-A24A-45D5-9BE2-DB01EA58C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AD491F0-B4C7-467D-8CC2-933BFD122B94}"/>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8" name="Footer Placeholder 7">
            <a:extLst>
              <a:ext uri="{FF2B5EF4-FFF2-40B4-BE49-F238E27FC236}">
                <a16:creationId xmlns:a16="http://schemas.microsoft.com/office/drawing/2014/main" id="{EA79F35E-42A0-4C2C-94D8-606076927E83}"/>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AA4A8D5-4528-47AC-AB59-D29613BF478F}"/>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312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DF8-645F-49F8-A5B2-FFC2EEC3E6E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41989505-0CE6-4EA2-A35F-5CB0406A0A09}"/>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4" name="Footer Placeholder 3">
            <a:extLst>
              <a:ext uri="{FF2B5EF4-FFF2-40B4-BE49-F238E27FC236}">
                <a16:creationId xmlns:a16="http://schemas.microsoft.com/office/drawing/2014/main" id="{104FFC14-9FE4-4A66-BDDA-2E2A53D3E2B0}"/>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394D55A8-A984-4EB9-BF56-B3EB768CD3CD}"/>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410075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B34F6-51E0-4681-AB7E-111E83029025}"/>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3" name="Footer Placeholder 2">
            <a:extLst>
              <a:ext uri="{FF2B5EF4-FFF2-40B4-BE49-F238E27FC236}">
                <a16:creationId xmlns:a16="http://schemas.microsoft.com/office/drawing/2014/main" id="{BE8B4955-7952-424F-9BCA-562296EE0608}"/>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DAC15B17-7037-47B5-AE48-5DA2AE3EC234}"/>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238904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45B2-E6F4-40B3-91C4-6C12AEE02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4EDE93B-B621-4C59-BF45-083C4A72A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D8C90DB5-DF3F-4650-AB13-D544377B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608F-3762-4091-A589-72700AD16878}"/>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20DC738E-E11B-44EA-B650-D47C76424E6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B14AF35-B10F-4294-B42E-72518733C33E}"/>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91316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212E-99E9-4996-AACA-1363E04AE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1C03105F-7EE7-4B1A-B14C-92403F3D3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910D6383-7EF3-4B9B-82D7-2154981CE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BEA3E6-0896-42C8-A833-BBBE41F94C1A}"/>
              </a:ext>
            </a:extLst>
          </p:cNvPr>
          <p:cNvSpPr>
            <a:spLocks noGrp="1"/>
          </p:cNvSpPr>
          <p:nvPr>
            <p:ph type="dt" sz="half" idx="10"/>
          </p:nvPr>
        </p:nvSpPr>
        <p:spPr/>
        <p:txBody>
          <a:bodyPr/>
          <a:lstStyle/>
          <a:p>
            <a:fld id="{1A5345CF-7EB3-4712-840D-9A8A58130DCC}" type="datetimeFigureOut">
              <a:rPr lang="tr-TR" smtClean="0"/>
              <a:t>11.12.2020</a:t>
            </a:fld>
            <a:endParaRPr lang="tr-TR"/>
          </a:p>
        </p:txBody>
      </p:sp>
      <p:sp>
        <p:nvSpPr>
          <p:cNvPr id="6" name="Footer Placeholder 5">
            <a:extLst>
              <a:ext uri="{FF2B5EF4-FFF2-40B4-BE49-F238E27FC236}">
                <a16:creationId xmlns:a16="http://schemas.microsoft.com/office/drawing/2014/main" id="{DF050A19-E92F-4E8C-B216-B0FB6155707F}"/>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A527CBD-A30A-4D1E-B550-EF5870B9FD23}"/>
              </a:ext>
            </a:extLst>
          </p:cNvPr>
          <p:cNvSpPr>
            <a:spLocks noGrp="1"/>
          </p:cNvSpPr>
          <p:nvPr>
            <p:ph type="sldNum" sz="quarter" idx="12"/>
          </p:nvPr>
        </p:nvSpPr>
        <p:spPr/>
        <p:txBody>
          <a:bodyPr/>
          <a:lstStyle/>
          <a:p>
            <a:fld id="{E95E4D14-BE5B-48D4-B9B6-B89364868BBD}" type="slidenum">
              <a:rPr lang="tr-TR" smtClean="0"/>
              <a:t>‹#›</a:t>
            </a:fld>
            <a:endParaRPr lang="tr-TR"/>
          </a:p>
        </p:txBody>
      </p:sp>
    </p:spTree>
    <p:extLst>
      <p:ext uri="{BB962C8B-B14F-4D97-AF65-F5344CB8AC3E}">
        <p14:creationId xmlns:p14="http://schemas.microsoft.com/office/powerpoint/2010/main" val="123758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7BFF5-BBAA-414A-BCE0-ADCF7C70A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A6DF84B-FF8A-4F2E-A70B-B6323A8CC0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993F53B-F5BD-44A6-99D5-A116B4CD8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CF-7EB3-4712-840D-9A8A58130DCC}" type="datetimeFigureOut">
              <a:rPr lang="tr-TR" smtClean="0"/>
              <a:t>11.12.2020</a:t>
            </a:fld>
            <a:endParaRPr lang="tr-TR"/>
          </a:p>
        </p:txBody>
      </p:sp>
      <p:sp>
        <p:nvSpPr>
          <p:cNvPr id="5" name="Footer Placeholder 4">
            <a:extLst>
              <a:ext uri="{FF2B5EF4-FFF2-40B4-BE49-F238E27FC236}">
                <a16:creationId xmlns:a16="http://schemas.microsoft.com/office/drawing/2014/main" id="{B31F7048-0241-4A2B-9795-98C80D396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3B9B35E-D5D3-441D-A0EC-049A8D9FA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E4D14-BE5B-48D4-B9B6-B89364868BBD}" type="slidenum">
              <a:rPr lang="tr-TR" smtClean="0"/>
              <a:t>‹#›</a:t>
            </a:fld>
            <a:endParaRPr lang="tr-TR"/>
          </a:p>
        </p:txBody>
      </p:sp>
    </p:spTree>
    <p:extLst>
      <p:ext uri="{BB962C8B-B14F-4D97-AF65-F5344CB8AC3E}">
        <p14:creationId xmlns:p14="http://schemas.microsoft.com/office/powerpoint/2010/main" val="1062532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51" r:id="rId3"/>
    <p:sldLayoutId id="2147483675" r:id="rId4"/>
    <p:sldLayoutId id="2147483653" r:id="rId5"/>
    <p:sldLayoutId id="2147483688" r:id="rId6"/>
    <p:sldLayoutId id="214748367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12/11/2020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987087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8" r:id="rId9"/>
    <p:sldLayoutId id="2147483670" r:id="rId10"/>
    <p:sldLayoutId id="2147483679"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A937A-DD8F-48A2-9252-9C1D94E0DF44}" type="datetimeFigureOut">
              <a:rPr lang="tr-TR" smtClean="0"/>
              <a:t>11.12.2020</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A72EC-DA18-4B42-A729-D194287282E3}" type="slidenum">
              <a:rPr lang="tr-TR" smtClean="0"/>
              <a:t>‹#›</a:t>
            </a:fld>
            <a:endParaRPr lang="tr-TR"/>
          </a:p>
        </p:txBody>
      </p:sp>
    </p:spTree>
    <p:extLst>
      <p:ext uri="{BB962C8B-B14F-4D97-AF65-F5344CB8AC3E}">
        <p14:creationId xmlns:p14="http://schemas.microsoft.com/office/powerpoint/2010/main" val="929344010"/>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83"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85FFC-6BCA-4B4E-A9E5-193CE77E2C51}" type="datetimeFigureOut">
              <a:rPr lang="tr-TR" smtClean="0"/>
              <a:pPr/>
              <a:t>11.12.2020</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E3C26-ADE6-411F-AA60-186DA14E615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0103171-0BA0-4AF0-AF05-04AFA1A4AC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4" name="Picture 3">
            <a:extLst>
              <a:ext uri="{FF2B5EF4-FFF2-40B4-BE49-F238E27FC236}">
                <a16:creationId xmlns:a16="http://schemas.microsoft.com/office/drawing/2014/main" id="{04B13F5A-93F4-4C0C-A6AB-D397F70808AE}"/>
              </a:ext>
            </a:extLst>
          </p:cNvPr>
          <p:cNvPicPr>
            <a:picLocks noChangeAspect="1"/>
          </p:cNvPicPr>
          <p:nvPr/>
        </p:nvPicPr>
        <p:blipFill rotWithShape="1">
          <a:blip r:embed="rId2"/>
          <a:srcRect l="49827"/>
          <a:stretch/>
        </p:blipFill>
        <p:spPr>
          <a:xfrm>
            <a:off x="20" y="10"/>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Başlık 1">
            <a:extLst>
              <a:ext uri="{FF2B5EF4-FFF2-40B4-BE49-F238E27FC236}">
                <a16:creationId xmlns:a16="http://schemas.microsoft.com/office/drawing/2014/main" id="{0CA523EC-B301-445A-B52D-8C0D09882C2F}"/>
              </a:ext>
            </a:extLst>
          </p:cNvPr>
          <p:cNvSpPr>
            <a:spLocks noGrp="1"/>
          </p:cNvSpPr>
          <p:nvPr>
            <p:ph type="ctrTitle"/>
          </p:nvPr>
        </p:nvSpPr>
        <p:spPr>
          <a:xfrm>
            <a:off x="6215270" y="2360427"/>
            <a:ext cx="4643230" cy="1371601"/>
          </a:xfrm>
        </p:spPr>
        <p:txBody>
          <a:bodyPr>
            <a:normAutofit/>
          </a:bodyPr>
          <a:lstStyle/>
          <a:p>
            <a:r>
              <a:rPr lang="tr-TR" b="1" dirty="0"/>
              <a:t>The</a:t>
            </a:r>
            <a:r>
              <a:rPr lang="en-US" b="1" dirty="0"/>
              <a:t> NERVOUS SYSTEM</a:t>
            </a:r>
            <a:endParaRPr lang="tr-TR" b="1" dirty="0"/>
          </a:p>
        </p:txBody>
      </p:sp>
      <p:sp>
        <p:nvSpPr>
          <p:cNvPr id="3" name="Alt Başlık 2">
            <a:extLst>
              <a:ext uri="{FF2B5EF4-FFF2-40B4-BE49-F238E27FC236}">
                <a16:creationId xmlns:a16="http://schemas.microsoft.com/office/drawing/2014/main" id="{93B96E56-9D27-4C69-898C-2C1A634CEC7D}"/>
              </a:ext>
            </a:extLst>
          </p:cNvPr>
          <p:cNvSpPr>
            <a:spLocks noGrp="1"/>
          </p:cNvSpPr>
          <p:nvPr>
            <p:ph type="subTitle" idx="1"/>
          </p:nvPr>
        </p:nvSpPr>
        <p:spPr>
          <a:xfrm>
            <a:off x="6096000" y="4114800"/>
            <a:ext cx="4762500" cy="1371601"/>
          </a:xfrm>
        </p:spPr>
        <p:txBody>
          <a:bodyPr>
            <a:normAutofit lnSpcReduction="10000"/>
          </a:bodyPr>
          <a:lstStyle/>
          <a:p>
            <a:r>
              <a:rPr lang="tr-TR" dirty="0"/>
              <a:t>-2020-</a:t>
            </a:r>
          </a:p>
          <a:p>
            <a:r>
              <a:rPr lang="tr-TR" dirty="0"/>
              <a:t>-</a:t>
            </a:r>
            <a:r>
              <a:rPr lang="tr-TR" dirty="0" err="1"/>
              <a:t>Internal</a:t>
            </a:r>
            <a:r>
              <a:rPr lang="tr-TR" dirty="0"/>
              <a:t> </a:t>
            </a:r>
            <a:r>
              <a:rPr lang="tr-TR" dirty="0" err="1"/>
              <a:t>Medıcıne</a:t>
            </a:r>
            <a:r>
              <a:rPr lang="tr-TR" dirty="0"/>
              <a:t> </a:t>
            </a:r>
            <a:r>
              <a:rPr lang="tr-TR" dirty="0" smtClean="0"/>
              <a:t>I-</a:t>
            </a:r>
          </a:p>
          <a:p>
            <a:r>
              <a:rPr lang="tr-TR" dirty="0"/>
              <a:t>Prof. Dr. Ebubekir Ceylan</a:t>
            </a:r>
          </a:p>
          <a:p>
            <a:endParaRPr lang="tr-TR" dirty="0"/>
          </a:p>
        </p:txBody>
      </p:sp>
    </p:spTree>
    <p:extLst>
      <p:ext uri="{BB962C8B-B14F-4D97-AF65-F5344CB8AC3E}">
        <p14:creationId xmlns:p14="http://schemas.microsoft.com/office/powerpoint/2010/main" val="199285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CF7B-6C6D-4793-A6DB-2D6911D79F96}"/>
              </a:ext>
            </a:extLst>
          </p:cNvPr>
          <p:cNvSpPr>
            <a:spLocks noGrp="1"/>
          </p:cNvSpPr>
          <p:nvPr>
            <p:ph type="title"/>
          </p:nvPr>
        </p:nvSpPr>
        <p:spPr>
          <a:xfrm>
            <a:off x="617456" y="337008"/>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DIAGNOSTIC APPROACH</a:t>
            </a:r>
            <a:r>
              <a:rPr lang="tr-TR" sz="2400" dirty="0">
                <a:latin typeface="Calibri" panose="020F0502020204030204" pitchFamily="34" charset="0"/>
                <a:ea typeface="Calibri" panose="020F0502020204030204" pitchFamily="34" charset="0"/>
                <a:cs typeface="Times New Roman" panose="02020603050405020304" pitchFamily="18" charset="0"/>
              </a:rPr>
              <a:t/>
            </a:r>
            <a:br>
              <a:rPr lang="tr-TR" sz="24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F6778864-1B78-4D18-A269-930D5CBAD5DF}"/>
              </a:ext>
            </a:extLst>
          </p:cNvPr>
          <p:cNvSpPr>
            <a:spLocks noGrp="1"/>
          </p:cNvSpPr>
          <p:nvPr>
            <p:ph idx="1"/>
          </p:nvPr>
        </p:nvSpPr>
        <p:spPr>
          <a:xfrm>
            <a:off x="617456" y="1708608"/>
            <a:ext cx="9486901" cy="3918098"/>
          </a:xfrm>
        </p:spPr>
        <p:txBody>
          <a:bodyPr/>
          <a:lstStyle/>
          <a:p>
            <a:pPr marL="0" indent="0">
              <a:lnSpc>
                <a:spcPct val="107000"/>
              </a:lnSpc>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Once a neurologic lesion has been localized, it is necessary to generate a list of likely differential diagnoses. This list should take into account the signalment, historical data, the neuroanatomic location of the lesion, and the nature of the onset and progression of neurologic signs. It is important to consider all possible mechanisms or causes of disease that can affect the nervous system. Once a list of likely differential diagnoses has been developed, diagnostic tests can be performed to confirm or exclude each.</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6762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7F00-27A7-4AA1-8AAA-CE96E40E1802}"/>
              </a:ext>
            </a:extLst>
          </p:cNvPr>
          <p:cNvSpPr>
            <a:spLocks noGrp="1"/>
          </p:cNvSpPr>
          <p:nvPr>
            <p:ph type="title"/>
          </p:nvPr>
        </p:nvSpPr>
        <p:spPr>
          <a:xfrm>
            <a:off x="796565" y="497264"/>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1.ANIMAL HISTORY </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0FA01673-4BE8-486F-9CED-40F7FC33B8C8}"/>
              </a:ext>
            </a:extLst>
          </p:cNvPr>
          <p:cNvSpPr>
            <a:spLocks noGrp="1"/>
          </p:cNvSpPr>
          <p:nvPr>
            <p:ph idx="1"/>
          </p:nvPr>
        </p:nvSpPr>
        <p:spPr>
          <a:xfrm>
            <a:off x="796564" y="1726202"/>
            <a:ext cx="9486901" cy="3918098"/>
          </a:xfrm>
        </p:spPr>
        <p:txBody>
          <a:bodyPr>
            <a:normAutofit/>
          </a:bodyPr>
          <a:lstStyle/>
          <a:p>
            <a:pPr marL="0" indent="0">
              <a:buNone/>
            </a:pPr>
            <a:r>
              <a:rPr lang="en-US" sz="2200" dirty="0">
                <a:latin typeface="Calibri" panose="020F0502020204030204" pitchFamily="34" charset="0"/>
                <a:cs typeface="Calibri" panose="020F0502020204030204" pitchFamily="34" charset="0"/>
              </a:rPr>
              <a:t>Patient age, gender, breed, and lifestyle may provide clues regarding the underlying disease. Young animals are most likely to be seen because of congenital or hereditary disorders; they are also at highest risk for intoxications and infectious diseases. Older animals are more susceptible to neoplastic diseases and many of the known degenerative disorders. Certain breeds are predisposed to particular disorders, and there are many congenital and inherited disorders that have been seen in only one or a few breeds. Dogs engaging in particular competitive or working activities (e.g., hunting, herding, racing, jumping) may be at increased risk for specific activity-related injuries. Potential exposure to trauma, toxins, and infectious disorders should be ascertained through careful history taking.</a:t>
            </a:r>
            <a:endParaRPr lang="tr-TR" sz="2200" dirty="0">
              <a:latin typeface="Calibri" panose="020F0502020204030204" pitchFamily="34" charset="0"/>
              <a:cs typeface="Calibri" panose="020F0502020204030204" pitchFamily="34" charset="0"/>
            </a:endParaRPr>
          </a:p>
          <a:p>
            <a:endParaRPr lang="tr-TR" dirty="0"/>
          </a:p>
        </p:txBody>
      </p:sp>
    </p:spTree>
    <p:extLst>
      <p:ext uri="{BB962C8B-B14F-4D97-AF65-F5344CB8AC3E}">
        <p14:creationId xmlns:p14="http://schemas.microsoft.com/office/powerpoint/2010/main" val="2500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8B90-B809-417D-B811-A1EFF75EC576}"/>
              </a:ext>
            </a:extLst>
          </p:cNvPr>
          <p:cNvSpPr>
            <a:spLocks noGrp="1"/>
          </p:cNvSpPr>
          <p:nvPr>
            <p:ph type="title"/>
          </p:nvPr>
        </p:nvSpPr>
        <p:spPr>
          <a:xfrm>
            <a:off x="758857" y="497264"/>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2.DISEASE ONSET AND PROGRESSION</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88FA1B5B-5026-4F73-9604-4AD6F09DAA2A}"/>
              </a:ext>
            </a:extLst>
          </p:cNvPr>
          <p:cNvSpPr>
            <a:spLocks noGrp="1"/>
          </p:cNvSpPr>
          <p:nvPr>
            <p:ph idx="1"/>
          </p:nvPr>
        </p:nvSpPr>
        <p:spPr>
          <a:xfrm>
            <a:off x="758856" y="1868864"/>
            <a:ext cx="9486901" cy="3918098"/>
          </a:xfrm>
        </p:spPr>
        <p:txBody>
          <a:bodyPr>
            <a:noAutofit/>
          </a:bodyPr>
          <a:lstStyle/>
          <a:p>
            <a:pPr marL="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Evaluation of the onset and progression of neurologic signs is of primary importance in prioritizing the list of differential diagnoses. The signs may be </a:t>
            </a:r>
            <a:r>
              <a:rPr lang="en-US" sz="1600" dirty="0" err="1">
                <a:latin typeface="Calibri" panose="020F0502020204030204" pitchFamily="34" charset="0"/>
                <a:ea typeface="Calibri" panose="020F0502020204030204" pitchFamily="34" charset="0"/>
                <a:cs typeface="Times New Roman" panose="02020603050405020304" pitchFamily="18" charset="0"/>
              </a:rPr>
              <a:t>peracute</a:t>
            </a:r>
            <a:r>
              <a:rPr lang="en-US" sz="1600" dirty="0">
                <a:latin typeface="Calibri" panose="020F0502020204030204" pitchFamily="34" charset="0"/>
                <a:ea typeface="Calibri" panose="020F0502020204030204" pitchFamily="34" charset="0"/>
                <a:cs typeface="Times New Roman" panose="02020603050405020304" pitchFamily="18" charset="0"/>
              </a:rPr>
              <a:t> and nonprogressive, or they may become progressively more severe with time. In </a:t>
            </a:r>
            <a:r>
              <a:rPr lang="en-US" sz="1600" dirty="0" err="1">
                <a:latin typeface="Calibri" panose="020F0502020204030204" pitchFamily="34" charset="0"/>
                <a:ea typeface="Calibri" panose="020F0502020204030204" pitchFamily="34" charset="0"/>
                <a:cs typeface="Times New Roman" panose="02020603050405020304" pitchFamily="18" charset="0"/>
              </a:rPr>
              <a:t>peracute</a:t>
            </a:r>
            <a:r>
              <a:rPr lang="en-US" sz="1600" dirty="0">
                <a:latin typeface="Calibri" panose="020F0502020204030204" pitchFamily="34" charset="0"/>
                <a:ea typeface="Calibri" panose="020F0502020204030204" pitchFamily="34" charset="0"/>
                <a:cs typeface="Times New Roman" panose="02020603050405020304" pitchFamily="18" charset="0"/>
              </a:rPr>
              <a:t> disorders the time of onset of the neurologic signs can be pinpointed exactly, with the animal going from being normal to abnormal within minutes or hours. Signs reach maximal intensity very rapidly and then remain static or improve over time. Examples include external trauma, internal trauma from intervertebral disk extrusion, vascular disorders such as infarcts or hemorrhage, and some rapid-acting intoxications such as strychnine. Rarely, animals with a typically slowly progressive disorder such as a tumor present with a </a:t>
            </a:r>
            <a:r>
              <a:rPr lang="en-US" sz="1600" dirty="0" err="1">
                <a:latin typeface="Calibri" panose="020F0502020204030204" pitchFamily="34" charset="0"/>
                <a:ea typeface="Calibri" panose="020F0502020204030204" pitchFamily="34" charset="0"/>
                <a:cs typeface="Times New Roman" panose="02020603050405020304" pitchFamily="18" charset="0"/>
              </a:rPr>
              <a:t>peracute</a:t>
            </a:r>
            <a:r>
              <a:rPr lang="en-US" sz="1600" dirty="0">
                <a:latin typeface="Calibri" panose="020F0502020204030204" pitchFamily="34" charset="0"/>
                <a:ea typeface="Calibri" panose="020F0502020204030204" pitchFamily="34" charset="0"/>
                <a:cs typeface="Times New Roman" panose="02020603050405020304" pitchFamily="18" charset="0"/>
              </a:rPr>
              <a:t> exacerbation of their signs as a result of hemorrhage or fracture at the site of the tumor. A thorough history will often reveal that these animals were not entirely normal before the acute deterioration.</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Neurologic disorders with fairly rapid deterioration over days to weeks are classified as subacute and progressive. Infectious and noninfectious inflammatory diseases and some of the more rapidly progressive neoplasms (e.g., lymphomas, metastatic malignancies) usually fall into this category. Metabolic and nutritional disorders and some intoxications can also cause subacute progressive signs. Animals with chronic progressive signs that develop very slowly over many weeks or months are most likely to have neoplastic or degenerative disease.</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3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9762-3224-4EF8-ADD0-4F9A3B16B207}"/>
              </a:ext>
            </a:extLst>
          </p:cNvPr>
          <p:cNvSpPr>
            <a:spLocks noGrp="1"/>
          </p:cNvSpPr>
          <p:nvPr>
            <p:ph type="title"/>
          </p:nvPr>
        </p:nvSpPr>
        <p:spPr>
          <a:xfrm>
            <a:off x="315799" y="-122548"/>
            <a:ext cx="11797644" cy="1131216"/>
          </a:xfrm>
        </p:spPr>
        <p:txBody>
          <a:bodyPr>
            <a:norm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Characterization of Disease Processes Based on Onset and Progression</a:t>
            </a:r>
            <a:r>
              <a:rPr lang="tr-TR" sz="2400" dirty="0">
                <a:latin typeface="Calibri" panose="020F0502020204030204" pitchFamily="34" charset="0"/>
                <a:ea typeface="Calibri" panose="020F0502020204030204" pitchFamily="34" charset="0"/>
                <a:cs typeface="Times New Roman" panose="02020603050405020304" pitchFamily="18" charset="0"/>
              </a:rPr>
              <a:t/>
            </a:r>
            <a:br>
              <a:rPr lang="tr-TR" sz="2400" dirty="0">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sp>
        <p:nvSpPr>
          <p:cNvPr id="3" name="Content Placeholder 2">
            <a:extLst>
              <a:ext uri="{FF2B5EF4-FFF2-40B4-BE49-F238E27FC236}">
                <a16:creationId xmlns:a16="http://schemas.microsoft.com/office/drawing/2014/main" id="{50E2096E-45B5-4F0F-B0B3-A324BDF75080}"/>
              </a:ext>
            </a:extLst>
          </p:cNvPr>
          <p:cNvSpPr>
            <a:spLocks noGrp="1"/>
          </p:cNvSpPr>
          <p:nvPr>
            <p:ph idx="1"/>
          </p:nvPr>
        </p:nvSpPr>
        <p:spPr>
          <a:xfrm>
            <a:off x="721151" y="775355"/>
            <a:ext cx="9486901" cy="5743281"/>
          </a:xfrm>
        </p:spPr>
        <p:txBody>
          <a:bodyPr>
            <a:noAutofit/>
          </a:bodyPr>
          <a:lstStyle/>
          <a:p>
            <a:pPr>
              <a:lnSpc>
                <a:spcPct val="107000"/>
              </a:lnSpc>
              <a:spcAft>
                <a:spcPts val="800"/>
              </a:spcAft>
            </a:pPr>
            <a:r>
              <a:rPr lang="en-US" sz="1100" b="1" dirty="0" err="1">
                <a:latin typeface="Calibri" panose="020F0502020204030204" pitchFamily="34" charset="0"/>
                <a:ea typeface="Calibri" panose="020F0502020204030204" pitchFamily="34" charset="0"/>
                <a:cs typeface="Times New Roman" panose="02020603050405020304" pitchFamily="18" charset="0"/>
              </a:rPr>
              <a:t>Peracute</a:t>
            </a:r>
            <a:r>
              <a:rPr lang="en-US" sz="1100" b="1" dirty="0">
                <a:latin typeface="Calibri" panose="020F0502020204030204" pitchFamily="34" charset="0"/>
                <a:ea typeface="Calibri" panose="020F0502020204030204" pitchFamily="34" charset="0"/>
                <a:cs typeface="Times New Roman" panose="02020603050405020304" pitchFamily="18" charset="0"/>
              </a:rPr>
              <a:t> (Minutes to Hours)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External trauma</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Hemorrhage</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Infarct</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Internal trauma (disk extrusion, fracture)</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Some intoxications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Subacute Progressive (Days to Weeks)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Infectious disease</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Noninfectious inflammatory disease</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Rapidly growing tumors (lymphoma, metastatic neoplasia)</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Metabolic disorders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Some intoxications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Chronic Progressive (Months)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Most tumors</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Degenerative disorders</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300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0ABF-E435-4D50-8350-89ED4F34B956}"/>
              </a:ext>
            </a:extLst>
          </p:cNvPr>
          <p:cNvSpPr>
            <a:spLocks noGrp="1"/>
          </p:cNvSpPr>
          <p:nvPr>
            <p:ph type="title"/>
          </p:nvPr>
        </p:nvSpPr>
        <p:spPr>
          <a:xfrm>
            <a:off x="645736" y="431276"/>
            <a:ext cx="9486900" cy="1371600"/>
          </a:xfrm>
        </p:spPr>
        <p:txBody>
          <a:bodyPr>
            <a:norm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3.SYSTEMIC SIGNS</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sp>
        <p:nvSpPr>
          <p:cNvPr id="3" name="Content Placeholder 2">
            <a:extLst>
              <a:ext uri="{FF2B5EF4-FFF2-40B4-BE49-F238E27FC236}">
                <a16:creationId xmlns:a16="http://schemas.microsoft.com/office/drawing/2014/main" id="{236517B6-0BD6-4F68-8C69-9B08777C7D76}"/>
              </a:ext>
            </a:extLst>
          </p:cNvPr>
          <p:cNvSpPr>
            <a:spLocks noGrp="1"/>
          </p:cNvSpPr>
          <p:nvPr>
            <p:ph idx="1"/>
          </p:nvPr>
        </p:nvSpPr>
        <p:spPr>
          <a:xfrm>
            <a:off x="645735" y="1802876"/>
            <a:ext cx="9486901" cy="3918098"/>
          </a:xfrm>
        </p:spPr>
        <p:txBody>
          <a:bodyPr>
            <a:normAutofit lnSpcReduction="10000"/>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Identification of concurrent systemic abnormalities may aid in the diagnosis of neoplastic, metabolic, or inflammatory nervous system disorders. A complete physical examination and ophthalmologic evaluation, including a funduscopic examination, should be performed in every animal with suspected neurologic disease. Laboratory tests and imaging modalities useful for specific evaluation of nervous system disorders are limited, so identification and characterization of associated abnormalities in other tissues can facilitate diagnosis. Ancillary diagnostic tests can then be performed to further evaluate animals with neurologic disease and thereby arrive at a specific diagnosis.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55984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6063" y="222941"/>
            <a:ext cx="8532440" cy="792088"/>
          </a:xfrm>
        </p:spPr>
        <p:txBody>
          <a:bodyPr>
            <a:noAutofit/>
          </a:bodyPr>
          <a:lstStyle/>
          <a:p>
            <a:r>
              <a:rPr lang="tr-TR" sz="2800" dirty="0"/>
              <a:t>Diagnostic Tests for the</a:t>
            </a:r>
            <a:r>
              <a:rPr lang="en-US" sz="2800" dirty="0"/>
              <a:t> </a:t>
            </a:r>
            <a:r>
              <a:rPr lang="tr-TR" sz="2800" dirty="0"/>
              <a:t>Neural System</a:t>
            </a:r>
          </a:p>
        </p:txBody>
      </p:sp>
      <p:sp>
        <p:nvSpPr>
          <p:cNvPr id="3" name="Alt Başlık 2"/>
          <p:cNvSpPr>
            <a:spLocks noGrp="1"/>
          </p:cNvSpPr>
          <p:nvPr>
            <p:ph type="subTitle" idx="1"/>
          </p:nvPr>
        </p:nvSpPr>
        <p:spPr>
          <a:xfrm>
            <a:off x="2135560" y="1268760"/>
            <a:ext cx="7488832" cy="4824536"/>
          </a:xfrm>
        </p:spPr>
        <p:txBody>
          <a:bodyPr>
            <a:normAutofit fontScale="62500" lnSpcReduction="20000"/>
          </a:bodyPr>
          <a:lstStyle/>
          <a:p>
            <a:pPr algn="l"/>
            <a:r>
              <a:rPr lang="tr-TR" sz="2800" i="1" dirty="0">
                <a:solidFill>
                  <a:schemeClr val="tx1"/>
                </a:solidFill>
              </a:rPr>
              <a:t>MINIMUM DATABASE:</a:t>
            </a:r>
          </a:p>
          <a:p>
            <a:pPr algn="l"/>
            <a:r>
              <a:rPr lang="en-US" sz="2800" dirty="0">
                <a:solidFill>
                  <a:schemeClr val="tx1"/>
                </a:solidFill>
              </a:rPr>
              <a:t>Patients with disease confined to the central nervous system</a:t>
            </a:r>
            <a:r>
              <a:rPr lang="tr-TR" sz="2800" dirty="0">
                <a:solidFill>
                  <a:schemeClr val="tx1"/>
                </a:solidFill>
              </a:rPr>
              <a:t> </a:t>
            </a:r>
            <a:r>
              <a:rPr lang="en-US" sz="2800" dirty="0">
                <a:solidFill>
                  <a:schemeClr val="tx1"/>
                </a:solidFill>
              </a:rPr>
              <a:t>(CNS) often have no specific abnormalities on a minimum</a:t>
            </a:r>
            <a:r>
              <a:rPr lang="tr-TR" sz="2800" dirty="0">
                <a:solidFill>
                  <a:schemeClr val="tx1"/>
                </a:solidFill>
              </a:rPr>
              <a:t> </a:t>
            </a:r>
            <a:r>
              <a:rPr lang="en-US" sz="2800" dirty="0">
                <a:solidFill>
                  <a:schemeClr val="tx1"/>
                </a:solidFill>
              </a:rPr>
              <a:t>database consisting of a complete blood cell (CBC) count,</a:t>
            </a:r>
            <a:r>
              <a:rPr lang="tr-TR" sz="2800" dirty="0">
                <a:solidFill>
                  <a:schemeClr val="tx1"/>
                </a:solidFill>
              </a:rPr>
              <a:t> </a:t>
            </a:r>
            <a:r>
              <a:rPr lang="en-US" sz="2800" dirty="0">
                <a:solidFill>
                  <a:schemeClr val="tx1"/>
                </a:solidFill>
              </a:rPr>
              <a:t>serum biochemistry profile, and urinalysis. These tests can</a:t>
            </a:r>
            <a:r>
              <a:rPr lang="tr-TR" sz="2800" dirty="0">
                <a:solidFill>
                  <a:schemeClr val="tx1"/>
                </a:solidFill>
              </a:rPr>
              <a:t> </a:t>
            </a:r>
            <a:r>
              <a:rPr lang="en-US" sz="2800" dirty="0">
                <a:solidFill>
                  <a:schemeClr val="tx1"/>
                </a:solidFill>
              </a:rPr>
              <a:t>be useful, however, in the diagnosis of systemic disorders</a:t>
            </a:r>
            <a:r>
              <a:rPr lang="tr-TR" sz="2800" dirty="0">
                <a:solidFill>
                  <a:schemeClr val="tx1"/>
                </a:solidFill>
              </a:rPr>
              <a:t> </a:t>
            </a:r>
            <a:r>
              <a:rPr lang="en-US" sz="2800" dirty="0">
                <a:solidFill>
                  <a:schemeClr val="tx1"/>
                </a:solidFill>
              </a:rPr>
              <a:t>that have neurologic</a:t>
            </a:r>
            <a:r>
              <a:rPr lang="tr-TR" sz="2800" dirty="0">
                <a:solidFill>
                  <a:schemeClr val="tx1"/>
                </a:solidFill>
              </a:rPr>
              <a:t> </a:t>
            </a:r>
            <a:r>
              <a:rPr lang="en-US" sz="2800" dirty="0">
                <a:solidFill>
                  <a:schemeClr val="tx1"/>
                </a:solidFill>
              </a:rPr>
              <a:t>manifestations and in the identification</a:t>
            </a:r>
            <a:r>
              <a:rPr lang="tr-TR" sz="2800" dirty="0">
                <a:solidFill>
                  <a:schemeClr val="tx1"/>
                </a:solidFill>
              </a:rPr>
              <a:t> </a:t>
            </a:r>
            <a:r>
              <a:rPr lang="en-US" sz="2800" dirty="0">
                <a:solidFill>
                  <a:schemeClr val="tx1"/>
                </a:solidFill>
              </a:rPr>
              <a:t>of the </a:t>
            </a:r>
            <a:r>
              <a:rPr lang="en-US" sz="2800" dirty="0" err="1">
                <a:solidFill>
                  <a:schemeClr val="tx1"/>
                </a:solidFill>
              </a:rPr>
              <a:t>clinicopathologic</a:t>
            </a:r>
            <a:r>
              <a:rPr lang="en-US" sz="2800" dirty="0">
                <a:solidFill>
                  <a:schemeClr val="tx1"/>
                </a:solidFill>
              </a:rPr>
              <a:t> abnormalities associated with some</a:t>
            </a:r>
            <a:r>
              <a:rPr lang="tr-TR" sz="2800" dirty="0">
                <a:solidFill>
                  <a:schemeClr val="tx1"/>
                </a:solidFill>
              </a:rPr>
              <a:t> </a:t>
            </a:r>
            <a:r>
              <a:rPr lang="tr-TR" sz="2800" dirty="0" err="1">
                <a:solidFill>
                  <a:schemeClr val="tx1"/>
                </a:solidFill>
              </a:rPr>
              <a:t>primary</a:t>
            </a:r>
            <a:r>
              <a:rPr lang="tr-TR" sz="2800" dirty="0">
                <a:solidFill>
                  <a:schemeClr val="tx1"/>
                </a:solidFill>
              </a:rPr>
              <a:t> </a:t>
            </a:r>
            <a:r>
              <a:rPr lang="tr-TR" sz="2800" dirty="0" err="1">
                <a:solidFill>
                  <a:schemeClr val="tx1"/>
                </a:solidFill>
              </a:rPr>
              <a:t>neurologic</a:t>
            </a:r>
            <a:r>
              <a:rPr lang="tr-TR" sz="2800" dirty="0">
                <a:solidFill>
                  <a:schemeClr val="tx1"/>
                </a:solidFill>
              </a:rPr>
              <a:t> </a:t>
            </a:r>
            <a:r>
              <a:rPr lang="tr-TR" sz="2800" dirty="0" err="1">
                <a:solidFill>
                  <a:schemeClr val="tx1"/>
                </a:solidFill>
              </a:rPr>
              <a:t>disorders</a:t>
            </a:r>
            <a:r>
              <a:rPr lang="tr-TR" sz="2800" dirty="0">
                <a:solidFill>
                  <a:schemeClr val="tx1"/>
                </a:solidFill>
              </a:rPr>
              <a:t>.</a:t>
            </a:r>
          </a:p>
          <a:p>
            <a:pPr marL="457200" indent="-457200" algn="l">
              <a:buFont typeface="Arial" panose="020B0604020202020204" pitchFamily="34" charset="0"/>
              <a:buChar char="•"/>
            </a:pPr>
            <a:r>
              <a:rPr lang="en-US" sz="2800" dirty="0">
                <a:solidFill>
                  <a:schemeClr val="tx1"/>
                </a:solidFill>
              </a:rPr>
              <a:t>Hematologic findings are rarely specific, but leukocytosis</a:t>
            </a:r>
            <a:r>
              <a:rPr lang="tr-TR" sz="2800" dirty="0">
                <a:solidFill>
                  <a:schemeClr val="tx1"/>
                </a:solidFill>
              </a:rPr>
              <a:t> </a:t>
            </a:r>
            <a:r>
              <a:rPr lang="tr-TR" sz="2800" dirty="0" err="1">
                <a:solidFill>
                  <a:schemeClr val="tx1"/>
                </a:solidFill>
              </a:rPr>
              <a:t>suggests</a:t>
            </a:r>
            <a:r>
              <a:rPr lang="tr-TR" sz="2800" dirty="0">
                <a:solidFill>
                  <a:schemeClr val="tx1"/>
                </a:solidFill>
              </a:rPr>
              <a:t> </a:t>
            </a:r>
            <a:r>
              <a:rPr lang="tr-TR" sz="2800" dirty="0" err="1">
                <a:solidFill>
                  <a:schemeClr val="tx1"/>
                </a:solidFill>
              </a:rPr>
              <a:t>inflammatory</a:t>
            </a:r>
            <a:r>
              <a:rPr lang="tr-TR" sz="2800" dirty="0">
                <a:solidFill>
                  <a:schemeClr val="tx1"/>
                </a:solidFill>
              </a:rPr>
              <a:t> </a:t>
            </a:r>
            <a:r>
              <a:rPr lang="tr-TR" sz="2800" dirty="0" err="1">
                <a:solidFill>
                  <a:schemeClr val="tx1"/>
                </a:solidFill>
              </a:rPr>
              <a:t>disease</a:t>
            </a:r>
            <a:r>
              <a:rPr lang="tr-TR" sz="2800" dirty="0">
                <a:solidFill>
                  <a:schemeClr val="tx1"/>
                </a:solidFill>
              </a:rPr>
              <a:t>.</a:t>
            </a:r>
          </a:p>
          <a:p>
            <a:pPr marL="457200" indent="-457200" algn="l">
              <a:buFont typeface="Arial" panose="020B0604020202020204" pitchFamily="34" charset="0"/>
              <a:buChar char="•"/>
            </a:pPr>
            <a:r>
              <a:rPr lang="en-US" sz="2800" dirty="0">
                <a:solidFill>
                  <a:schemeClr val="tx1"/>
                </a:solidFill>
              </a:rPr>
              <a:t>A serum biochemistry profile is most useful in determining</a:t>
            </a:r>
            <a:r>
              <a:rPr lang="tr-TR" sz="2800" dirty="0">
                <a:solidFill>
                  <a:schemeClr val="tx1"/>
                </a:solidFill>
              </a:rPr>
              <a:t> </a:t>
            </a:r>
            <a:r>
              <a:rPr lang="en-US" sz="2800" dirty="0">
                <a:solidFill>
                  <a:schemeClr val="tx1"/>
                </a:solidFill>
              </a:rPr>
              <a:t>the likelihood of metabolic disorders as the cause of</a:t>
            </a:r>
            <a:r>
              <a:rPr lang="tr-TR" sz="2800" dirty="0">
                <a:solidFill>
                  <a:schemeClr val="tx1"/>
                </a:solidFill>
              </a:rPr>
              <a:t> </a:t>
            </a:r>
            <a:r>
              <a:rPr lang="tr-TR" sz="2800" dirty="0" err="1">
                <a:solidFill>
                  <a:schemeClr val="tx1"/>
                </a:solidFill>
              </a:rPr>
              <a:t>neuropathies</a:t>
            </a:r>
            <a:r>
              <a:rPr lang="tr-TR" sz="2800" dirty="0">
                <a:solidFill>
                  <a:schemeClr val="tx1"/>
                </a:solidFill>
              </a:rPr>
              <a:t>, </a:t>
            </a:r>
            <a:r>
              <a:rPr lang="tr-TR" sz="2800" dirty="0" err="1">
                <a:solidFill>
                  <a:schemeClr val="tx1"/>
                </a:solidFill>
              </a:rPr>
              <a:t>encephalopathies</a:t>
            </a:r>
            <a:r>
              <a:rPr lang="tr-TR" sz="2800" dirty="0">
                <a:solidFill>
                  <a:schemeClr val="tx1"/>
                </a:solidFill>
              </a:rPr>
              <a:t>, </a:t>
            </a:r>
            <a:r>
              <a:rPr lang="tr-TR" sz="2800" dirty="0" err="1">
                <a:solidFill>
                  <a:schemeClr val="tx1"/>
                </a:solidFill>
              </a:rPr>
              <a:t>and</a:t>
            </a:r>
            <a:r>
              <a:rPr lang="tr-TR" sz="2800" dirty="0">
                <a:solidFill>
                  <a:schemeClr val="tx1"/>
                </a:solidFill>
              </a:rPr>
              <a:t> </a:t>
            </a:r>
            <a:r>
              <a:rPr lang="tr-TR" sz="2800" dirty="0" err="1">
                <a:solidFill>
                  <a:schemeClr val="tx1"/>
                </a:solidFill>
              </a:rPr>
              <a:t>seizures</a:t>
            </a:r>
            <a:r>
              <a:rPr lang="tr-TR" sz="2800" dirty="0">
                <a:solidFill>
                  <a:schemeClr val="tx1"/>
                </a:solidFill>
              </a:rPr>
              <a:t>.</a:t>
            </a:r>
          </a:p>
          <a:p>
            <a:pPr algn="l"/>
            <a:r>
              <a:rPr lang="tr-TR" sz="2800" b="1" i="1" dirty="0">
                <a:solidFill>
                  <a:schemeClr val="tx1"/>
                </a:solidFill>
              </a:rPr>
              <a:t>OTHER ROUTINE LABORATORY TESTS</a:t>
            </a:r>
          </a:p>
          <a:p>
            <a:pPr marL="457200" indent="-457200" algn="l">
              <a:buFont typeface="Arial" panose="020B0604020202020204" pitchFamily="34" charset="0"/>
              <a:buChar char="•"/>
            </a:pPr>
            <a:r>
              <a:rPr lang="en-US" sz="2800" dirty="0">
                <a:solidFill>
                  <a:schemeClr val="tx1"/>
                </a:solidFill>
              </a:rPr>
              <a:t>Additional biochemical tests</a:t>
            </a:r>
            <a:r>
              <a:rPr lang="tr-TR" sz="2800" dirty="0">
                <a:solidFill>
                  <a:schemeClr val="tx1"/>
                </a:solidFill>
              </a:rPr>
              <a:t>, </a:t>
            </a:r>
            <a:r>
              <a:rPr lang="tr-TR" sz="2800" dirty="0" err="1">
                <a:solidFill>
                  <a:schemeClr val="tx1"/>
                </a:solidFill>
              </a:rPr>
              <a:t>provocative</a:t>
            </a:r>
            <a:r>
              <a:rPr lang="tr-TR" sz="2800" dirty="0">
                <a:solidFill>
                  <a:schemeClr val="tx1"/>
                </a:solidFill>
              </a:rPr>
              <a:t> </a:t>
            </a:r>
            <a:r>
              <a:rPr lang="tr-TR" sz="2800" dirty="0" err="1">
                <a:solidFill>
                  <a:schemeClr val="tx1"/>
                </a:solidFill>
              </a:rPr>
              <a:t>ammonia</a:t>
            </a:r>
            <a:r>
              <a:rPr lang="tr-TR" sz="2800" dirty="0">
                <a:solidFill>
                  <a:schemeClr val="tx1"/>
                </a:solidFill>
              </a:rPr>
              <a:t> </a:t>
            </a:r>
            <a:r>
              <a:rPr lang="tr-TR" sz="2800" dirty="0" err="1">
                <a:solidFill>
                  <a:schemeClr val="tx1"/>
                </a:solidFill>
              </a:rPr>
              <a:t>tolerance</a:t>
            </a:r>
            <a:r>
              <a:rPr lang="tr-TR" sz="2800" dirty="0">
                <a:solidFill>
                  <a:schemeClr val="tx1"/>
                </a:solidFill>
              </a:rPr>
              <a:t> </a:t>
            </a:r>
            <a:r>
              <a:rPr lang="tr-TR" sz="2800" dirty="0" err="1">
                <a:solidFill>
                  <a:schemeClr val="tx1"/>
                </a:solidFill>
              </a:rPr>
              <a:t>testing</a:t>
            </a:r>
            <a:r>
              <a:rPr lang="tr-TR" sz="2800" dirty="0">
                <a:solidFill>
                  <a:schemeClr val="tx1"/>
                </a:solidFill>
              </a:rPr>
              <a:t>, </a:t>
            </a:r>
            <a:r>
              <a:rPr lang="tr-TR" sz="2800" dirty="0" err="1">
                <a:solidFill>
                  <a:schemeClr val="tx1"/>
                </a:solidFill>
              </a:rPr>
              <a:t>specific</a:t>
            </a:r>
            <a:r>
              <a:rPr lang="tr-TR" sz="2800" dirty="0">
                <a:solidFill>
                  <a:schemeClr val="tx1"/>
                </a:solidFill>
              </a:rPr>
              <a:t> </a:t>
            </a:r>
            <a:r>
              <a:rPr lang="tr-TR" sz="2800" dirty="0" err="1">
                <a:solidFill>
                  <a:schemeClr val="tx1"/>
                </a:solidFill>
              </a:rPr>
              <a:t>endocrine</a:t>
            </a:r>
            <a:r>
              <a:rPr lang="tr-TR" sz="2800" dirty="0">
                <a:solidFill>
                  <a:schemeClr val="tx1"/>
                </a:solidFill>
              </a:rPr>
              <a:t> </a:t>
            </a:r>
            <a:r>
              <a:rPr lang="tr-TR" sz="2800" dirty="0" err="1">
                <a:solidFill>
                  <a:schemeClr val="tx1"/>
                </a:solidFill>
              </a:rPr>
              <a:t>testing</a:t>
            </a:r>
            <a:r>
              <a:rPr lang="tr-TR" sz="2800" dirty="0">
                <a:solidFill>
                  <a:schemeClr val="tx1"/>
                </a:solidFill>
              </a:rPr>
              <a:t> </a:t>
            </a:r>
          </a:p>
          <a:p>
            <a:pPr algn="l"/>
            <a:r>
              <a:rPr lang="tr-TR" sz="2800" b="1" i="1" dirty="0">
                <a:solidFill>
                  <a:schemeClr val="tx1"/>
                </a:solidFill>
              </a:rPr>
              <a:t>IMMUNOLOGY, SEROLOGY, AND MICROBIOLOGY</a:t>
            </a:r>
            <a:endParaRPr lang="tr-TR" sz="2800" b="1" dirty="0">
              <a:solidFill>
                <a:schemeClr val="tx1"/>
              </a:solidFill>
            </a:endParaRPr>
          </a:p>
          <a:p>
            <a:pPr marL="457200" indent="-457200" algn="l">
              <a:buFont typeface="Arial" panose="020B0604020202020204" pitchFamily="34" charset="0"/>
              <a:buChar char="•"/>
            </a:pPr>
            <a:r>
              <a:rPr lang="en-US" sz="2800" dirty="0">
                <a:solidFill>
                  <a:schemeClr val="tx1"/>
                </a:solidFill>
              </a:rPr>
              <a:t>Clinicians</a:t>
            </a:r>
            <a:r>
              <a:rPr lang="tr-TR" sz="2800" dirty="0">
                <a:solidFill>
                  <a:schemeClr val="tx1"/>
                </a:solidFill>
              </a:rPr>
              <a:t> </a:t>
            </a:r>
            <a:r>
              <a:rPr lang="en-US" sz="2800" dirty="0">
                <a:solidFill>
                  <a:schemeClr val="tx1"/>
                </a:solidFill>
              </a:rPr>
              <a:t>should routinely perform bacterial culture of the cerebrospinal</a:t>
            </a:r>
            <a:r>
              <a:rPr lang="tr-TR" sz="2800" dirty="0">
                <a:solidFill>
                  <a:schemeClr val="tx1"/>
                </a:solidFill>
              </a:rPr>
              <a:t> </a:t>
            </a:r>
            <a:r>
              <a:rPr lang="en-US" sz="2800" dirty="0">
                <a:solidFill>
                  <a:schemeClr val="tx1"/>
                </a:solidFill>
              </a:rPr>
              <a:t>fluid (CSF), blood, and urine in patients with</a:t>
            </a:r>
            <a:r>
              <a:rPr lang="tr-TR" sz="2800" dirty="0">
                <a:solidFill>
                  <a:schemeClr val="tx1"/>
                </a:solidFill>
              </a:rPr>
              <a:t> </a:t>
            </a:r>
            <a:r>
              <a:rPr lang="en-US" sz="2800" dirty="0">
                <a:solidFill>
                  <a:schemeClr val="tx1"/>
                </a:solidFill>
              </a:rPr>
              <a:t>inflammatory disease of the brain, spinal cord, or meninges.</a:t>
            </a:r>
            <a:endParaRPr lang="tr-TR" sz="2800" i="1" dirty="0">
              <a:solidFill>
                <a:schemeClr val="tx1"/>
              </a:solidFill>
            </a:endParaRPr>
          </a:p>
          <a:p>
            <a:pPr algn="l"/>
            <a:endParaRPr lang="tr-TR" sz="2800" dirty="0"/>
          </a:p>
          <a:p>
            <a:pPr marL="457200" indent="-457200" algn="l">
              <a:buFont typeface="Arial" panose="020B0604020202020204" pitchFamily="34" charset="0"/>
              <a:buChar char="•"/>
            </a:pPr>
            <a:endParaRPr lang="tr-TR" sz="2800" dirty="0"/>
          </a:p>
          <a:p>
            <a:pPr marL="457200" indent="-457200" algn="l">
              <a:buFont typeface="Arial" panose="020B0604020202020204" pitchFamily="34" charset="0"/>
              <a:buChar char="•"/>
            </a:pPr>
            <a:endParaRPr lang="tr-TR" sz="2800" dirty="0">
              <a:solidFill>
                <a:schemeClr val="tx1"/>
              </a:solidFill>
            </a:endParaRPr>
          </a:p>
        </p:txBody>
      </p:sp>
    </p:spTree>
    <p:extLst>
      <p:ext uri="{BB962C8B-B14F-4D97-AF65-F5344CB8AC3E}">
        <p14:creationId xmlns:p14="http://schemas.microsoft.com/office/powerpoint/2010/main" val="284128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260648"/>
            <a:ext cx="8229600" cy="6120680"/>
          </a:xfrm>
        </p:spPr>
        <p:txBody>
          <a:bodyPr>
            <a:normAutofit fontScale="92500" lnSpcReduction="10000"/>
          </a:bodyPr>
          <a:lstStyle/>
          <a:p>
            <a:pPr marL="0" indent="0">
              <a:buNone/>
            </a:pPr>
            <a:r>
              <a:rPr lang="tr-TR" sz="2200" i="1" dirty="0"/>
              <a:t>RADIOGRAPHY</a:t>
            </a:r>
          </a:p>
          <a:p>
            <a:r>
              <a:rPr lang="tr-TR" sz="2200" dirty="0" err="1"/>
              <a:t>Skull</a:t>
            </a:r>
            <a:r>
              <a:rPr lang="tr-TR" sz="2200" dirty="0"/>
              <a:t> </a:t>
            </a:r>
            <a:r>
              <a:rPr lang="en-US" sz="2200" dirty="0"/>
              <a:t>radiographs are a low-yield procedure, they are often performed</a:t>
            </a:r>
            <a:r>
              <a:rPr lang="tr-TR" sz="2200" dirty="0"/>
              <a:t> </a:t>
            </a:r>
            <a:r>
              <a:rPr lang="en-US" sz="2200" dirty="0"/>
              <a:t>in animals with disease above the foramen magnum,</a:t>
            </a:r>
            <a:r>
              <a:rPr lang="tr-TR" sz="2200" dirty="0"/>
              <a:t> </a:t>
            </a:r>
            <a:r>
              <a:rPr lang="en-US" sz="2200" dirty="0"/>
              <a:t>because finding an area of lysis, a region of tumor</a:t>
            </a:r>
            <a:r>
              <a:rPr lang="tr-TR" sz="2200" dirty="0"/>
              <a:t> </a:t>
            </a:r>
            <a:r>
              <a:rPr lang="en-US" sz="2200" dirty="0"/>
              <a:t>calcification,</a:t>
            </a:r>
            <a:r>
              <a:rPr lang="tr-TR" sz="2200" dirty="0"/>
              <a:t> </a:t>
            </a:r>
            <a:r>
              <a:rPr lang="en-US" sz="2200" dirty="0"/>
              <a:t>or an intranasal mass aids in diagnosis.</a:t>
            </a:r>
            <a:endParaRPr lang="tr-TR" sz="2200" dirty="0"/>
          </a:p>
          <a:p>
            <a:pPr marL="0" indent="0">
              <a:buNone/>
            </a:pPr>
            <a:r>
              <a:rPr lang="tr-TR" sz="2200" i="1" dirty="0"/>
              <a:t>CEREBROSPINAL FLUID COLLECTION</a:t>
            </a:r>
          </a:p>
          <a:p>
            <a:r>
              <a:rPr lang="en-US" sz="2200" dirty="0"/>
              <a:t>Analysis of CSF can be useful in the diagnostic evaluation</a:t>
            </a:r>
            <a:r>
              <a:rPr lang="tr-TR" sz="2200" dirty="0"/>
              <a:t> </a:t>
            </a:r>
            <a:r>
              <a:rPr lang="en-US" sz="2200" dirty="0"/>
              <a:t>of patients with CNS disease. Specific neurologic disorders</a:t>
            </a:r>
            <a:r>
              <a:rPr lang="tr-TR" sz="2200" dirty="0"/>
              <a:t> </a:t>
            </a:r>
            <a:r>
              <a:rPr lang="en-US" sz="2200" dirty="0"/>
              <a:t>often cause typical alterations in CSF cytology or protein</a:t>
            </a:r>
            <a:r>
              <a:rPr lang="tr-TR" sz="2200" dirty="0"/>
              <a:t> </a:t>
            </a:r>
            <a:r>
              <a:rPr lang="en-US" sz="2200" dirty="0"/>
              <a:t>concentration, aiding diagnosis. </a:t>
            </a:r>
            <a:endParaRPr lang="tr-TR" sz="2200" dirty="0"/>
          </a:p>
          <a:p>
            <a:pPr marL="0" indent="0">
              <a:buNone/>
            </a:pPr>
            <a:r>
              <a:rPr lang="tr-TR" sz="2400" b="1" dirty="0"/>
              <a:t>CONTRAINDICATIONS</a:t>
            </a:r>
          </a:p>
          <a:p>
            <a:r>
              <a:rPr lang="en-US" sz="2200" dirty="0"/>
              <a:t>The animal is first placed under</a:t>
            </a:r>
            <a:r>
              <a:rPr lang="tr-TR" sz="2200" dirty="0"/>
              <a:t> </a:t>
            </a:r>
            <a:r>
              <a:rPr lang="en-US" sz="2200" dirty="0"/>
              <a:t>general anesthesia, and the puncture site is prepared in a</a:t>
            </a:r>
            <a:r>
              <a:rPr lang="tr-TR" sz="2200" dirty="0"/>
              <a:t> </a:t>
            </a:r>
            <a:r>
              <a:rPr lang="en-US" sz="2200" dirty="0"/>
              <a:t>sterile fashion, thereby minimizing the risk of damage resulting</a:t>
            </a:r>
            <a:r>
              <a:rPr lang="tr-TR" sz="2200" dirty="0"/>
              <a:t> </a:t>
            </a:r>
            <a:r>
              <a:rPr lang="en-US" sz="2200" dirty="0"/>
              <a:t>from animal movement and the risk of iatrogenic infections.</a:t>
            </a:r>
            <a:endParaRPr lang="tr-TR" sz="2200" dirty="0"/>
          </a:p>
          <a:p>
            <a:r>
              <a:rPr lang="en-US" sz="2200" dirty="0"/>
              <a:t>Spinal puncture should not be performed in an animal</a:t>
            </a:r>
            <a:r>
              <a:rPr lang="tr-TR" sz="2200" dirty="0"/>
              <a:t> </a:t>
            </a:r>
            <a:r>
              <a:rPr lang="en-US" sz="2200" dirty="0"/>
              <a:t>that is an obvious anesthetic risk or that has a severe coagulopathy.</a:t>
            </a:r>
            <a:endParaRPr lang="tr-TR" sz="2200" dirty="0"/>
          </a:p>
          <a:p>
            <a:r>
              <a:rPr lang="en-US" sz="2200" dirty="0"/>
              <a:t>General anesthesia and collection of CSF should not be performed in any patient with suspected increased intracranial pressure without first taking steps to lower the intracranial pressure in order to decrease the risk of brain herniation.</a:t>
            </a:r>
            <a:endParaRPr lang="tr-TR" sz="2200" dirty="0"/>
          </a:p>
          <a:p>
            <a:pPr marL="0" indent="0">
              <a:buNone/>
            </a:pPr>
            <a:endParaRPr lang="tr-TR" sz="2200" dirty="0"/>
          </a:p>
        </p:txBody>
      </p:sp>
    </p:spTree>
    <p:extLst>
      <p:ext uri="{BB962C8B-B14F-4D97-AF65-F5344CB8AC3E}">
        <p14:creationId xmlns:p14="http://schemas.microsoft.com/office/powerpoint/2010/main" val="223152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5520" y="0"/>
            <a:ext cx="8229600" cy="6120680"/>
          </a:xfrm>
        </p:spPr>
        <p:txBody>
          <a:bodyPr>
            <a:normAutofit/>
          </a:bodyPr>
          <a:lstStyle/>
          <a:p>
            <a:pPr marL="0" indent="0">
              <a:buNone/>
            </a:pPr>
            <a:r>
              <a:rPr lang="tr-TR" b="1" dirty="0"/>
              <a:t>TECHNIQUE</a:t>
            </a:r>
          </a:p>
          <a:p>
            <a:r>
              <a:rPr lang="en-US" sz="1600" dirty="0"/>
              <a:t>In dogs and cats the most reliable source of CSF for analysis is the </a:t>
            </a:r>
            <a:r>
              <a:rPr lang="en-US" sz="1600" dirty="0" err="1"/>
              <a:t>cerebellomedullary</a:t>
            </a:r>
            <a:r>
              <a:rPr lang="en-US" sz="1600" dirty="0"/>
              <a:t> cistern. The L5-L6 site may also be used, but it is more difficult to obtain a large volume of uncontaminated fluid from this site. Although it has been stated that CSF obtained from the </a:t>
            </a:r>
            <a:r>
              <a:rPr lang="en-US" sz="1600" dirty="0" err="1"/>
              <a:t>cerebellomedullary</a:t>
            </a:r>
            <a:r>
              <a:rPr lang="en-US" sz="1600" dirty="0"/>
              <a:t> cistern best reflects the nature of intracranial disease, whereas fluid from a lumbar tap is more useful in characterizing spinal cord disease, diagnostically the two are not significantly different.</a:t>
            </a:r>
            <a:endParaRPr lang="tr-TR" sz="1600" dirty="0"/>
          </a:p>
          <a:p>
            <a:pPr marL="0" indent="0">
              <a:buNone/>
            </a:pPr>
            <a:r>
              <a:rPr lang="tr-TR" sz="1600" b="1" dirty="0" err="1"/>
              <a:t>Cisternal</a:t>
            </a:r>
            <a:r>
              <a:rPr lang="tr-TR" sz="1600" b="1" dirty="0"/>
              <a:t> </a:t>
            </a:r>
            <a:r>
              <a:rPr lang="tr-TR" sz="1600" b="1" dirty="0" err="1"/>
              <a:t>Puncture</a:t>
            </a:r>
            <a:endParaRPr lang="tr-TR" sz="1600" b="1" dirty="0"/>
          </a:p>
          <a:p>
            <a:r>
              <a:rPr lang="en-US" sz="1600" dirty="0"/>
              <a:t>With the animal under general anesthesia, the clinician</a:t>
            </a:r>
            <a:r>
              <a:rPr lang="tr-TR" sz="1600" dirty="0"/>
              <a:t> </a:t>
            </a:r>
            <a:r>
              <a:rPr lang="en-US" sz="1600" dirty="0"/>
              <a:t>should prepare the back of its neck between the ears from</a:t>
            </a:r>
            <a:r>
              <a:rPr lang="tr-TR" sz="1600" dirty="0"/>
              <a:t> </a:t>
            </a:r>
            <a:r>
              <a:rPr lang="en-US" sz="1600" dirty="0"/>
              <a:t>the occipital protuberance to C2 for surgery. </a:t>
            </a:r>
            <a:endParaRPr lang="tr-TR" sz="1600" dirty="0"/>
          </a:p>
          <a:p>
            <a:r>
              <a:rPr lang="en-US" sz="1600" dirty="0"/>
              <a:t>If the clinician</a:t>
            </a:r>
            <a:r>
              <a:rPr lang="tr-TR" sz="1600" dirty="0"/>
              <a:t> </a:t>
            </a:r>
            <a:r>
              <a:rPr lang="en-US" sz="1600" dirty="0"/>
              <a:t>is right-handed, the animal should be placed in right lateral</a:t>
            </a:r>
            <a:r>
              <a:rPr lang="tr-TR" sz="1600" dirty="0"/>
              <a:t> </a:t>
            </a:r>
            <a:r>
              <a:rPr lang="en-US" sz="1600" dirty="0" err="1"/>
              <a:t>recumbency</a:t>
            </a:r>
            <a:r>
              <a:rPr lang="en-US" sz="1600" dirty="0"/>
              <a:t> with its neck flexed so that the median axis of</a:t>
            </a:r>
            <a:r>
              <a:rPr lang="tr-TR" sz="1600" dirty="0"/>
              <a:t> </a:t>
            </a:r>
            <a:r>
              <a:rPr lang="en-US" sz="1600" dirty="0"/>
              <a:t>the head is perpendicular to the spine.</a:t>
            </a:r>
            <a:endParaRPr lang="tr-TR" sz="1600" dirty="0"/>
          </a:p>
          <a:p>
            <a:r>
              <a:rPr lang="tr-TR" sz="1600" dirty="0" err="1"/>
              <a:t>The</a:t>
            </a:r>
            <a:r>
              <a:rPr lang="tr-TR" sz="1600" dirty="0"/>
              <a:t> </a:t>
            </a:r>
            <a:r>
              <a:rPr lang="tr-TR" sz="1600" dirty="0" err="1"/>
              <a:t>nose</a:t>
            </a:r>
            <a:r>
              <a:rPr lang="tr-TR" sz="1600" dirty="0"/>
              <a:t> </a:t>
            </a:r>
            <a:r>
              <a:rPr lang="tr-TR" sz="1600" dirty="0" err="1"/>
              <a:t>should</a:t>
            </a:r>
            <a:r>
              <a:rPr lang="tr-TR" sz="1600" dirty="0"/>
              <a:t> be </a:t>
            </a:r>
            <a:r>
              <a:rPr lang="en-US" sz="1600" dirty="0"/>
              <a:t>elevated slightly so that its midline is parallel to the surface</a:t>
            </a:r>
            <a:r>
              <a:rPr lang="tr-TR" sz="1600" dirty="0"/>
              <a:t> </a:t>
            </a:r>
            <a:r>
              <a:rPr lang="en-US" sz="1600" dirty="0"/>
              <a:t>of the table. With the thumb and third finger of the left hand,</a:t>
            </a:r>
            <a:r>
              <a:rPr lang="tr-TR" sz="1600" dirty="0"/>
              <a:t> </a:t>
            </a:r>
            <a:r>
              <a:rPr lang="en-US" sz="1600" dirty="0"/>
              <a:t>the clinician should palpate the cranial edges of the wings of</a:t>
            </a:r>
            <a:r>
              <a:rPr lang="tr-TR" sz="1600" dirty="0"/>
              <a:t> </a:t>
            </a:r>
            <a:r>
              <a:rPr lang="en-US" sz="1600" dirty="0"/>
              <a:t>the atlas and draw an imaginary line at their most cranial</a:t>
            </a:r>
            <a:r>
              <a:rPr lang="tr-TR" sz="1600" dirty="0"/>
              <a:t> </a:t>
            </a:r>
            <a:r>
              <a:rPr lang="tr-TR" sz="1600" dirty="0" err="1"/>
              <a:t>aspect</a:t>
            </a:r>
            <a:r>
              <a:rPr lang="tr-TR" sz="1600" dirty="0"/>
              <a:t>.</a:t>
            </a:r>
            <a:endParaRPr lang="tr-TR" sz="1600" b="1" dirty="0"/>
          </a:p>
          <a:p>
            <a:pPr marL="0" indent="0">
              <a:buNone/>
            </a:pPr>
            <a:endParaRPr lang="tr-T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714" y="4980566"/>
            <a:ext cx="483043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45" y="4476510"/>
            <a:ext cx="497133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59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88640"/>
            <a:ext cx="8229600" cy="6192688"/>
          </a:xfrm>
        </p:spPr>
        <p:txBody>
          <a:bodyPr>
            <a:noAutofit/>
          </a:bodyPr>
          <a:lstStyle/>
          <a:p>
            <a:r>
              <a:rPr lang="en-US" sz="1800" dirty="0"/>
              <a:t>The examiner can then use the left index finger to palpate</a:t>
            </a:r>
            <a:r>
              <a:rPr lang="tr-TR" sz="1800" dirty="0"/>
              <a:t> </a:t>
            </a:r>
            <a:r>
              <a:rPr lang="en-US" sz="1800" dirty="0"/>
              <a:t>the external occipital protuberance and draw a second imaginary</a:t>
            </a:r>
            <a:r>
              <a:rPr lang="tr-TR" sz="1800" dirty="0"/>
              <a:t> </a:t>
            </a:r>
            <a:r>
              <a:rPr lang="en-US" sz="1800" dirty="0"/>
              <a:t>line caudally from that site along the dorsal midline.</a:t>
            </a:r>
            <a:r>
              <a:rPr lang="tr-TR" sz="1800" dirty="0"/>
              <a:t> </a:t>
            </a:r>
            <a:r>
              <a:rPr lang="en-US" sz="1800" dirty="0"/>
              <a:t>The needle should be inserted where the two imaginary lines</a:t>
            </a:r>
            <a:r>
              <a:rPr lang="tr-TR" sz="1800" dirty="0"/>
              <a:t> </a:t>
            </a:r>
            <a:r>
              <a:rPr lang="tr-TR" sz="1800" dirty="0" err="1"/>
              <a:t>intersect</a:t>
            </a:r>
            <a:r>
              <a:rPr lang="tr-TR" sz="1800" dirty="0"/>
              <a:t>.</a:t>
            </a:r>
          </a:p>
          <a:p>
            <a:r>
              <a:rPr lang="en-US" sz="1800" dirty="0"/>
              <a:t>While the right hand is used to remove the </a:t>
            </a:r>
            <a:r>
              <a:rPr lang="en-US" sz="1800" dirty="0" err="1"/>
              <a:t>stylette</a:t>
            </a:r>
            <a:r>
              <a:rPr lang="en-US" sz="1800" dirty="0"/>
              <a:t>, the thumb and</a:t>
            </a:r>
          </a:p>
          <a:p>
            <a:r>
              <a:rPr lang="en-US" sz="1800" dirty="0"/>
              <a:t>first finger of the left hand, which is rested against the spine for support, should grasp and stabilize the hub of the needle. </a:t>
            </a:r>
            <a:endParaRPr lang="tr-TR" sz="1800" dirty="0"/>
          </a:p>
          <a:p>
            <a:r>
              <a:rPr lang="en-US" sz="1800" dirty="0"/>
              <a:t>A sudden "pop" may be felt as the dorsal </a:t>
            </a:r>
            <a:r>
              <a:rPr lang="en-US" sz="1800" dirty="0" err="1"/>
              <a:t>atlantooccipital</a:t>
            </a:r>
            <a:r>
              <a:rPr lang="en-US" sz="1800" dirty="0"/>
              <a:t> membrane and the dura mater and arachnoid mater are penetrated simultaneously. This is not a reliable sign, however, and the level at which the subarachnoid space is reached varies greatly with the breed and individual animal. It is often very close to the skin surface in toy breeds and some cats.</a:t>
            </a:r>
            <a:endParaRPr lang="tr-TR" sz="1800" dirty="0"/>
          </a:p>
          <a:p>
            <a:r>
              <a:rPr lang="en-US" sz="1800" dirty="0"/>
              <a:t>If the needle strikes bone, it should be withdrawn, the patient position and landmarks reassessed, and the procedure repeated. </a:t>
            </a:r>
          </a:p>
          <a:p>
            <a:r>
              <a:rPr lang="en-US" sz="1800" dirty="0"/>
              <a:t>If whole blood appears in the spinal needle, the needle should be withdrawn and the procedure repeated with another sterile needle. When CSF is observed, the fluid should be allowed to drip directly from the needle into a test tube. </a:t>
            </a:r>
          </a:p>
          <a:p>
            <a:r>
              <a:rPr lang="en-US" sz="1800" dirty="0"/>
              <a:t>The amount of CSF collected ranges from 0.5 to 3 ml depending on the size of the animal. Simultaneous jugular vein compression may hasten flow but will transiently increase intracranial pressure. </a:t>
            </a:r>
          </a:p>
        </p:txBody>
      </p:sp>
    </p:spTree>
    <p:extLst>
      <p:ext uri="{BB962C8B-B14F-4D97-AF65-F5344CB8AC3E}">
        <p14:creationId xmlns:p14="http://schemas.microsoft.com/office/powerpoint/2010/main" val="262024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776" y="0"/>
            <a:ext cx="5040560" cy="425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981200" y="260648"/>
            <a:ext cx="3970784" cy="6338650"/>
          </a:xfrm>
        </p:spPr>
        <p:txBody>
          <a:bodyPr>
            <a:normAutofit lnSpcReduction="10000"/>
          </a:bodyPr>
          <a:lstStyle/>
          <a:p>
            <a:r>
              <a:rPr lang="en-US" sz="2400" dirty="0"/>
              <a:t>Blood in the CSF may be the result of the disease or of the tap. If it is caused by the procedure, the amount of blood should decrease as the CSF drips from the needle. If this occurs, some of the less contaminated fluid should be collected in a second tube for </a:t>
            </a:r>
            <a:r>
              <a:rPr lang="en-US" sz="2400" dirty="0" err="1"/>
              <a:t>cytologic</a:t>
            </a:r>
            <a:r>
              <a:rPr lang="en-US" sz="2400" dirty="0"/>
              <a:t> evaluation. </a:t>
            </a:r>
          </a:p>
          <a:p>
            <a:r>
              <a:rPr lang="en-US" sz="2400" dirty="0"/>
              <a:t>Grossly hemorrhagic CSF should always be collected into a tube containing </a:t>
            </a:r>
            <a:r>
              <a:rPr lang="en-US" sz="2400" dirty="0" err="1"/>
              <a:t>ethylenediaminetetraacetic</a:t>
            </a:r>
            <a:r>
              <a:rPr lang="en-US" sz="2400" dirty="0"/>
              <a:t> acid (EDTA) to prevent clotting.</a:t>
            </a:r>
            <a:endParaRPr lang="tr-TR" sz="2400" dirty="0"/>
          </a:p>
          <a:p>
            <a:endParaRPr lang="tr-TR" dirty="0"/>
          </a:p>
        </p:txBody>
      </p:sp>
    </p:spTree>
    <p:extLst>
      <p:ext uri="{BB962C8B-B14F-4D97-AF65-F5344CB8AC3E}">
        <p14:creationId xmlns:p14="http://schemas.microsoft.com/office/powerpoint/2010/main" val="303777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7E9F-F7EE-4D9C-BB33-F9997B3846F1}"/>
              </a:ext>
            </a:extLst>
          </p:cNvPr>
          <p:cNvSpPr>
            <a:spLocks noGrp="1"/>
          </p:cNvSpPr>
          <p:nvPr>
            <p:ph type="title"/>
          </p:nvPr>
        </p:nvSpPr>
        <p:spPr>
          <a:xfrm>
            <a:off x="1154783" y="638666"/>
            <a:ext cx="9486900" cy="1371600"/>
          </a:xfrm>
        </p:spPr>
        <p:txBody>
          <a:bodyPr>
            <a:normAutofit fontScale="90000"/>
          </a:bodyPr>
          <a:lstStyle/>
          <a:p>
            <a:pPr>
              <a:lnSpc>
                <a:spcPct val="107000"/>
              </a:lnSpc>
              <a:spcAft>
                <a:spcPts val="800"/>
              </a:spcAft>
            </a:pPr>
            <a:r>
              <a:rPr lang="en-US" sz="2700" dirty="0">
                <a:latin typeface="Calibri" panose="020F0502020204030204" pitchFamily="34" charset="0"/>
                <a:ea typeface="Calibri" panose="020F0502020204030204" pitchFamily="34" charset="0"/>
                <a:cs typeface="Times New Roman" panose="02020603050405020304" pitchFamily="18" charset="0"/>
              </a:rPr>
              <a:t>FUNCTIONAL ANATOMY OF THE NERVOUS SYSTEM AND LESION LOCALIZATION</a:t>
            </a:r>
            <a:r>
              <a:rPr lang="tr-TR" sz="2400" dirty="0">
                <a:latin typeface="Calibri" panose="020F0502020204030204" pitchFamily="34" charset="0"/>
                <a:ea typeface="Calibri" panose="020F0502020204030204" pitchFamily="34" charset="0"/>
                <a:cs typeface="Times New Roman" panose="02020603050405020304" pitchFamily="18" charset="0"/>
              </a:rPr>
              <a:t/>
            </a:r>
            <a:br>
              <a:rPr lang="tr-TR" sz="24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392CF347-4A59-4D91-9C71-716C68647108}"/>
              </a:ext>
            </a:extLst>
          </p:cNvPr>
          <p:cNvSpPr>
            <a:spLocks noGrp="1"/>
          </p:cNvSpPr>
          <p:nvPr>
            <p:ph idx="1"/>
          </p:nvPr>
        </p:nvSpPr>
        <p:spPr>
          <a:xfrm>
            <a:off x="1069942" y="1943018"/>
            <a:ext cx="9486901" cy="3918098"/>
          </a:xfrm>
        </p:spPr>
        <p:txBody>
          <a:bodyPr>
            <a:normAutofit fontScale="77500" lnSpcReduction="20000"/>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most important step in the diagnostic evaluation of dogs or cats with neurologic signs is establishing an accurate anatomic diagnosis. A basic understanding of nervous system structure and function is essential to correctly interpret neurologic examination findings and localize lesions to clinically significant regions.</a:t>
            </a:r>
          </a:p>
          <a:p>
            <a:pPr marL="0" indent="0">
              <a:lnSpc>
                <a:spcPct val="107000"/>
              </a:lnSpc>
              <a:spcAft>
                <a:spcPts val="0"/>
              </a:spcAft>
              <a:buNone/>
            </a:pPr>
            <a:r>
              <a:rPr lang="en-US" sz="2800" b="1" dirty="0">
                <a:latin typeface="Calibri" panose="020F0502020204030204" pitchFamily="34" charset="0"/>
                <a:ea typeface="Calibri" panose="020F0502020204030204" pitchFamily="34" charset="0"/>
                <a:cs typeface="Times New Roman" panose="02020603050405020304" pitchFamily="18" charset="0"/>
              </a:rPr>
              <a:t>Steps in Neurologic Diagnosis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1. Describe the neurologic abnormalities.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2. Localize the lesion.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3. Describe any concurrent </a:t>
            </a:r>
            <a:r>
              <a:rPr lang="en-US" dirty="0" err="1">
                <a:latin typeface="Calibri" panose="020F0502020204030204" pitchFamily="34" charset="0"/>
                <a:ea typeface="Calibri" panose="020F0502020204030204" pitchFamily="34" charset="0"/>
                <a:cs typeface="Times New Roman" panose="02020603050405020304" pitchFamily="18" charset="0"/>
              </a:rPr>
              <a:t>nonneurologic</a:t>
            </a:r>
            <a:r>
              <a:rPr lang="en-US" dirty="0">
                <a:latin typeface="Calibri" panose="020F0502020204030204" pitchFamily="34" charset="0"/>
                <a:ea typeface="Calibri" panose="020F0502020204030204" pitchFamily="34" charset="0"/>
                <a:cs typeface="Times New Roman" panose="02020603050405020304" pitchFamily="18" charset="0"/>
              </a:rPr>
              <a:t> disease.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4. Characterize the onset and progression of the neurologic disease.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5. Generate a list of differential diagnoses.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6. Use ancillary tests, if needed, to make a diagnosis and gauge the prognosis.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82112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1" y="188640"/>
            <a:ext cx="6181725" cy="6408712"/>
          </a:xfrm>
        </p:spPr>
        <p:txBody>
          <a:bodyPr>
            <a:normAutofit lnSpcReduction="10000"/>
          </a:bodyPr>
          <a:lstStyle/>
          <a:p>
            <a:pPr marL="0" indent="0">
              <a:buNone/>
            </a:pPr>
            <a:r>
              <a:rPr lang="tr-TR" b="1" dirty="0" err="1"/>
              <a:t>Lumbar</a:t>
            </a:r>
            <a:r>
              <a:rPr lang="tr-TR" b="1" dirty="0"/>
              <a:t> </a:t>
            </a:r>
            <a:r>
              <a:rPr lang="tr-TR" b="1" dirty="0" err="1"/>
              <a:t>Puncture</a:t>
            </a:r>
            <a:endParaRPr lang="tr-TR" b="1" dirty="0"/>
          </a:p>
          <a:p>
            <a:r>
              <a:rPr lang="en-US" sz="2200" dirty="0"/>
              <a:t>The animal is placed in lateral </a:t>
            </a:r>
            <a:r>
              <a:rPr lang="en-US" sz="2200" dirty="0" err="1"/>
              <a:t>recumbency</a:t>
            </a:r>
            <a:r>
              <a:rPr lang="en-US" sz="2200" dirty="0"/>
              <a:t> with its trunk</a:t>
            </a:r>
            <a:r>
              <a:rPr lang="tr-TR" sz="2200" dirty="0"/>
              <a:t> </a:t>
            </a:r>
            <a:r>
              <a:rPr lang="en-US" sz="2200" dirty="0"/>
              <a:t>flexed. Foam cushions are placed between its limbs and</a:t>
            </a:r>
            <a:r>
              <a:rPr lang="tr-TR" sz="2200" dirty="0"/>
              <a:t> </a:t>
            </a:r>
            <a:r>
              <a:rPr lang="en-US" sz="2200" dirty="0"/>
              <a:t>beneath the lumbar region to achieve true lateral positioning.</a:t>
            </a:r>
            <a:endParaRPr lang="tr-TR" sz="2200" dirty="0"/>
          </a:p>
          <a:p>
            <a:r>
              <a:rPr lang="en-US" sz="2200" dirty="0"/>
              <a:t>A 3.- </a:t>
            </a:r>
            <a:r>
              <a:rPr lang="en-US" sz="2200" dirty="0" err="1"/>
              <a:t>i</a:t>
            </a:r>
            <a:r>
              <a:rPr lang="en-US" sz="2200" dirty="0"/>
              <a:t> n c h (8.75-cm) spinal needle is inserted on midline at</a:t>
            </a:r>
            <a:r>
              <a:rPr lang="tr-TR" sz="2200" dirty="0"/>
              <a:t> </a:t>
            </a:r>
            <a:r>
              <a:rPr lang="en-US" sz="2200" dirty="0"/>
              <a:t>the cranial edge of the dorsal spinal process of the L5 or L6</a:t>
            </a:r>
            <a:r>
              <a:rPr lang="tr-TR" sz="2200" dirty="0"/>
              <a:t> </a:t>
            </a:r>
            <a:r>
              <a:rPr lang="en-US" sz="2200" dirty="0"/>
              <a:t>vertebra and directed ventrally into the ligamentum </a:t>
            </a:r>
            <a:r>
              <a:rPr lang="en-US" sz="2200" dirty="0" err="1"/>
              <a:t>flavum</a:t>
            </a:r>
            <a:r>
              <a:rPr lang="tr-TR" sz="2200" dirty="0"/>
              <a:t>.</a:t>
            </a:r>
          </a:p>
          <a:p>
            <a:r>
              <a:rPr lang="en-US" sz="2200" dirty="0"/>
              <a:t>The needle is passed </a:t>
            </a:r>
            <a:r>
              <a:rPr lang="en-US" sz="2200" dirty="0" err="1"/>
              <a:t>i</a:t>
            </a:r>
            <a:r>
              <a:rPr lang="en-US" sz="2200" dirty="0"/>
              <a:t> n a smooth motion through or alongside the caudal spinal cord and cauda </a:t>
            </a:r>
            <a:r>
              <a:rPr lang="en-US" sz="2200" dirty="0" err="1"/>
              <a:t>equina</a:t>
            </a:r>
            <a:r>
              <a:rPr lang="en-US" sz="2200" dirty="0"/>
              <a:t> into the ventral subarachnoid space. The animal's tail and pelvic limbs may twitch when the cord is penetrated. </a:t>
            </a:r>
          </a:p>
          <a:p>
            <a:r>
              <a:rPr lang="en-US" sz="2200" dirty="0"/>
              <a:t>Because CSF flow is slower from this site and more likely to be contaminated by blood, </a:t>
            </a:r>
            <a:r>
              <a:rPr lang="en-US" sz="2200" dirty="0" err="1"/>
              <a:t>cerebellomedullary</a:t>
            </a:r>
            <a:r>
              <a:rPr lang="en-US" sz="2200" dirty="0"/>
              <a:t> collection is usually preferred for diagnostic purposes.</a:t>
            </a:r>
            <a:endParaRPr lang="tr-TR"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668" y="2636912"/>
            <a:ext cx="275758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35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703512" y="188640"/>
            <a:ext cx="4474840" cy="6120680"/>
          </a:xfrm>
        </p:spPr>
        <p:txBody>
          <a:bodyPr>
            <a:normAutofit fontScale="62500" lnSpcReduction="20000"/>
          </a:bodyPr>
          <a:lstStyle/>
          <a:p>
            <a:pPr marL="0" indent="0">
              <a:buNone/>
            </a:pPr>
            <a:r>
              <a:rPr lang="tr-TR" b="1" dirty="0"/>
              <a:t>ANALYSIS</a:t>
            </a:r>
          </a:p>
          <a:p>
            <a:r>
              <a:rPr lang="en-US" sz="2500" dirty="0"/>
              <a:t>Normal CSF is clear and colorless. A cell count should be</a:t>
            </a:r>
            <a:r>
              <a:rPr lang="tr-TR" sz="2500" dirty="0"/>
              <a:t> </a:t>
            </a:r>
            <a:r>
              <a:rPr lang="en-US" sz="2500" dirty="0"/>
              <a:t>performed and a </a:t>
            </a:r>
            <a:r>
              <a:rPr lang="en-US" sz="2500" dirty="0" err="1"/>
              <a:t>cytologic</a:t>
            </a:r>
            <a:r>
              <a:rPr lang="en-US" sz="2500" dirty="0"/>
              <a:t> preparation made for examination</a:t>
            </a:r>
            <a:r>
              <a:rPr lang="tr-TR" sz="2500" dirty="0"/>
              <a:t> </a:t>
            </a:r>
            <a:r>
              <a:rPr lang="en-US" sz="2500" dirty="0"/>
              <a:t>as soon as possible because white blood cells (WBCs)</a:t>
            </a:r>
            <a:r>
              <a:rPr lang="tr-TR" sz="2500" dirty="0"/>
              <a:t> </a:t>
            </a:r>
            <a:r>
              <a:rPr lang="en-US" sz="2500" dirty="0"/>
              <a:t>in the CSF deteriorate rapidly. If the sample must be stored</a:t>
            </a:r>
            <a:r>
              <a:rPr lang="tr-TR" sz="2500" dirty="0"/>
              <a:t> </a:t>
            </a:r>
            <a:r>
              <a:rPr lang="en-US" sz="2500" dirty="0"/>
              <a:t>for longer than 1 hour before analysis, the specimen should</a:t>
            </a:r>
            <a:r>
              <a:rPr lang="tr-TR" sz="2500" dirty="0"/>
              <a:t> </a:t>
            </a:r>
            <a:r>
              <a:rPr lang="en-US" sz="2500" dirty="0"/>
              <a:t>be refrigerated to slow cellular degeneration.</a:t>
            </a:r>
            <a:endParaRPr lang="tr-TR" sz="2500" dirty="0"/>
          </a:p>
          <a:p>
            <a:pPr marL="0" indent="0">
              <a:buNone/>
            </a:pPr>
            <a:endParaRPr lang="tr-TR" sz="2500" dirty="0"/>
          </a:p>
          <a:p>
            <a:r>
              <a:rPr lang="en-US" sz="2500" dirty="0"/>
              <a:t>The addition of autologous serum (10% by volume of the sample) will preserve CSF so that </a:t>
            </a:r>
            <a:r>
              <a:rPr lang="en-US" sz="2500" dirty="0" err="1"/>
              <a:t>cytologic</a:t>
            </a:r>
            <a:r>
              <a:rPr lang="en-US" sz="2500" dirty="0"/>
              <a:t> analysis 24 to 48 hours after collection will yield reliable results, but a separate sample must be saved for protein analysis. Alternatively, one drop of buffered 10% formalin can be added for each 0.25 ml of CSF to preserve </a:t>
            </a:r>
            <a:r>
              <a:rPr lang="en-US" sz="2500" dirty="0" err="1"/>
              <a:t>cytologic</a:t>
            </a:r>
            <a:r>
              <a:rPr lang="en-US" sz="2500" dirty="0"/>
              <a:t> features without affecting the protein measurement.</a:t>
            </a:r>
            <a:endParaRPr lang="tr-TR" sz="2500" dirty="0"/>
          </a:p>
          <a:p>
            <a:r>
              <a:rPr lang="en-US" sz="2500" dirty="0"/>
              <a:t>Once the fluid is collected, a total cell count is performed and the concentration of RBCs and WBCs is determined.</a:t>
            </a:r>
            <a:r>
              <a:rPr lang="tr-TR" sz="2500" dirty="0"/>
              <a:t> </a:t>
            </a:r>
            <a:r>
              <a:rPr lang="en-US" sz="2500" dirty="0" err="1"/>
              <a:t>Cytologic</a:t>
            </a:r>
            <a:r>
              <a:rPr lang="en-US" sz="2500" dirty="0"/>
              <a:t> analysis of CSF is necessary even if the W B C count is normal because there may be abnormal cell types or organisms present.</a:t>
            </a:r>
            <a:endParaRPr lang="tr-TR" sz="2500" dirty="0"/>
          </a:p>
        </p:txBody>
      </p:sp>
      <p:sp>
        <p:nvSpPr>
          <p:cNvPr id="4" name="İçerik Yer Tutucusu 3"/>
          <p:cNvSpPr>
            <a:spLocks noGrp="1"/>
          </p:cNvSpPr>
          <p:nvPr>
            <p:ph sz="half" idx="2"/>
          </p:nvPr>
        </p:nvSpPr>
        <p:spPr>
          <a:xfrm>
            <a:off x="6172200" y="116632"/>
            <a:ext cx="4038600" cy="6264696"/>
          </a:xfrm>
        </p:spPr>
        <p:txBody>
          <a:bodyPr>
            <a:normAutofit fontScale="62500" lnSpcReduction="20000"/>
          </a:bodyPr>
          <a:lstStyle/>
          <a:p>
            <a:r>
              <a:rPr lang="en-US" dirty="0"/>
              <a:t>Whenever the CSF is cellular, it should be submitted for Gram's staining and anaerobic and aerobic bacterial culture. </a:t>
            </a:r>
          </a:p>
          <a:p>
            <a:r>
              <a:rPr lang="en-US" dirty="0"/>
              <a:t>If infectious disorders are considered likely, specific culture techniques can be applied or, when available, PCR can be used to identify infectious agents in CSF. </a:t>
            </a:r>
          </a:p>
          <a:p>
            <a:r>
              <a:rPr lang="en-US" dirty="0"/>
              <a:t>Antibody titers to a variety of infectious organisms can be measured in CSF, but leakage of antibodies from the serum to the CSF can be problematic. </a:t>
            </a:r>
          </a:p>
          <a:p>
            <a:r>
              <a:rPr lang="en-US" dirty="0"/>
              <a:t>An </a:t>
            </a:r>
            <a:r>
              <a:rPr lang="en-US" dirty="0" err="1"/>
              <a:t>immunogolobin</a:t>
            </a:r>
            <a:r>
              <a:rPr lang="en-US" dirty="0"/>
              <a:t> G (IgG) index greater than 1 indicates that there is significant intrathecal production of immunoglobulin. </a:t>
            </a:r>
          </a:p>
          <a:p>
            <a:r>
              <a:rPr lang="en-US" dirty="0"/>
              <a:t>Comparison of CSF and serum titers against a specific organisms can be performed, with a C-value greater than 1 indicating active CNS infection with an organism.</a:t>
            </a:r>
            <a:endParaRPr lang="tr-TR" dirty="0"/>
          </a:p>
          <a:p>
            <a:endParaRPr lang="tr-TR" dirty="0"/>
          </a:p>
        </p:txBody>
      </p:sp>
    </p:spTree>
    <p:extLst>
      <p:ext uri="{BB962C8B-B14F-4D97-AF65-F5344CB8AC3E}">
        <p14:creationId xmlns:p14="http://schemas.microsoft.com/office/powerpoint/2010/main" val="407313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775520" y="260648"/>
            <a:ext cx="3168352" cy="6120680"/>
          </a:xfrm>
        </p:spPr>
        <p:txBody>
          <a:bodyPr>
            <a:normAutofit fontScale="40000" lnSpcReduction="20000"/>
          </a:bodyPr>
          <a:lstStyle/>
          <a:p>
            <a:pPr marL="0" indent="0">
              <a:buNone/>
            </a:pPr>
            <a:r>
              <a:rPr lang="tr-TR" sz="4000" b="1" u="sng" dirty="0" err="1">
                <a:solidFill>
                  <a:srgbClr val="C00000"/>
                </a:solidFill>
              </a:rPr>
              <a:t>Interpreting</a:t>
            </a:r>
            <a:r>
              <a:rPr lang="tr-TR" sz="4000" b="1" u="sng" dirty="0">
                <a:solidFill>
                  <a:srgbClr val="C00000"/>
                </a:solidFill>
              </a:rPr>
              <a:t> </a:t>
            </a:r>
            <a:r>
              <a:rPr lang="tr-TR" sz="4000" b="1" u="sng" dirty="0" err="1">
                <a:solidFill>
                  <a:srgbClr val="C00000"/>
                </a:solidFill>
              </a:rPr>
              <a:t>Cerebrospinal</a:t>
            </a:r>
            <a:r>
              <a:rPr lang="tr-TR" sz="4000" b="1" u="sng" dirty="0">
                <a:solidFill>
                  <a:srgbClr val="C00000"/>
                </a:solidFill>
              </a:rPr>
              <a:t> </a:t>
            </a:r>
            <a:r>
              <a:rPr lang="tr-TR" sz="4000" b="1" u="sng" dirty="0" err="1">
                <a:solidFill>
                  <a:srgbClr val="C00000"/>
                </a:solidFill>
              </a:rPr>
              <a:t>Fluid</a:t>
            </a:r>
            <a:r>
              <a:rPr lang="tr-TR" sz="4000" b="1" u="sng" dirty="0">
                <a:solidFill>
                  <a:srgbClr val="C00000"/>
                </a:solidFill>
              </a:rPr>
              <a:t> </a:t>
            </a:r>
            <a:r>
              <a:rPr lang="tr-TR" sz="4000" b="1" u="sng" dirty="0" err="1">
                <a:solidFill>
                  <a:srgbClr val="C00000"/>
                </a:solidFill>
              </a:rPr>
              <a:t>Cytology</a:t>
            </a:r>
            <a:r>
              <a:rPr lang="tr-TR" sz="4000" b="1" u="sng" dirty="0">
                <a:solidFill>
                  <a:srgbClr val="C00000"/>
                </a:solidFill>
              </a:rPr>
              <a:t>:</a:t>
            </a:r>
            <a:endParaRPr lang="tr-TR" sz="4000" i="1" u="sng" dirty="0">
              <a:solidFill>
                <a:srgbClr val="C00000"/>
              </a:solidFill>
            </a:endParaRPr>
          </a:p>
          <a:p>
            <a:pPr marL="0" indent="0">
              <a:buNone/>
            </a:pPr>
            <a:r>
              <a:rPr lang="en-US" sz="4000" b="1" dirty="0"/>
              <a:t>Normal: Cell Count &lt;5 White Blood Cells/</a:t>
            </a:r>
            <a:r>
              <a:rPr lang="en-US" sz="4000" dirty="0" err="1"/>
              <a:t>μ</a:t>
            </a:r>
            <a:r>
              <a:rPr lang="en-US" sz="4000" b="1" dirty="0" err="1"/>
              <a:t>l</a:t>
            </a:r>
            <a:r>
              <a:rPr lang="en-US" sz="4000" b="1" dirty="0"/>
              <a:t>; Protein</a:t>
            </a:r>
            <a:r>
              <a:rPr lang="tr-TR" sz="4000" b="1" dirty="0"/>
              <a:t> &lt;25 mg/dl</a:t>
            </a:r>
          </a:p>
          <a:p>
            <a:pPr marL="0" indent="0">
              <a:buNone/>
            </a:pPr>
            <a:r>
              <a:rPr lang="en-US" sz="4000" b="1" dirty="0"/>
              <a:t>Normal cell count and differential; slightly increased</a:t>
            </a:r>
            <a:r>
              <a:rPr lang="tr-TR" sz="4000" b="1" dirty="0"/>
              <a:t> protein</a:t>
            </a:r>
          </a:p>
          <a:p>
            <a:r>
              <a:rPr lang="tr-TR" sz="4000" dirty="0" err="1"/>
              <a:t>Extradural</a:t>
            </a:r>
            <a:r>
              <a:rPr lang="tr-TR" sz="4000" dirty="0"/>
              <a:t> </a:t>
            </a:r>
            <a:r>
              <a:rPr lang="tr-TR" sz="4000" dirty="0" err="1"/>
              <a:t>spinal</a:t>
            </a:r>
            <a:r>
              <a:rPr lang="tr-TR" sz="4000" dirty="0"/>
              <a:t> </a:t>
            </a:r>
            <a:r>
              <a:rPr lang="tr-TR" sz="4000" dirty="0" err="1"/>
              <a:t>cord</a:t>
            </a:r>
            <a:r>
              <a:rPr lang="tr-TR" sz="4000" dirty="0"/>
              <a:t> </a:t>
            </a:r>
            <a:r>
              <a:rPr lang="tr-TR" sz="4000" dirty="0" err="1"/>
              <a:t>compression</a:t>
            </a:r>
            <a:r>
              <a:rPr lang="tr-TR" sz="4000" dirty="0"/>
              <a:t> (disk, </a:t>
            </a:r>
            <a:r>
              <a:rPr lang="tr-TR" sz="4000" dirty="0" err="1"/>
              <a:t>tumor</a:t>
            </a:r>
            <a:r>
              <a:rPr lang="tr-TR" sz="4000" dirty="0"/>
              <a:t>, </a:t>
            </a:r>
            <a:r>
              <a:rPr lang="tr-TR" sz="4000" dirty="0" err="1"/>
              <a:t>malformation</a:t>
            </a:r>
            <a:r>
              <a:rPr lang="tr-TR" sz="4000" dirty="0"/>
              <a:t>)</a:t>
            </a:r>
          </a:p>
          <a:p>
            <a:r>
              <a:rPr lang="tr-TR" sz="4000" dirty="0"/>
              <a:t>Brain </a:t>
            </a:r>
            <a:r>
              <a:rPr lang="tr-TR" sz="4000" dirty="0" err="1"/>
              <a:t>neoplasia</a:t>
            </a:r>
            <a:endParaRPr lang="tr-TR" sz="4000" dirty="0"/>
          </a:p>
          <a:p>
            <a:r>
              <a:rPr lang="tr-TR" sz="4000" dirty="0" err="1"/>
              <a:t>Degenerative</a:t>
            </a:r>
            <a:r>
              <a:rPr lang="tr-TR" sz="4000" dirty="0"/>
              <a:t> </a:t>
            </a:r>
            <a:r>
              <a:rPr lang="tr-TR" sz="4000" dirty="0" err="1"/>
              <a:t>myelopathy</a:t>
            </a:r>
            <a:endParaRPr lang="tr-TR" sz="4000" dirty="0"/>
          </a:p>
          <a:p>
            <a:r>
              <a:rPr lang="tr-TR" sz="4000" dirty="0" err="1"/>
              <a:t>Fibrocartilagenous</a:t>
            </a:r>
            <a:r>
              <a:rPr lang="tr-TR" sz="4000" dirty="0"/>
              <a:t> </a:t>
            </a:r>
            <a:r>
              <a:rPr lang="tr-TR" sz="4000" dirty="0" err="1"/>
              <a:t>embolism</a:t>
            </a:r>
            <a:endParaRPr lang="tr-TR" sz="4000" dirty="0"/>
          </a:p>
          <a:p>
            <a:r>
              <a:rPr lang="tr-TR" sz="4000" dirty="0" err="1"/>
              <a:t>Trauma</a:t>
            </a:r>
            <a:endParaRPr lang="tr-TR" sz="4000" dirty="0"/>
          </a:p>
          <a:p>
            <a:r>
              <a:rPr lang="tr-TR" sz="4000" dirty="0" err="1"/>
              <a:t>Polyradiculoneuritis</a:t>
            </a:r>
            <a:endParaRPr lang="tr-TR" sz="4000" dirty="0"/>
          </a:p>
          <a:p>
            <a:pPr marL="0" indent="0">
              <a:buNone/>
            </a:pPr>
            <a:r>
              <a:rPr lang="tr-TR" sz="4000" b="1" dirty="0" err="1"/>
              <a:t>Lymphocytic</a:t>
            </a:r>
            <a:r>
              <a:rPr lang="tr-TR" sz="4000" b="1" dirty="0"/>
              <a:t> </a:t>
            </a:r>
            <a:r>
              <a:rPr lang="tr-TR" sz="4000" b="1" dirty="0" err="1"/>
              <a:t>Pleocytosis</a:t>
            </a:r>
            <a:endParaRPr lang="tr-TR" sz="4000" b="1" dirty="0"/>
          </a:p>
          <a:p>
            <a:r>
              <a:rPr lang="tr-TR" sz="4000" dirty="0" err="1"/>
              <a:t>Viral</a:t>
            </a:r>
            <a:r>
              <a:rPr lang="tr-TR" sz="4000" dirty="0"/>
              <a:t> </a:t>
            </a:r>
            <a:r>
              <a:rPr lang="tr-TR" sz="4000" dirty="0" err="1"/>
              <a:t>meningitis</a:t>
            </a:r>
            <a:r>
              <a:rPr lang="tr-TR" sz="4000" dirty="0"/>
              <a:t>/</a:t>
            </a:r>
            <a:r>
              <a:rPr lang="tr-TR" sz="4000" dirty="0" err="1"/>
              <a:t>encephalitis</a:t>
            </a:r>
            <a:r>
              <a:rPr lang="tr-TR" sz="4000" dirty="0"/>
              <a:t> (</a:t>
            </a:r>
            <a:r>
              <a:rPr lang="tr-TR" sz="4000" dirty="0" err="1"/>
              <a:t>rabies</a:t>
            </a:r>
            <a:r>
              <a:rPr lang="tr-TR" sz="4000" dirty="0"/>
              <a:t>, </a:t>
            </a:r>
            <a:r>
              <a:rPr lang="tr-TR" sz="4000" dirty="0" err="1"/>
              <a:t>distemper</a:t>
            </a:r>
            <a:r>
              <a:rPr lang="tr-TR" sz="4000" dirty="0"/>
              <a:t>)</a:t>
            </a:r>
          </a:p>
          <a:p>
            <a:r>
              <a:rPr lang="tr-TR" sz="4000" dirty="0" err="1"/>
              <a:t>Necrotizing</a:t>
            </a:r>
            <a:r>
              <a:rPr lang="tr-TR" sz="4000" dirty="0"/>
              <a:t> </a:t>
            </a:r>
            <a:r>
              <a:rPr lang="tr-TR" sz="4000" dirty="0" err="1"/>
              <a:t>meningoencephalitis</a:t>
            </a:r>
            <a:r>
              <a:rPr lang="tr-TR" sz="4000" dirty="0"/>
              <a:t> (</a:t>
            </a:r>
            <a:r>
              <a:rPr lang="tr-TR" sz="4000" dirty="0" err="1"/>
              <a:t>Pugs</a:t>
            </a:r>
            <a:r>
              <a:rPr lang="tr-TR" sz="4000" dirty="0"/>
              <a:t>, </a:t>
            </a:r>
            <a:r>
              <a:rPr lang="tr-TR" sz="4000" dirty="0" err="1"/>
              <a:t>Malteses</a:t>
            </a:r>
            <a:r>
              <a:rPr lang="tr-TR" sz="4000" dirty="0"/>
              <a:t>, Yorkshire</a:t>
            </a:r>
          </a:p>
          <a:p>
            <a:r>
              <a:rPr lang="tr-TR" sz="4000" dirty="0" err="1"/>
              <a:t>Terriers</a:t>
            </a:r>
            <a:r>
              <a:rPr lang="tr-TR" sz="4000" dirty="0"/>
              <a:t>)</a:t>
            </a:r>
          </a:p>
          <a:p>
            <a:r>
              <a:rPr lang="tr-TR" sz="4000" dirty="0" err="1"/>
              <a:t>Feline</a:t>
            </a:r>
            <a:r>
              <a:rPr lang="tr-TR" sz="4000" dirty="0"/>
              <a:t> </a:t>
            </a:r>
            <a:r>
              <a:rPr lang="tr-TR" sz="4000" dirty="0" err="1"/>
              <a:t>polioencephalomyelitis</a:t>
            </a:r>
            <a:endParaRPr lang="tr-TR" sz="4000" dirty="0"/>
          </a:p>
          <a:p>
            <a:r>
              <a:rPr lang="tr-TR" sz="4000" dirty="0"/>
              <a:t>Central </a:t>
            </a:r>
            <a:r>
              <a:rPr lang="tr-TR" sz="4000" dirty="0" err="1"/>
              <a:t>nervous</a:t>
            </a:r>
            <a:r>
              <a:rPr lang="tr-TR" sz="4000" dirty="0"/>
              <a:t> </a:t>
            </a:r>
            <a:r>
              <a:rPr lang="tr-TR" sz="4000" dirty="0" err="1"/>
              <a:t>system</a:t>
            </a:r>
            <a:r>
              <a:rPr lang="tr-TR" sz="4000" dirty="0"/>
              <a:t> </a:t>
            </a:r>
            <a:r>
              <a:rPr lang="tr-TR" sz="4000" dirty="0" err="1"/>
              <a:t>lymphoma</a:t>
            </a:r>
            <a:endParaRPr lang="tr-TR" sz="4000" dirty="0"/>
          </a:p>
          <a:p>
            <a:endParaRPr lang="tr-TR" dirty="0"/>
          </a:p>
        </p:txBody>
      </p:sp>
      <p:sp>
        <p:nvSpPr>
          <p:cNvPr id="8" name="İçerik Yer Tutucusu 7"/>
          <p:cNvSpPr>
            <a:spLocks noGrp="1"/>
          </p:cNvSpPr>
          <p:nvPr>
            <p:ph sz="half" idx="2"/>
          </p:nvPr>
        </p:nvSpPr>
        <p:spPr>
          <a:xfrm>
            <a:off x="4943872" y="188640"/>
            <a:ext cx="5544616" cy="6480720"/>
          </a:xfrm>
        </p:spPr>
        <p:txBody>
          <a:bodyPr>
            <a:noAutofit/>
          </a:bodyPr>
          <a:lstStyle/>
          <a:p>
            <a:pPr marL="0" indent="0">
              <a:buNone/>
            </a:pPr>
            <a:r>
              <a:rPr lang="en-US" sz="1400" b="1" dirty="0"/>
              <a:t>Mixed Cell </a:t>
            </a:r>
            <a:r>
              <a:rPr lang="en-US" sz="1400" b="1" dirty="0" err="1"/>
              <a:t>Pleocytosis</a:t>
            </a:r>
            <a:r>
              <a:rPr lang="en-US" sz="1400" b="1" dirty="0"/>
              <a:t> (&gt;50 White Blood Cells/</a:t>
            </a:r>
            <a:r>
              <a:rPr lang="en-US" sz="1400" dirty="0" err="1"/>
              <a:t>μ</a:t>
            </a:r>
            <a:r>
              <a:rPr lang="en-US" sz="1400" b="1" dirty="0" err="1"/>
              <a:t>l</a:t>
            </a:r>
            <a:r>
              <a:rPr lang="en-US" sz="1400" b="1" dirty="0"/>
              <a:t>;</a:t>
            </a:r>
            <a:r>
              <a:rPr lang="tr-TR" sz="1400" b="1" dirty="0"/>
              <a:t> </a:t>
            </a:r>
            <a:r>
              <a:rPr lang="tr-TR" sz="1400" b="1" dirty="0" err="1"/>
              <a:t>Lymphocytes</a:t>
            </a:r>
            <a:r>
              <a:rPr lang="tr-TR" sz="1400" b="1" dirty="0"/>
              <a:t>, </a:t>
            </a:r>
            <a:r>
              <a:rPr lang="tr-TR" sz="1400" b="1" dirty="0" err="1"/>
              <a:t>Mononuclear</a:t>
            </a:r>
            <a:r>
              <a:rPr lang="tr-TR" sz="1400" b="1" dirty="0"/>
              <a:t> </a:t>
            </a:r>
            <a:r>
              <a:rPr lang="tr-TR" sz="1400" b="1" dirty="0" err="1"/>
              <a:t>Phagocytes</a:t>
            </a:r>
            <a:r>
              <a:rPr lang="tr-TR" sz="1400" b="1" dirty="0"/>
              <a:t>, </a:t>
            </a:r>
            <a:r>
              <a:rPr lang="tr-TR" sz="1400" b="1" dirty="0" err="1"/>
              <a:t>Neutrophils</a:t>
            </a:r>
            <a:r>
              <a:rPr lang="tr-TR" sz="1400" b="1" dirty="0"/>
              <a:t>, </a:t>
            </a:r>
            <a:r>
              <a:rPr lang="tr-TR" sz="1400" b="1" dirty="0" err="1"/>
              <a:t>Plasma</a:t>
            </a:r>
            <a:r>
              <a:rPr lang="tr-TR" sz="1400" b="1" dirty="0"/>
              <a:t> </a:t>
            </a:r>
            <a:r>
              <a:rPr lang="tr-TR" sz="1400" b="1" dirty="0" err="1"/>
              <a:t>Cells</a:t>
            </a:r>
            <a:r>
              <a:rPr lang="tr-TR" sz="1400" b="1" dirty="0"/>
              <a:t>)</a:t>
            </a:r>
          </a:p>
          <a:p>
            <a:r>
              <a:rPr lang="tr-TR" sz="1400" dirty="0"/>
              <a:t>Canine </a:t>
            </a:r>
            <a:r>
              <a:rPr lang="tr-TR" sz="1400" dirty="0" err="1"/>
              <a:t>granulomatous</a:t>
            </a:r>
            <a:r>
              <a:rPr lang="tr-TR" sz="1400" dirty="0"/>
              <a:t> </a:t>
            </a:r>
            <a:r>
              <a:rPr lang="tr-TR" sz="1400" dirty="0" err="1"/>
              <a:t>meningoencephalitis</a:t>
            </a:r>
            <a:endParaRPr lang="tr-TR" sz="1400" dirty="0"/>
          </a:p>
          <a:p>
            <a:r>
              <a:rPr lang="tr-TR" sz="1400" dirty="0" err="1"/>
              <a:t>Protozoal</a:t>
            </a:r>
            <a:r>
              <a:rPr lang="tr-TR" sz="1400" dirty="0"/>
              <a:t> </a:t>
            </a:r>
            <a:r>
              <a:rPr lang="tr-TR" sz="1400" dirty="0" err="1"/>
              <a:t>infection</a:t>
            </a:r>
            <a:r>
              <a:rPr lang="tr-TR" sz="1400" dirty="0"/>
              <a:t> (</a:t>
            </a:r>
            <a:r>
              <a:rPr lang="tr-TR" sz="1400" dirty="0" err="1"/>
              <a:t>neosporosis</a:t>
            </a:r>
            <a:r>
              <a:rPr lang="tr-TR" sz="1400" dirty="0"/>
              <a:t>, </a:t>
            </a:r>
            <a:r>
              <a:rPr lang="tr-TR" sz="1400" dirty="0" err="1"/>
              <a:t>toxoplasmosis</a:t>
            </a:r>
            <a:r>
              <a:rPr lang="tr-TR" sz="1400" dirty="0"/>
              <a:t>)</a:t>
            </a:r>
          </a:p>
          <a:p>
            <a:r>
              <a:rPr lang="en-US" sz="1400" dirty="0" err="1"/>
              <a:t>Rickettsial</a:t>
            </a:r>
            <a:r>
              <a:rPr lang="en-US" sz="1400" dirty="0"/>
              <a:t> infection (</a:t>
            </a:r>
            <a:r>
              <a:rPr lang="en-US" sz="1400" dirty="0" err="1"/>
              <a:t>ehrlichiosis</a:t>
            </a:r>
            <a:r>
              <a:rPr lang="en-US" sz="1400" dirty="0"/>
              <a:t>, </a:t>
            </a:r>
            <a:r>
              <a:rPr lang="en-US" sz="1400" i="1" dirty="0"/>
              <a:t>Rocky Mountain spotted</a:t>
            </a:r>
            <a:r>
              <a:rPr lang="tr-TR" sz="1400" i="1" dirty="0"/>
              <a:t> </a:t>
            </a:r>
            <a:r>
              <a:rPr lang="tr-TR" sz="1400" i="1" dirty="0" err="1"/>
              <a:t>fever</a:t>
            </a:r>
            <a:r>
              <a:rPr lang="tr-TR" sz="1400" i="1" dirty="0"/>
              <a:t>)</a:t>
            </a:r>
          </a:p>
          <a:p>
            <a:r>
              <a:rPr lang="tr-TR" sz="1400" i="1" dirty="0" err="1"/>
              <a:t>Feline</a:t>
            </a:r>
            <a:r>
              <a:rPr lang="tr-TR" sz="1400" i="1" dirty="0"/>
              <a:t> </a:t>
            </a:r>
            <a:r>
              <a:rPr lang="tr-TR" sz="1400" i="1" dirty="0" err="1"/>
              <a:t>infectious</a:t>
            </a:r>
            <a:r>
              <a:rPr lang="tr-TR" sz="1400" i="1" dirty="0"/>
              <a:t> </a:t>
            </a:r>
            <a:r>
              <a:rPr lang="tr-TR" sz="1400" i="1" dirty="0" err="1"/>
              <a:t>peritonitis</a:t>
            </a:r>
            <a:r>
              <a:rPr lang="tr-TR" sz="1400" i="1" dirty="0"/>
              <a:t> </a:t>
            </a:r>
            <a:r>
              <a:rPr lang="tr-TR" sz="1400" i="1" dirty="0" err="1"/>
              <a:t>meningoencephalitis</a:t>
            </a:r>
            <a:r>
              <a:rPr lang="tr-TR" sz="1400" i="1" dirty="0"/>
              <a:t> </a:t>
            </a:r>
            <a:r>
              <a:rPr lang="tr-TR" sz="1400" i="1" dirty="0" err="1"/>
              <a:t>Lyme</a:t>
            </a:r>
            <a:r>
              <a:rPr lang="tr-TR" sz="1400" i="1" dirty="0"/>
              <a:t> </a:t>
            </a:r>
            <a:r>
              <a:rPr lang="tr-TR" sz="1400" i="1" dirty="0" err="1"/>
              <a:t>neuroborreliosis</a:t>
            </a:r>
            <a:endParaRPr lang="tr-TR" sz="1400" i="1" dirty="0"/>
          </a:p>
          <a:p>
            <a:r>
              <a:rPr lang="tr-TR" sz="1400" i="1" dirty="0" err="1"/>
              <a:t>Fungal</a:t>
            </a:r>
            <a:r>
              <a:rPr lang="tr-TR" sz="1400" i="1" dirty="0"/>
              <a:t> </a:t>
            </a:r>
            <a:r>
              <a:rPr lang="tr-TR" sz="1400" i="1" dirty="0" err="1"/>
              <a:t>meningoencephalitis</a:t>
            </a:r>
            <a:r>
              <a:rPr lang="tr-TR" sz="1400" i="1" dirty="0"/>
              <a:t> (</a:t>
            </a:r>
            <a:r>
              <a:rPr lang="tr-TR" sz="1400" i="1" dirty="0" err="1"/>
              <a:t>Blastomycosis</a:t>
            </a:r>
            <a:r>
              <a:rPr lang="tr-TR" sz="1400" i="1" dirty="0"/>
              <a:t>, </a:t>
            </a:r>
            <a:r>
              <a:rPr lang="tr-TR" sz="1400" i="1" dirty="0" err="1"/>
              <a:t>Cryptococcosis</a:t>
            </a:r>
            <a:r>
              <a:rPr lang="tr-TR" sz="1400" i="1" dirty="0"/>
              <a:t>, </a:t>
            </a:r>
            <a:r>
              <a:rPr lang="tr-TR" sz="1400" i="1" dirty="0" err="1"/>
              <a:t>Aspergillosis</a:t>
            </a:r>
            <a:r>
              <a:rPr lang="tr-TR" sz="1400" i="1" dirty="0"/>
              <a:t>)</a:t>
            </a:r>
          </a:p>
          <a:p>
            <a:pPr marL="0" indent="0">
              <a:buNone/>
            </a:pPr>
            <a:r>
              <a:rPr lang="tr-TR" sz="1400" b="1" dirty="0" err="1"/>
              <a:t>Neutrophilic</a:t>
            </a:r>
            <a:r>
              <a:rPr lang="tr-TR" sz="1400" b="1" dirty="0"/>
              <a:t> </a:t>
            </a:r>
            <a:r>
              <a:rPr lang="tr-TR" sz="1400" b="1" dirty="0" err="1"/>
              <a:t>Pleocytosis</a:t>
            </a:r>
            <a:endParaRPr lang="tr-TR" sz="1400" b="1" dirty="0"/>
          </a:p>
          <a:p>
            <a:r>
              <a:rPr lang="tr-TR" sz="1400" dirty="0" err="1"/>
              <a:t>Bacterial</a:t>
            </a:r>
            <a:r>
              <a:rPr lang="tr-TR" sz="1400" dirty="0"/>
              <a:t> </a:t>
            </a:r>
            <a:r>
              <a:rPr lang="tr-TR" sz="1400" dirty="0" err="1"/>
              <a:t>meningoencephalitis</a:t>
            </a:r>
            <a:endParaRPr lang="tr-TR" sz="1400" dirty="0"/>
          </a:p>
          <a:p>
            <a:r>
              <a:rPr lang="tr-TR" sz="1400" dirty="0" err="1"/>
              <a:t>Fungal</a:t>
            </a:r>
            <a:r>
              <a:rPr lang="tr-TR" sz="1400" dirty="0"/>
              <a:t> </a:t>
            </a:r>
            <a:r>
              <a:rPr lang="tr-TR" sz="1400" dirty="0" err="1"/>
              <a:t>meningoencephalitis</a:t>
            </a:r>
            <a:r>
              <a:rPr lang="tr-TR" sz="1400" dirty="0"/>
              <a:t> (</a:t>
            </a:r>
            <a:r>
              <a:rPr lang="tr-TR" sz="1400" dirty="0" err="1"/>
              <a:t>Blastomycosis</a:t>
            </a:r>
            <a:r>
              <a:rPr lang="tr-TR" sz="1400" dirty="0"/>
              <a:t>, </a:t>
            </a:r>
            <a:r>
              <a:rPr lang="tr-TR" sz="1400" dirty="0" err="1"/>
              <a:t>Cryptococcosis</a:t>
            </a:r>
            <a:r>
              <a:rPr lang="tr-TR" sz="1400" dirty="0"/>
              <a:t>, </a:t>
            </a:r>
            <a:r>
              <a:rPr lang="tr-TR" sz="1400" dirty="0" err="1"/>
              <a:t>Aspergillosis</a:t>
            </a:r>
            <a:r>
              <a:rPr lang="tr-TR" sz="1400" dirty="0"/>
              <a:t>)</a:t>
            </a:r>
          </a:p>
          <a:p>
            <a:r>
              <a:rPr lang="tr-TR" sz="1400" dirty="0" err="1"/>
              <a:t>Steroid</a:t>
            </a:r>
            <a:r>
              <a:rPr lang="tr-TR" sz="1400" dirty="0"/>
              <a:t> </a:t>
            </a:r>
            <a:r>
              <a:rPr lang="tr-TR" sz="1400" dirty="0" err="1"/>
              <a:t>responsive</a:t>
            </a:r>
            <a:r>
              <a:rPr lang="tr-TR" sz="1400" dirty="0"/>
              <a:t> </a:t>
            </a:r>
            <a:r>
              <a:rPr lang="tr-TR" sz="1400" dirty="0" err="1"/>
              <a:t>meningitis</a:t>
            </a:r>
            <a:r>
              <a:rPr lang="tr-TR" sz="1400" dirty="0"/>
              <a:t> </a:t>
            </a:r>
            <a:r>
              <a:rPr lang="tr-TR" sz="1400" dirty="0" err="1"/>
              <a:t>artertis</a:t>
            </a:r>
            <a:endParaRPr lang="tr-TR" sz="1400" dirty="0"/>
          </a:p>
          <a:p>
            <a:r>
              <a:rPr lang="tr-TR" sz="1400" dirty="0" err="1"/>
              <a:t>Rocky</a:t>
            </a:r>
            <a:r>
              <a:rPr lang="tr-TR" sz="1400" dirty="0"/>
              <a:t> </a:t>
            </a:r>
            <a:r>
              <a:rPr lang="tr-TR" sz="1400" dirty="0" err="1"/>
              <a:t>Mountain</a:t>
            </a:r>
            <a:r>
              <a:rPr lang="tr-TR" sz="1400" dirty="0"/>
              <a:t> </a:t>
            </a:r>
            <a:r>
              <a:rPr lang="tr-TR" sz="1400" dirty="0" err="1"/>
              <a:t>spotted</a:t>
            </a:r>
            <a:r>
              <a:rPr lang="tr-TR" sz="1400" dirty="0"/>
              <a:t> </a:t>
            </a:r>
            <a:r>
              <a:rPr lang="tr-TR" sz="1400" dirty="0" err="1"/>
              <a:t>fever</a:t>
            </a:r>
            <a:endParaRPr lang="tr-TR" sz="1400" dirty="0"/>
          </a:p>
          <a:p>
            <a:r>
              <a:rPr lang="tr-TR" sz="1400" dirty="0" err="1"/>
              <a:t>Feline</a:t>
            </a:r>
            <a:r>
              <a:rPr lang="tr-TR" sz="1400" dirty="0"/>
              <a:t> </a:t>
            </a:r>
            <a:r>
              <a:rPr lang="tr-TR" sz="1400" dirty="0" err="1"/>
              <a:t>infectious</a:t>
            </a:r>
            <a:r>
              <a:rPr lang="tr-TR" sz="1400" dirty="0"/>
              <a:t> </a:t>
            </a:r>
            <a:r>
              <a:rPr lang="tr-TR" sz="1400" dirty="0" err="1"/>
              <a:t>peritonitis</a:t>
            </a:r>
            <a:r>
              <a:rPr lang="tr-TR" sz="1400" dirty="0"/>
              <a:t> </a:t>
            </a:r>
            <a:r>
              <a:rPr lang="tr-TR" sz="1400" dirty="0" err="1"/>
              <a:t>meningoencephalitis</a:t>
            </a:r>
            <a:endParaRPr lang="tr-TR" sz="1400" dirty="0"/>
          </a:p>
          <a:p>
            <a:r>
              <a:rPr lang="tr-TR" sz="1400" dirty="0" err="1"/>
              <a:t>Lyme</a:t>
            </a:r>
            <a:r>
              <a:rPr lang="tr-TR" sz="1400" dirty="0"/>
              <a:t> </a:t>
            </a:r>
            <a:r>
              <a:rPr lang="tr-TR" sz="1400" dirty="0" err="1"/>
              <a:t>neuroborreliosis</a:t>
            </a:r>
            <a:endParaRPr lang="tr-TR" sz="1400" dirty="0"/>
          </a:p>
          <a:p>
            <a:r>
              <a:rPr lang="tr-TR" sz="1400" dirty="0" err="1"/>
              <a:t>Meningioma</a:t>
            </a:r>
            <a:endParaRPr lang="tr-TR" sz="1400" dirty="0"/>
          </a:p>
          <a:p>
            <a:r>
              <a:rPr lang="tr-TR" sz="1400" dirty="0" err="1"/>
              <a:t>Postmyelographic</a:t>
            </a:r>
            <a:r>
              <a:rPr lang="tr-TR" sz="1400" dirty="0"/>
              <a:t> </a:t>
            </a:r>
            <a:r>
              <a:rPr lang="tr-TR" sz="1400" dirty="0" err="1"/>
              <a:t>irritant</a:t>
            </a:r>
            <a:r>
              <a:rPr lang="tr-TR" sz="1400" dirty="0"/>
              <a:t> </a:t>
            </a:r>
            <a:r>
              <a:rPr lang="tr-TR" sz="1400" dirty="0" err="1"/>
              <a:t>meningitis</a:t>
            </a:r>
            <a:endParaRPr lang="tr-TR" sz="1400" dirty="0"/>
          </a:p>
          <a:p>
            <a:pPr marL="0" indent="0">
              <a:buNone/>
            </a:pPr>
            <a:r>
              <a:rPr lang="tr-TR" sz="1400" b="1" dirty="0" err="1"/>
              <a:t>Eosinophilic</a:t>
            </a:r>
            <a:r>
              <a:rPr lang="tr-TR" sz="1400" b="1" dirty="0"/>
              <a:t> </a:t>
            </a:r>
            <a:r>
              <a:rPr lang="tr-TR" sz="1400" b="1" dirty="0" err="1"/>
              <a:t>Pleocytosis</a:t>
            </a:r>
            <a:endParaRPr lang="tr-TR" sz="1400" b="1" dirty="0"/>
          </a:p>
          <a:p>
            <a:r>
              <a:rPr lang="en-US" sz="1400" dirty="0"/>
              <a:t>Steroid-responsive eosinophilic meningitis (usually Golden</a:t>
            </a:r>
            <a:r>
              <a:rPr lang="tr-TR" sz="1400" dirty="0"/>
              <a:t> </a:t>
            </a:r>
            <a:r>
              <a:rPr lang="tr-TR" sz="1400" dirty="0" err="1"/>
              <a:t>Retrievers</a:t>
            </a:r>
            <a:r>
              <a:rPr lang="tr-TR" sz="1400" dirty="0"/>
              <a:t>)</a:t>
            </a:r>
          </a:p>
          <a:p>
            <a:r>
              <a:rPr lang="tr-TR" sz="1400" dirty="0" err="1"/>
              <a:t>Parasite</a:t>
            </a:r>
            <a:r>
              <a:rPr lang="tr-TR" sz="1400" dirty="0"/>
              <a:t> </a:t>
            </a:r>
            <a:r>
              <a:rPr lang="tr-TR" sz="1400" dirty="0" err="1"/>
              <a:t>migration</a:t>
            </a:r>
            <a:endParaRPr lang="tr-TR" sz="1400" dirty="0"/>
          </a:p>
          <a:p>
            <a:r>
              <a:rPr lang="tr-TR" sz="1400" i="1" dirty="0" err="1"/>
              <a:t>Protozoal</a:t>
            </a:r>
            <a:r>
              <a:rPr lang="tr-TR" sz="1400" i="1" dirty="0"/>
              <a:t> </a:t>
            </a:r>
            <a:r>
              <a:rPr lang="tr-TR" sz="1400" i="1" dirty="0" err="1"/>
              <a:t>infection</a:t>
            </a:r>
            <a:endParaRPr lang="tr-TR" sz="1400" i="1" dirty="0"/>
          </a:p>
          <a:p>
            <a:r>
              <a:rPr lang="tr-TR" sz="1400" i="1" dirty="0" err="1"/>
              <a:t>Fungal</a:t>
            </a:r>
            <a:r>
              <a:rPr lang="tr-TR" sz="1400" i="1" dirty="0"/>
              <a:t> </a:t>
            </a:r>
            <a:r>
              <a:rPr lang="tr-TR" sz="1400" i="1" dirty="0" err="1"/>
              <a:t>meningoencephalitis</a:t>
            </a:r>
            <a:endParaRPr lang="tr-TR" sz="1400" dirty="0"/>
          </a:p>
        </p:txBody>
      </p:sp>
    </p:spTree>
    <p:extLst>
      <p:ext uri="{BB962C8B-B14F-4D97-AF65-F5344CB8AC3E}">
        <p14:creationId xmlns:p14="http://schemas.microsoft.com/office/powerpoint/2010/main" val="20653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1981200" y="188640"/>
            <a:ext cx="8229600" cy="6408712"/>
          </a:xfrm>
        </p:spPr>
        <p:txBody>
          <a:bodyPr>
            <a:normAutofit fontScale="77500" lnSpcReduction="20000"/>
          </a:bodyPr>
          <a:lstStyle/>
          <a:p>
            <a:pPr marL="0" indent="0">
              <a:buNone/>
            </a:pPr>
            <a:r>
              <a:rPr lang="tr-TR" b="1" i="1" dirty="0"/>
              <a:t>ADVANCED DIAGNOSTIC IMAGING</a:t>
            </a:r>
          </a:p>
          <a:p>
            <a:pPr marL="0" indent="0">
              <a:buNone/>
            </a:pPr>
            <a:r>
              <a:rPr lang="tr-TR" sz="2400" b="1" dirty="0"/>
              <a:t>MYELOGRAPHY</a:t>
            </a:r>
          </a:p>
          <a:p>
            <a:r>
              <a:rPr lang="en-US" sz="2200" dirty="0"/>
              <a:t>In animals with clinical evidence of spinal cord disease or compression, </a:t>
            </a:r>
            <a:r>
              <a:rPr lang="en-US" sz="2200" dirty="0" err="1"/>
              <a:t>myelography</a:t>
            </a:r>
            <a:r>
              <a:rPr lang="en-US" sz="2200" dirty="0"/>
              <a:t> may be used to confirm, localize, and characterize lesions. This procedure is particularly valuable for identifying compression of the spinal cord by herniated disks or tumors. </a:t>
            </a:r>
            <a:r>
              <a:rPr lang="en-US" sz="2200" dirty="0" err="1"/>
              <a:t>Myelography</a:t>
            </a:r>
            <a:r>
              <a:rPr lang="en-US" sz="2200" dirty="0"/>
              <a:t> is rapid and is more readily available and less expensive than other advanced imaging techniques, such as computed tomography (CT) and magnetic resonance imaging (MRI), but it is also associated with a higher rate of complications.</a:t>
            </a:r>
            <a:endParaRPr lang="tr-TR" sz="2200" dirty="0"/>
          </a:p>
          <a:p>
            <a:r>
              <a:rPr lang="en-US" sz="2200" dirty="0"/>
              <a:t>To perform </a:t>
            </a:r>
            <a:r>
              <a:rPr lang="en-US" sz="2200" dirty="0" err="1"/>
              <a:t>myelography</a:t>
            </a:r>
            <a:r>
              <a:rPr lang="en-US" sz="2200" dirty="0"/>
              <a:t>, the clinician </a:t>
            </a:r>
            <a:r>
              <a:rPr lang="en-US" sz="2200" dirty="0" err="1"/>
              <a:t>anesthesizes</a:t>
            </a:r>
            <a:r>
              <a:rPr lang="en-US" sz="2200" dirty="0"/>
              <a:t> the animal and injects a nonionic contrast material into the subarachnoid space at the </a:t>
            </a:r>
            <a:r>
              <a:rPr lang="en-US" sz="2200" dirty="0" err="1"/>
              <a:t>atlanto</a:t>
            </a:r>
            <a:r>
              <a:rPr lang="en-US" sz="2200" dirty="0"/>
              <a:t>-occipital or lumbar (L5/6 or L4/5) space. The contrast material most commonly used for this purpose is </a:t>
            </a:r>
            <a:r>
              <a:rPr lang="en-US" sz="2200" dirty="0" err="1"/>
              <a:t>iohexol</a:t>
            </a:r>
            <a:r>
              <a:rPr lang="en-US" sz="2200" dirty="0"/>
              <a:t> (</a:t>
            </a:r>
            <a:r>
              <a:rPr lang="en-US" sz="2200" dirty="0" err="1"/>
              <a:t>Omnipaque</a:t>
            </a:r>
            <a:r>
              <a:rPr lang="en-US" sz="2200" dirty="0"/>
              <a:t>; </a:t>
            </a:r>
            <a:r>
              <a:rPr lang="en-US" sz="2200" dirty="0" err="1"/>
              <a:t>Nycomed</a:t>
            </a:r>
            <a:r>
              <a:rPr lang="en-US" sz="2200" dirty="0"/>
              <a:t>).</a:t>
            </a:r>
            <a:endParaRPr lang="tr-TR" sz="2200" dirty="0"/>
          </a:p>
          <a:p>
            <a:r>
              <a:rPr lang="en-US" sz="2200" dirty="0"/>
              <a:t> </a:t>
            </a:r>
            <a:r>
              <a:rPr lang="en-US" sz="2400" dirty="0"/>
              <a:t>Lumbar </a:t>
            </a:r>
            <a:r>
              <a:rPr lang="en-US" sz="2400" dirty="0" err="1"/>
              <a:t>myelography</a:t>
            </a:r>
            <a:r>
              <a:rPr lang="en-US" sz="2400" dirty="0"/>
              <a:t> is performed with the needle at the L5/L6 (large dogs) or L6/L7 (small dogs and cats) site. Needle insertion is as described for lumbar CSF collection, with the bevel of the needle oriented cranially. Once the needle is in place, a small test volume (0.2 ml) of contrast medium should be injected and lateral radiography or fluoroscopy performed to make sure the injection is not directed into the spinal cord parenchyma. </a:t>
            </a:r>
            <a:endParaRPr lang="tr-TR" sz="2400" dirty="0"/>
          </a:p>
          <a:p>
            <a:r>
              <a:rPr lang="en-US" sz="2400" dirty="0"/>
              <a:t>Seizures occasionally occur in animals recovering from anesthesia after </a:t>
            </a:r>
            <a:r>
              <a:rPr lang="en-US" sz="2400" dirty="0" err="1"/>
              <a:t>myelography</a:t>
            </a:r>
            <a:r>
              <a:rPr lang="en-US" sz="2400" dirty="0"/>
              <a:t>. These seizures can usually be controlled with diazepam (5 to 20 mg, administered intravenously). </a:t>
            </a:r>
            <a:endParaRPr lang="tr-TR" sz="2400" dirty="0"/>
          </a:p>
          <a:p>
            <a:r>
              <a:rPr lang="en-US" sz="2400" dirty="0"/>
              <a:t>A normal myelogram will show contrast material filling the subarachnoid space. This appears as a column of contrast agent on each side of the cord on </a:t>
            </a:r>
            <a:r>
              <a:rPr lang="en-US" sz="2400" dirty="0" err="1"/>
              <a:t>ventrodorsal</a:t>
            </a:r>
            <a:r>
              <a:rPr lang="en-US" sz="2400" dirty="0"/>
              <a:t> views and in the ventral and dorsal columns on lateral views</a:t>
            </a:r>
            <a:r>
              <a:rPr lang="tr-TR" sz="2400" dirty="0"/>
              <a:t>.</a:t>
            </a:r>
          </a:p>
          <a:p>
            <a:endParaRPr lang="tr-TR" sz="2200" dirty="0"/>
          </a:p>
          <a:p>
            <a:endParaRPr lang="tr-TR" sz="2200" dirty="0"/>
          </a:p>
        </p:txBody>
      </p:sp>
    </p:spTree>
    <p:extLst>
      <p:ext uri="{BB962C8B-B14F-4D97-AF65-F5344CB8AC3E}">
        <p14:creationId xmlns:p14="http://schemas.microsoft.com/office/powerpoint/2010/main" val="104743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7\Desktop\2020-10-22_13-55-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35" y="1493516"/>
            <a:ext cx="6834576" cy="5364485"/>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505808" y="0"/>
            <a:ext cx="7614529" cy="4653136"/>
          </a:xfrm>
        </p:spPr>
        <p:txBody>
          <a:bodyPr>
            <a:noAutofit/>
          </a:bodyPr>
          <a:lstStyle/>
          <a:p>
            <a:pPr marL="0" indent="0">
              <a:buNone/>
            </a:pPr>
            <a:endParaRPr lang="tr-TR"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0"/>
            <a:ext cx="6779808"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0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537" y="88954"/>
            <a:ext cx="830885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5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188640"/>
            <a:ext cx="8579296" cy="6480720"/>
          </a:xfrm>
        </p:spPr>
        <p:txBody>
          <a:bodyPr>
            <a:normAutofit fontScale="77500" lnSpcReduction="20000"/>
          </a:bodyPr>
          <a:lstStyle/>
          <a:p>
            <a:pPr marL="0" indent="0">
              <a:buNone/>
            </a:pPr>
            <a:r>
              <a:rPr lang="tr-TR" sz="2600" b="1" dirty="0"/>
              <a:t>ULTRASONOGRAPHY</a:t>
            </a:r>
          </a:p>
          <a:p>
            <a:r>
              <a:rPr lang="en-US" dirty="0"/>
              <a:t> </a:t>
            </a:r>
            <a:r>
              <a:rPr lang="en-US" sz="2200" dirty="0"/>
              <a:t>This modality can</a:t>
            </a:r>
            <a:r>
              <a:rPr lang="tr-TR" sz="2200" dirty="0"/>
              <a:t> </a:t>
            </a:r>
            <a:r>
              <a:rPr lang="en-US" sz="2200" dirty="0"/>
              <a:t>provide valuable information in the diagnostic evaluation of patients with neurologic disease. </a:t>
            </a:r>
            <a:endParaRPr lang="tr-TR" sz="2200" dirty="0"/>
          </a:p>
          <a:p>
            <a:pPr marL="0" indent="0">
              <a:buNone/>
            </a:pPr>
            <a:r>
              <a:rPr lang="tr-TR" sz="2600" b="1" dirty="0"/>
              <a:t>COMPUTED TOMOGRAPHY AND MAGNETIC RESONANCE IMAGING</a:t>
            </a:r>
          </a:p>
          <a:p>
            <a:r>
              <a:rPr lang="en-US" sz="1900" dirty="0"/>
              <a:t>These techniques allow precise topographic mapping of lesions, making them valuable tools in the evaluation of compressive lesions of the brain, spinal cord, or cauda </a:t>
            </a:r>
            <a:r>
              <a:rPr lang="en-US" sz="1900" dirty="0" err="1"/>
              <a:t>equina</a:t>
            </a:r>
            <a:r>
              <a:rPr lang="en-US" sz="1900" dirty="0"/>
              <a:t> when surgery is being considered.</a:t>
            </a:r>
            <a:endParaRPr lang="tr-TR" sz="1900" dirty="0"/>
          </a:p>
          <a:p>
            <a:pPr marL="0" indent="0">
              <a:buNone/>
            </a:pPr>
            <a:r>
              <a:rPr lang="tr-TR" sz="2600" b="1" dirty="0"/>
              <a:t>ELECTRODIAGNOSTIC TESTING</a:t>
            </a:r>
          </a:p>
          <a:p>
            <a:r>
              <a:rPr lang="en-US" sz="1900" dirty="0" err="1"/>
              <a:t>Electrophysiologic</a:t>
            </a:r>
            <a:r>
              <a:rPr lang="en-US" sz="1900" dirty="0"/>
              <a:t> studies can be used to record electrical activity from muscle or neural tissue and aid in lesion localization and characterization.</a:t>
            </a:r>
            <a:endParaRPr lang="tr-TR" sz="1900" dirty="0"/>
          </a:p>
          <a:p>
            <a:pPr marL="0" indent="0">
              <a:buNone/>
            </a:pPr>
            <a:r>
              <a:rPr lang="tr-TR" sz="2600" b="1" dirty="0"/>
              <a:t>ELECTROMYOGRAPHY</a:t>
            </a:r>
          </a:p>
          <a:p>
            <a:r>
              <a:rPr lang="en-US" sz="1900" dirty="0"/>
              <a:t>Electromyography (EMG) is most useful to confirm a suspected diagnosis of a muscle or peripheral nerve disorder and to identify abnormal muscles for subsequent biopsy.</a:t>
            </a:r>
            <a:endParaRPr lang="tr-TR" sz="1900" dirty="0"/>
          </a:p>
          <a:p>
            <a:pPr marL="0" indent="0">
              <a:buNone/>
            </a:pPr>
            <a:r>
              <a:rPr lang="tr-TR" sz="2200" b="1" dirty="0"/>
              <a:t>NERVE CONDUCTION VELOCITIES</a:t>
            </a:r>
          </a:p>
          <a:p>
            <a:r>
              <a:rPr lang="en-US" sz="2200" dirty="0"/>
              <a:t>The conduction velocity of motor nerves can be determined by stimulating a nerve at two separate sites and recording the time it takes for an evoked muscle potential to occur. </a:t>
            </a:r>
            <a:endParaRPr lang="tr-TR" sz="2200" dirty="0"/>
          </a:p>
          <a:p>
            <a:pPr marL="0" indent="0">
              <a:buNone/>
            </a:pPr>
            <a:r>
              <a:rPr lang="tr-TR" sz="2200" b="1" dirty="0"/>
              <a:t>ELECTRORETINOGRAPHY</a:t>
            </a:r>
          </a:p>
          <a:p>
            <a:r>
              <a:rPr lang="en-US" sz="2200" dirty="0"/>
              <a:t>An </a:t>
            </a:r>
            <a:r>
              <a:rPr lang="en-US" sz="2200" dirty="0" err="1"/>
              <a:t>electroretinogram</a:t>
            </a:r>
            <a:r>
              <a:rPr lang="en-US" sz="2200" dirty="0"/>
              <a:t> (ERG) is a recording of the electrical response of the retina to a flashing light stimulus. </a:t>
            </a:r>
            <a:endParaRPr lang="tr-TR" sz="2200" dirty="0"/>
          </a:p>
          <a:p>
            <a:pPr marL="0" indent="0">
              <a:buNone/>
            </a:pPr>
            <a:r>
              <a:rPr lang="tr-TR" sz="2200" b="1" dirty="0"/>
              <a:t>BRAINSTEM AUDITORY EVOKED RESPONSE</a:t>
            </a:r>
          </a:p>
          <a:p>
            <a:r>
              <a:rPr lang="en-US" sz="2200" dirty="0"/>
              <a:t>The brainstem auditory evoked response (BAER) depicts the response of nervous tissues to an auditory stimulus (a click). </a:t>
            </a:r>
            <a:endParaRPr lang="tr-TR" sz="2200" dirty="0"/>
          </a:p>
          <a:p>
            <a:pPr marL="0" indent="0">
              <a:buNone/>
            </a:pPr>
            <a:r>
              <a:rPr lang="tr-TR" sz="2200" b="1" dirty="0"/>
              <a:t>ELECTROENCEPHALOGRAPHY</a:t>
            </a:r>
          </a:p>
          <a:p>
            <a:r>
              <a:rPr lang="en-US" sz="2200" dirty="0"/>
              <a:t>Electroencephalography provides a graphic record of the spontaneous electrical activity of the cerebral cortex. </a:t>
            </a:r>
            <a:endParaRPr lang="tr-TR" sz="1900" dirty="0"/>
          </a:p>
          <a:p>
            <a:endParaRPr lang="tr-TR" sz="2200" dirty="0"/>
          </a:p>
        </p:txBody>
      </p:sp>
    </p:spTree>
    <p:extLst>
      <p:ext uri="{BB962C8B-B14F-4D97-AF65-F5344CB8AC3E}">
        <p14:creationId xmlns:p14="http://schemas.microsoft.com/office/powerpoint/2010/main" val="334049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783" y="11685"/>
            <a:ext cx="7289870" cy="675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50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1504" y="4320470"/>
            <a:ext cx="8928992" cy="2304256"/>
          </a:xfrm>
        </p:spPr>
        <p:txBody>
          <a:bodyPr>
            <a:normAutofit fontScale="47500" lnSpcReduction="20000"/>
          </a:bodyPr>
          <a:lstStyle/>
          <a:p>
            <a:pPr marL="0" indent="0">
              <a:buNone/>
            </a:pPr>
            <a:r>
              <a:rPr lang="en-US" dirty="0"/>
              <a:t>The </a:t>
            </a:r>
            <a:r>
              <a:rPr lang="en-US" dirty="0" err="1"/>
              <a:t>myelographic</a:t>
            </a:r>
            <a:r>
              <a:rPr lang="en-US" dirty="0"/>
              <a:t> appearance of extradural, </a:t>
            </a:r>
            <a:r>
              <a:rPr lang="en-US" dirty="0" err="1"/>
              <a:t>intradural</a:t>
            </a:r>
            <a:r>
              <a:rPr lang="en-US" dirty="0"/>
              <a:t>-extramedullary, and intramedullary spinal cord masses. </a:t>
            </a:r>
            <a:r>
              <a:rPr lang="en-US" b="1" dirty="0"/>
              <a:t>A</a:t>
            </a:r>
            <a:r>
              <a:rPr lang="en-US" dirty="0"/>
              <a:t>, Normal myelogram. </a:t>
            </a:r>
            <a:r>
              <a:rPr lang="en-US" b="1" dirty="0"/>
              <a:t>B</a:t>
            </a:r>
            <a:r>
              <a:rPr lang="en-US" dirty="0"/>
              <a:t>, Ventral extradural spinal cord compression. The leading edge of the contrast material tapers toward the spinal cord, a w a y from the bone on the lateral view. The dorsal column is thinned in this region. On the </a:t>
            </a:r>
            <a:r>
              <a:rPr lang="en-US" dirty="0" err="1"/>
              <a:t>ventrodorsal</a:t>
            </a:r>
            <a:r>
              <a:rPr lang="en-US" dirty="0"/>
              <a:t> view the spinal cord appears widened or flattened, resulting in narrow columns of contrast material. </a:t>
            </a:r>
            <a:r>
              <a:rPr lang="en-US" b="1" dirty="0"/>
              <a:t>C</a:t>
            </a:r>
            <a:r>
              <a:rPr lang="en-US" dirty="0"/>
              <a:t>, Ventral </a:t>
            </a:r>
            <a:r>
              <a:rPr lang="en-US" dirty="0" err="1"/>
              <a:t>intradural</a:t>
            </a:r>
            <a:r>
              <a:rPr lang="en-US" dirty="0"/>
              <a:t>, extramedullary spinal cord compression. The leading edge of the contrast material expands and outlines the lesion, tapering toward the spinal cord and toward the bony margin of the osseous canal, resulting in a filling defect at the site of the lesion and the appearance of a "golf tee sign . " On the </a:t>
            </a:r>
            <a:r>
              <a:rPr lang="en-US" dirty="0" err="1"/>
              <a:t>ventrodorsal</a:t>
            </a:r>
            <a:r>
              <a:rPr lang="en-US" dirty="0"/>
              <a:t> view the spinal cord appears widened or flattened, resulting in narrow columns of contrast material. </a:t>
            </a:r>
            <a:r>
              <a:rPr lang="en-US" b="1" dirty="0"/>
              <a:t>D</a:t>
            </a:r>
            <a:r>
              <a:rPr lang="en-US" dirty="0"/>
              <a:t>, Intramedullary mass or swelling. The leading edges of the contrast material taper toward the bony margin of the osseous canal on both views, with diverging columns of contrast material indicating spinal cord enlargement.</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59" y="29345"/>
            <a:ext cx="6511458" cy="426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88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775520" y="116632"/>
            <a:ext cx="4536504" cy="6336704"/>
          </a:xfrm>
        </p:spPr>
        <p:txBody>
          <a:bodyPr>
            <a:noAutofit/>
          </a:bodyPr>
          <a:lstStyle/>
          <a:p>
            <a:pPr marL="0" indent="0">
              <a:buNone/>
            </a:pPr>
            <a:r>
              <a:rPr lang="tr-TR" sz="2000" b="1" dirty="0"/>
              <a:t>NERVE BIOPSY</a:t>
            </a:r>
          </a:p>
          <a:p>
            <a:r>
              <a:rPr lang="en-US" sz="2000" dirty="0"/>
              <a:t>It may be useful to obtain nerve biopsy specimens in an effort to evaluate peripheral nerve disorders. </a:t>
            </a:r>
          </a:p>
          <a:p>
            <a:r>
              <a:rPr lang="en-US" sz="2000" dirty="0"/>
              <a:t>Nerves are biopsied by transecting approximately one third of the width of the nerve and removing fascicles about 1 cm in length, leaving most of the nerve trunk intact.</a:t>
            </a:r>
          </a:p>
          <a:p>
            <a:r>
              <a:rPr lang="en-US" sz="2000" dirty="0"/>
              <a:t>Samples should be laid out on a piece of wooden tongue depressor and pinned at each end to keep them oriented longitudinally, but they should not be stretched. </a:t>
            </a:r>
          </a:p>
          <a:p>
            <a:r>
              <a:rPr lang="en-US" sz="2000" dirty="0"/>
              <a:t>They should then be fixed in 2.5% glutaraldehyde or buffered 10% formalin for light microscopy. Fresh nerve samples can be frozen in liquid nitrogen and stored for biochemical analysis.</a:t>
            </a:r>
            <a:endParaRPr lang="tr-TR" sz="2000" dirty="0"/>
          </a:p>
        </p:txBody>
      </p:sp>
      <p:sp>
        <p:nvSpPr>
          <p:cNvPr id="5" name="İçerik Yer Tutucusu 4"/>
          <p:cNvSpPr>
            <a:spLocks noGrp="1"/>
          </p:cNvSpPr>
          <p:nvPr>
            <p:ph sz="half" idx="2"/>
          </p:nvPr>
        </p:nvSpPr>
        <p:spPr>
          <a:xfrm>
            <a:off x="6518895" y="4509121"/>
            <a:ext cx="4038600" cy="1545035"/>
          </a:xfrm>
        </p:spPr>
        <p:txBody>
          <a:bodyPr>
            <a:normAutofit fontScale="62500" lnSpcReduction="20000"/>
          </a:bodyPr>
          <a:lstStyle/>
          <a:p>
            <a:pPr marL="0" indent="0">
              <a:buNone/>
            </a:pPr>
            <a:r>
              <a:rPr lang="tr-TR" dirty="0" err="1"/>
              <a:t>Magnetic</a:t>
            </a:r>
            <a:r>
              <a:rPr lang="tr-TR" dirty="0"/>
              <a:t> </a:t>
            </a:r>
            <a:r>
              <a:rPr lang="tr-TR" dirty="0" err="1"/>
              <a:t>resonance</a:t>
            </a:r>
            <a:r>
              <a:rPr lang="tr-TR" dirty="0"/>
              <a:t> </a:t>
            </a:r>
            <a:r>
              <a:rPr lang="tr-TR" dirty="0" err="1"/>
              <a:t>imaging</a:t>
            </a:r>
            <a:r>
              <a:rPr lang="tr-TR" dirty="0"/>
              <a:t> (MRI) </a:t>
            </a:r>
            <a:r>
              <a:rPr lang="tr-TR" dirty="0" err="1"/>
              <a:t>scans</a:t>
            </a:r>
            <a:r>
              <a:rPr lang="tr-TR" dirty="0"/>
              <a:t> (</a:t>
            </a:r>
            <a:r>
              <a:rPr lang="tr-TR" dirty="0" err="1"/>
              <a:t>transverse</a:t>
            </a:r>
            <a:r>
              <a:rPr lang="tr-TR" dirty="0"/>
              <a:t> T1 </a:t>
            </a:r>
            <a:r>
              <a:rPr lang="en-US" dirty="0"/>
              <a:t>images) of the caudal lumbar region of </a:t>
            </a:r>
            <a:r>
              <a:rPr lang="en-US" b="1" dirty="0"/>
              <a:t>(A) </a:t>
            </a:r>
            <a:r>
              <a:rPr lang="en-US" dirty="0"/>
              <a:t>a normal dog</a:t>
            </a:r>
            <a:r>
              <a:rPr lang="tr-TR" dirty="0"/>
              <a:t> </a:t>
            </a:r>
            <a:r>
              <a:rPr lang="tr-TR" dirty="0" err="1"/>
              <a:t>and</a:t>
            </a:r>
            <a:r>
              <a:rPr lang="tr-TR" dirty="0"/>
              <a:t> </a:t>
            </a:r>
            <a:r>
              <a:rPr lang="tr-TR" b="1" dirty="0"/>
              <a:t>(B) </a:t>
            </a:r>
            <a:r>
              <a:rPr lang="tr-TR" dirty="0"/>
              <a:t>a Golden </a:t>
            </a:r>
            <a:r>
              <a:rPr lang="tr-TR" dirty="0" err="1"/>
              <a:t>Retriever</a:t>
            </a:r>
            <a:r>
              <a:rPr lang="tr-TR" dirty="0"/>
              <a:t> </a:t>
            </a:r>
            <a:r>
              <a:rPr lang="tr-TR" dirty="0" err="1"/>
              <a:t>with</a:t>
            </a:r>
            <a:r>
              <a:rPr lang="tr-TR" dirty="0"/>
              <a:t> </a:t>
            </a:r>
            <a:r>
              <a:rPr lang="tr-TR" dirty="0" err="1"/>
              <a:t>prolapsed</a:t>
            </a:r>
            <a:r>
              <a:rPr lang="tr-TR" dirty="0"/>
              <a:t> disk </a:t>
            </a:r>
            <a:r>
              <a:rPr lang="tr-TR" dirty="0" err="1"/>
              <a:t>material</a:t>
            </a:r>
            <a:r>
              <a:rPr lang="tr-TR" dirty="0"/>
              <a:t> </a:t>
            </a:r>
            <a:r>
              <a:rPr lang="en-US" dirty="0"/>
              <a:t>within the vertebral canal.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7" y="260649"/>
            <a:ext cx="33813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3673-50D6-4106-B228-12BB6A3FA20F}"/>
              </a:ext>
            </a:extLst>
          </p:cNvPr>
          <p:cNvSpPr>
            <a:spLocks noGrp="1"/>
          </p:cNvSpPr>
          <p:nvPr>
            <p:ph type="title"/>
          </p:nvPr>
        </p:nvSpPr>
        <p:spPr>
          <a:xfrm>
            <a:off x="1041661" y="685799"/>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BRAIN</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D2175AFF-9CFF-4C19-8F7E-EF933862A25F}"/>
              </a:ext>
            </a:extLst>
          </p:cNvPr>
          <p:cNvSpPr>
            <a:spLocks noGrp="1"/>
          </p:cNvSpPr>
          <p:nvPr>
            <p:ph idx="1"/>
          </p:nvPr>
        </p:nvSpPr>
        <p:spPr>
          <a:xfrm>
            <a:off x="1041661" y="2254103"/>
            <a:ext cx="6009589" cy="3918098"/>
          </a:xfrm>
        </p:spPr>
        <p:txBody>
          <a:bodyPr>
            <a:normAutofit fontScale="92500" lnSpcReduction="20000"/>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brain consists of the cerebrum, the brainstem, and the cerebellum. The brainstem is further subdivided from rostral to caudal into the diencephalon (thalamus and hypothalamus), midbrain, pons, and medulla oblongata.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Neurologic abnormalities within the brain can usually be localized on the basis of clinical findings to one of three clinically important regions. These include (1) the forebrain (the cerebrum and diencephalon), (2) the pons and medulla, and (3) the cerebellum.</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4" name="Picture 3">
            <a:extLst>
              <a:ext uri="{FF2B5EF4-FFF2-40B4-BE49-F238E27FC236}">
                <a16:creationId xmlns:a16="http://schemas.microsoft.com/office/drawing/2014/main" id="{80B62637-F528-4886-88C2-A1577CD76DE9}"/>
              </a:ext>
            </a:extLst>
          </p:cNvPr>
          <p:cNvPicPr>
            <a:picLocks noChangeAspect="1"/>
          </p:cNvPicPr>
          <p:nvPr/>
        </p:nvPicPr>
        <p:blipFill>
          <a:blip r:embed="rId2"/>
          <a:stretch>
            <a:fillRect/>
          </a:stretch>
        </p:blipFill>
        <p:spPr>
          <a:xfrm>
            <a:off x="7421762" y="2057399"/>
            <a:ext cx="4264499" cy="2631805"/>
          </a:xfrm>
          <a:prstGeom prst="rect">
            <a:avLst/>
          </a:prstGeom>
        </p:spPr>
      </p:pic>
      <p:sp>
        <p:nvSpPr>
          <p:cNvPr id="5" name="Rectangle 4">
            <a:extLst>
              <a:ext uri="{FF2B5EF4-FFF2-40B4-BE49-F238E27FC236}">
                <a16:creationId xmlns:a16="http://schemas.microsoft.com/office/drawing/2014/main" id="{93FB3990-D8EC-4319-BEDF-ABA9BF5AD46C}"/>
              </a:ext>
            </a:extLst>
          </p:cNvPr>
          <p:cNvSpPr/>
          <p:nvPr/>
        </p:nvSpPr>
        <p:spPr>
          <a:xfrm>
            <a:off x="7421762" y="4800602"/>
            <a:ext cx="2429248" cy="312650"/>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Regional anatomy of the brain</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6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639616" y="1988840"/>
            <a:ext cx="7020272" cy="1754326"/>
          </a:xfrm>
          <a:prstGeom prst="rect">
            <a:avLst/>
          </a:prstGeom>
        </p:spPr>
        <p:txBody>
          <a:bodyPr wrap="square">
            <a:spAutoFit/>
          </a:bodyPr>
          <a:lstStyle/>
          <a:p>
            <a:r>
              <a:rPr lang="tr-TR" sz="1800" b="1" dirty="0"/>
              <a:t>            </a:t>
            </a:r>
            <a:r>
              <a:rPr lang="en-US" sz="1800" b="1" dirty="0"/>
              <a:t>When the neurologic examination suggests that a lesion is</a:t>
            </a:r>
          </a:p>
          <a:p>
            <a:r>
              <a:rPr lang="en-US" sz="1800" b="1" dirty="0"/>
              <a:t>located above the foramen magnum, a variety of disorders</a:t>
            </a:r>
            <a:r>
              <a:rPr lang="tr-TR" sz="1800" b="1" dirty="0"/>
              <a:t> </a:t>
            </a:r>
            <a:r>
              <a:rPr lang="en-US" sz="1800" b="1" dirty="0"/>
              <a:t>should be considered as differential diagnoses. Some of these</a:t>
            </a:r>
            <a:r>
              <a:rPr lang="tr-TR" sz="1800" b="1" dirty="0"/>
              <a:t> </a:t>
            </a:r>
            <a:r>
              <a:rPr lang="en-US" sz="1800" b="1" dirty="0"/>
              <a:t>disorders typically affect only one particular region of the</a:t>
            </a:r>
            <a:r>
              <a:rPr lang="tr-TR" sz="1800" b="1" dirty="0"/>
              <a:t> </a:t>
            </a:r>
            <a:r>
              <a:rPr lang="en-US" sz="1800" b="1" dirty="0"/>
              <a:t>brain, such as the forebrain or the cerebellum, whereas others</a:t>
            </a:r>
            <a:r>
              <a:rPr lang="tr-TR" sz="1800" b="1" dirty="0"/>
              <a:t> </a:t>
            </a:r>
            <a:r>
              <a:rPr lang="en-US" sz="1800" b="1" dirty="0"/>
              <a:t>can affect any location within the brain.</a:t>
            </a:r>
            <a:r>
              <a:rPr lang="tr-TR" sz="1800" b="1" dirty="0" err="1"/>
              <a:t>Altered</a:t>
            </a:r>
            <a:r>
              <a:rPr lang="tr-TR" sz="1800" b="1" dirty="0"/>
              <a:t> </a:t>
            </a:r>
            <a:r>
              <a:rPr lang="tr-TR" sz="1800" b="1" dirty="0" err="1"/>
              <a:t>mentation</a:t>
            </a:r>
            <a:r>
              <a:rPr lang="tr-TR" sz="1800" b="1" dirty="0"/>
              <a:t> is </a:t>
            </a:r>
            <a:r>
              <a:rPr lang="tr-TR" sz="1800" b="1" dirty="0" err="1"/>
              <a:t>the</a:t>
            </a:r>
            <a:r>
              <a:rPr lang="tr-TR" sz="1800" b="1" dirty="0"/>
              <a:t> </a:t>
            </a:r>
            <a:r>
              <a:rPr lang="tr-TR" sz="1800" b="1" dirty="0" err="1"/>
              <a:t>most</a:t>
            </a:r>
            <a:r>
              <a:rPr lang="tr-TR" sz="1800" b="1" dirty="0"/>
              <a:t> </a:t>
            </a:r>
            <a:r>
              <a:rPr lang="tr-TR" sz="1800" b="1" dirty="0" err="1"/>
              <a:t>prominent</a:t>
            </a:r>
            <a:r>
              <a:rPr lang="tr-TR" sz="1800" b="1" dirty="0"/>
              <a:t> </a:t>
            </a:r>
            <a:r>
              <a:rPr lang="tr-TR" sz="1800" b="1" dirty="0" err="1"/>
              <a:t>disorders</a:t>
            </a:r>
            <a:r>
              <a:rPr lang="tr-TR" sz="1800" b="1" dirty="0"/>
              <a:t>.</a:t>
            </a:r>
          </a:p>
        </p:txBody>
      </p:sp>
      <p:sp>
        <p:nvSpPr>
          <p:cNvPr id="3" name="2 Dikdörtgen"/>
          <p:cNvSpPr/>
          <p:nvPr/>
        </p:nvSpPr>
        <p:spPr>
          <a:xfrm>
            <a:off x="3575720" y="692697"/>
            <a:ext cx="4680520" cy="584775"/>
          </a:xfrm>
          <a:prstGeom prst="rect">
            <a:avLst/>
          </a:prstGeom>
        </p:spPr>
        <p:txBody>
          <a:bodyPr wrap="square">
            <a:spAutoFit/>
          </a:bodyPr>
          <a:lstStyle/>
          <a:p>
            <a:r>
              <a:rPr lang="tr-TR" sz="3200" b="1" dirty="0" err="1"/>
              <a:t>Intracranial</a:t>
            </a:r>
            <a:r>
              <a:rPr lang="tr-TR" sz="3200" b="1" dirty="0"/>
              <a:t> </a:t>
            </a:r>
            <a:r>
              <a:rPr lang="tr-TR" sz="3200" b="1" dirty="0" err="1"/>
              <a:t>Disorders</a:t>
            </a:r>
            <a:endParaRPr lang="tr-TR" sz="3200" b="1" dirty="0"/>
          </a:p>
        </p:txBody>
      </p:sp>
    </p:spTree>
    <p:extLst>
      <p:ext uri="{BB962C8B-B14F-4D97-AF65-F5344CB8AC3E}">
        <p14:creationId xmlns:p14="http://schemas.microsoft.com/office/powerpoint/2010/main" val="2907693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67608" y="548680"/>
            <a:ext cx="5544616" cy="1077218"/>
          </a:xfrm>
          <a:prstGeom prst="rect">
            <a:avLst/>
          </a:prstGeom>
        </p:spPr>
        <p:txBody>
          <a:bodyPr wrap="square">
            <a:spAutoFit/>
          </a:bodyPr>
          <a:lstStyle/>
          <a:p>
            <a:pPr algn="ctr"/>
            <a:r>
              <a:rPr lang="tr-TR" sz="2800" b="1" dirty="0">
                <a:solidFill>
                  <a:srgbClr val="C00000"/>
                </a:solidFill>
              </a:rPr>
              <a:t>ALTERED MENTATION</a:t>
            </a:r>
          </a:p>
          <a:p>
            <a:endParaRPr lang="tr-TR" sz="1800" b="1" dirty="0">
              <a:solidFill>
                <a:srgbClr val="C00000"/>
              </a:solidFill>
            </a:endParaRPr>
          </a:p>
          <a:p>
            <a:r>
              <a:rPr lang="tr-TR" sz="1800" b="1" dirty="0">
                <a:solidFill>
                  <a:srgbClr val="C00000"/>
                </a:solidFill>
              </a:rPr>
              <a:t> </a:t>
            </a:r>
          </a:p>
        </p:txBody>
      </p:sp>
      <p:sp>
        <p:nvSpPr>
          <p:cNvPr id="3" name="2 Dikdörtgen"/>
          <p:cNvSpPr/>
          <p:nvPr/>
        </p:nvSpPr>
        <p:spPr>
          <a:xfrm>
            <a:off x="2495600" y="1556793"/>
            <a:ext cx="4572000" cy="1200329"/>
          </a:xfrm>
          <a:prstGeom prst="rect">
            <a:avLst/>
          </a:prstGeom>
        </p:spPr>
        <p:txBody>
          <a:bodyPr wrap="square">
            <a:spAutoFit/>
          </a:bodyPr>
          <a:lstStyle/>
          <a:p>
            <a:pPr>
              <a:buFont typeface="Arial" pitchFamily="34" charset="0"/>
              <a:buChar char="•"/>
            </a:pPr>
            <a:r>
              <a:rPr lang="en-US" sz="1800" b="1" dirty="0"/>
              <a:t>Abnormal behavior </a:t>
            </a:r>
            <a:endParaRPr lang="tr-TR" sz="1800" b="1" dirty="0"/>
          </a:p>
          <a:p>
            <a:pPr>
              <a:buFont typeface="Arial" pitchFamily="34" charset="0"/>
              <a:buChar char="•"/>
            </a:pPr>
            <a:r>
              <a:rPr lang="tr-TR" sz="1800" b="1" dirty="0"/>
              <a:t>D</a:t>
            </a:r>
            <a:r>
              <a:rPr lang="en-US" sz="1800" b="1" dirty="0" err="1"/>
              <a:t>elirium</a:t>
            </a:r>
            <a:endParaRPr lang="tr-TR" sz="1800" b="1" dirty="0"/>
          </a:p>
          <a:p>
            <a:pPr>
              <a:buFont typeface="Arial" pitchFamily="34" charset="0"/>
              <a:buChar char="•"/>
            </a:pPr>
            <a:r>
              <a:rPr lang="tr-TR" sz="1800" b="1" dirty="0"/>
              <a:t>C</a:t>
            </a:r>
            <a:r>
              <a:rPr lang="en-US" sz="1800" b="1" dirty="0" err="1"/>
              <a:t>ompulsive</a:t>
            </a:r>
            <a:r>
              <a:rPr lang="en-US" sz="1800" b="1" dirty="0"/>
              <a:t> behavior </a:t>
            </a:r>
            <a:endParaRPr lang="tr-TR" sz="1800" b="1" dirty="0"/>
          </a:p>
          <a:p>
            <a:pPr>
              <a:buFont typeface="Arial" pitchFamily="34" charset="0"/>
              <a:buChar char="•"/>
            </a:pPr>
            <a:r>
              <a:rPr lang="tr-TR" sz="1800" b="1" dirty="0"/>
              <a:t>S</a:t>
            </a:r>
            <a:r>
              <a:rPr lang="en-US" sz="1800" b="1" dirty="0" err="1"/>
              <a:t>eizures</a:t>
            </a:r>
            <a:endParaRPr lang="tr-TR" sz="1800" b="1" dirty="0"/>
          </a:p>
        </p:txBody>
      </p:sp>
      <p:sp>
        <p:nvSpPr>
          <p:cNvPr id="4" name="3 Sağ Ayraç"/>
          <p:cNvSpPr/>
          <p:nvPr/>
        </p:nvSpPr>
        <p:spPr>
          <a:xfrm>
            <a:off x="5879976" y="1412776"/>
            <a:ext cx="504056" cy="187220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tr-TR" sz="1800"/>
          </a:p>
        </p:txBody>
      </p:sp>
      <p:sp>
        <p:nvSpPr>
          <p:cNvPr id="5" name="4 Metin kutusu"/>
          <p:cNvSpPr txBox="1"/>
          <p:nvPr/>
        </p:nvSpPr>
        <p:spPr>
          <a:xfrm>
            <a:off x="6744072" y="1196752"/>
            <a:ext cx="2160240" cy="2308324"/>
          </a:xfrm>
          <a:prstGeom prst="rect">
            <a:avLst/>
          </a:prstGeom>
          <a:noFill/>
        </p:spPr>
        <p:txBody>
          <a:bodyPr wrap="square" rtlCol="0">
            <a:spAutoFit/>
          </a:bodyPr>
          <a:lstStyle/>
          <a:p>
            <a:r>
              <a:rPr lang="tr-TR" sz="1800" b="1" dirty="0" err="1"/>
              <a:t>These</a:t>
            </a:r>
            <a:r>
              <a:rPr lang="tr-TR" sz="1800" b="1" dirty="0"/>
              <a:t> </a:t>
            </a:r>
            <a:r>
              <a:rPr lang="tr-TR" sz="1800" b="1" dirty="0" err="1"/>
              <a:t>clinical</a:t>
            </a:r>
            <a:r>
              <a:rPr lang="tr-TR" sz="1800" b="1" dirty="0"/>
              <a:t> </a:t>
            </a:r>
            <a:r>
              <a:rPr lang="tr-TR" sz="1800" b="1" dirty="0" err="1"/>
              <a:t>sign</a:t>
            </a:r>
            <a:r>
              <a:rPr lang="tr-TR" sz="1800" b="1" dirty="0"/>
              <a:t> </a:t>
            </a:r>
            <a:r>
              <a:rPr lang="tr-TR" sz="1800" b="1" dirty="0" err="1"/>
              <a:t>are</a:t>
            </a:r>
            <a:r>
              <a:rPr lang="tr-TR" sz="1800" b="1" dirty="0"/>
              <a:t> </a:t>
            </a:r>
            <a:r>
              <a:rPr lang="tr-TR" sz="1800" b="1" dirty="0" err="1"/>
              <a:t>seen</a:t>
            </a:r>
            <a:r>
              <a:rPr lang="tr-TR" sz="1800" b="1" dirty="0"/>
              <a:t> </a:t>
            </a:r>
            <a:r>
              <a:rPr lang="en-US" sz="1800" b="1" dirty="0"/>
              <a:t>in dogs and cats with lesions of the cerebral</a:t>
            </a:r>
          </a:p>
          <a:p>
            <a:r>
              <a:rPr lang="en-US" sz="1800" b="1" dirty="0"/>
              <a:t>cortex and with intoxications or metabolic </a:t>
            </a:r>
            <a:r>
              <a:rPr lang="en-US" sz="1800" b="1" dirty="0" err="1"/>
              <a:t>encephalopathies</a:t>
            </a:r>
            <a:r>
              <a:rPr lang="en-US" sz="1800" b="1" dirty="0"/>
              <a:t>.</a:t>
            </a:r>
            <a:endParaRPr lang="tr-TR" sz="1800" b="1" dirty="0"/>
          </a:p>
        </p:txBody>
      </p:sp>
      <p:sp>
        <p:nvSpPr>
          <p:cNvPr id="6" name="5 Dikdörtgen"/>
          <p:cNvSpPr/>
          <p:nvPr/>
        </p:nvSpPr>
        <p:spPr>
          <a:xfrm>
            <a:off x="2567608" y="3789040"/>
            <a:ext cx="4572000" cy="923330"/>
          </a:xfrm>
          <a:prstGeom prst="rect">
            <a:avLst/>
          </a:prstGeom>
        </p:spPr>
        <p:txBody>
          <a:bodyPr wrap="square">
            <a:spAutoFit/>
          </a:bodyPr>
          <a:lstStyle/>
          <a:p>
            <a:pPr>
              <a:buFont typeface="Arial" pitchFamily="34" charset="0"/>
              <a:buChar char="•"/>
            </a:pPr>
            <a:r>
              <a:rPr lang="tr-TR" sz="1800" b="1" dirty="0"/>
              <a:t>Severe </a:t>
            </a:r>
            <a:r>
              <a:rPr lang="tr-TR" sz="1800" b="1" dirty="0" err="1"/>
              <a:t>depression</a:t>
            </a:r>
            <a:r>
              <a:rPr lang="tr-TR" sz="1800" b="1" dirty="0"/>
              <a:t> </a:t>
            </a:r>
          </a:p>
          <a:p>
            <a:pPr>
              <a:buFont typeface="Arial" pitchFamily="34" charset="0"/>
              <a:buChar char="•"/>
            </a:pPr>
            <a:r>
              <a:rPr lang="tr-TR" sz="1800" b="1" dirty="0" err="1"/>
              <a:t>Stupor</a:t>
            </a:r>
            <a:endParaRPr lang="tr-TR" sz="1800" b="1" dirty="0"/>
          </a:p>
          <a:p>
            <a:pPr>
              <a:buFont typeface="Arial" pitchFamily="34" charset="0"/>
              <a:buChar char="•"/>
            </a:pPr>
            <a:r>
              <a:rPr lang="tr-TR" sz="1800" b="1" dirty="0" err="1"/>
              <a:t>Coma</a:t>
            </a:r>
            <a:endParaRPr lang="tr-TR" sz="1800" b="1" dirty="0"/>
          </a:p>
        </p:txBody>
      </p:sp>
      <p:cxnSp>
        <p:nvCxnSpPr>
          <p:cNvPr id="8" name="7 Düz Ok Bağlayıcısı"/>
          <p:cNvCxnSpPr/>
          <p:nvPr/>
        </p:nvCxnSpPr>
        <p:spPr>
          <a:xfrm>
            <a:off x="5519936" y="4221088"/>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Metin kutusu"/>
          <p:cNvSpPr txBox="1"/>
          <p:nvPr/>
        </p:nvSpPr>
        <p:spPr>
          <a:xfrm>
            <a:off x="6672064" y="3717033"/>
            <a:ext cx="2016224" cy="1200329"/>
          </a:xfrm>
          <a:prstGeom prst="rect">
            <a:avLst/>
          </a:prstGeom>
          <a:noFill/>
        </p:spPr>
        <p:txBody>
          <a:bodyPr wrap="square" rtlCol="0">
            <a:spAutoFit/>
          </a:bodyPr>
          <a:lstStyle/>
          <a:p>
            <a:r>
              <a:rPr lang="tr-TR" sz="1800" b="1" dirty="0"/>
              <a:t> can </a:t>
            </a:r>
            <a:r>
              <a:rPr lang="tr-TR" sz="1800" b="1" dirty="0" err="1"/>
              <a:t>also</a:t>
            </a:r>
            <a:r>
              <a:rPr lang="tr-TR" sz="1800" b="1" dirty="0"/>
              <a:t> be </a:t>
            </a:r>
            <a:r>
              <a:rPr lang="tr-TR" sz="1800" b="1" dirty="0" err="1"/>
              <a:t>seen</a:t>
            </a:r>
            <a:r>
              <a:rPr lang="tr-TR" sz="1800" b="1" dirty="0"/>
              <a:t> in ‘’d</a:t>
            </a:r>
            <a:r>
              <a:rPr lang="en-US" sz="1800" b="1" dirty="0" err="1"/>
              <a:t>isorders</a:t>
            </a:r>
            <a:r>
              <a:rPr lang="en-US" sz="1800" b="1" dirty="0"/>
              <a:t> affecting the brainstem</a:t>
            </a:r>
            <a:r>
              <a:rPr lang="tr-TR" sz="1800" b="1" dirty="0"/>
              <a:t>’’</a:t>
            </a:r>
            <a:r>
              <a:rPr lang="en-US" sz="1800" b="1" dirty="0"/>
              <a:t> </a:t>
            </a:r>
            <a:endParaRPr lang="tr-TR" sz="1800" b="1" dirty="0"/>
          </a:p>
        </p:txBody>
      </p:sp>
      <p:sp>
        <p:nvSpPr>
          <p:cNvPr id="10" name="9 Dikdörtgen"/>
          <p:cNvSpPr/>
          <p:nvPr/>
        </p:nvSpPr>
        <p:spPr>
          <a:xfrm>
            <a:off x="2423592" y="5157193"/>
            <a:ext cx="7560840" cy="1200329"/>
          </a:xfrm>
          <a:prstGeom prst="rect">
            <a:avLst/>
          </a:prstGeom>
        </p:spPr>
        <p:txBody>
          <a:bodyPr wrap="square">
            <a:spAutoFit/>
          </a:bodyPr>
          <a:lstStyle/>
          <a:p>
            <a:r>
              <a:rPr lang="tr-TR" sz="1800" b="1" dirty="0"/>
              <a:t>    </a:t>
            </a:r>
            <a:r>
              <a:rPr lang="tr-TR" sz="1800" b="1" dirty="0" err="1"/>
              <a:t>Firstly</a:t>
            </a:r>
            <a:r>
              <a:rPr lang="tr-TR" sz="1800" b="1" dirty="0"/>
              <a:t>, </a:t>
            </a:r>
            <a:r>
              <a:rPr lang="tr-TR" sz="1800" b="1" dirty="0" err="1"/>
              <a:t>to</a:t>
            </a:r>
            <a:r>
              <a:rPr lang="tr-TR" sz="1800" b="1" dirty="0"/>
              <a:t> </a:t>
            </a:r>
            <a:r>
              <a:rPr lang="tr-TR" sz="1800" b="1" dirty="0" err="1"/>
              <a:t>detect</a:t>
            </a:r>
            <a:r>
              <a:rPr lang="tr-TR" sz="1800" b="1" dirty="0"/>
              <a:t> </a:t>
            </a:r>
            <a:r>
              <a:rPr lang="tr-TR" sz="1800" b="1" dirty="0" err="1"/>
              <a:t>the</a:t>
            </a:r>
            <a:r>
              <a:rPr lang="tr-TR" sz="1800" b="1" dirty="0"/>
              <a:t> </a:t>
            </a:r>
            <a:r>
              <a:rPr lang="tr-TR" sz="1800" b="1" dirty="0" err="1"/>
              <a:t>disorder</a:t>
            </a:r>
            <a:r>
              <a:rPr lang="tr-TR" sz="1800" b="1" dirty="0"/>
              <a:t>, </a:t>
            </a:r>
            <a:r>
              <a:rPr lang="tr-TR" sz="1800" b="1" dirty="0" err="1"/>
              <a:t>clinicians</a:t>
            </a:r>
            <a:r>
              <a:rPr lang="tr-TR" sz="1800" b="1" dirty="0"/>
              <a:t> </a:t>
            </a:r>
            <a:r>
              <a:rPr lang="tr-TR" sz="1800" b="1" dirty="0" err="1"/>
              <a:t>consider</a:t>
            </a:r>
            <a:r>
              <a:rPr lang="tr-TR" sz="1800" b="1" dirty="0"/>
              <a:t> </a:t>
            </a:r>
            <a:r>
              <a:rPr lang="tr-TR" sz="1800" b="1" dirty="0" err="1"/>
              <a:t>the</a:t>
            </a:r>
            <a:r>
              <a:rPr lang="tr-TR" sz="1800" b="1" dirty="0"/>
              <a:t> </a:t>
            </a:r>
            <a:r>
              <a:rPr lang="tr-TR" sz="1800" b="1" dirty="0" err="1"/>
              <a:t>history</a:t>
            </a:r>
            <a:r>
              <a:rPr lang="tr-TR" sz="1800" b="1" dirty="0"/>
              <a:t> of </a:t>
            </a:r>
            <a:r>
              <a:rPr lang="tr-TR" sz="1800" b="1" dirty="0" err="1"/>
              <a:t>animals</a:t>
            </a:r>
            <a:r>
              <a:rPr lang="tr-TR" sz="1800" b="1" dirty="0"/>
              <a:t>.</a:t>
            </a:r>
            <a:r>
              <a:rPr lang="tr-TR" sz="1800" b="1" dirty="0" err="1"/>
              <a:t>They</a:t>
            </a:r>
            <a:r>
              <a:rPr lang="tr-TR" sz="1800" b="1" dirty="0"/>
              <a:t> </a:t>
            </a:r>
            <a:r>
              <a:rPr lang="tr-TR" sz="1800" b="1" dirty="0" err="1"/>
              <a:t>must</a:t>
            </a:r>
            <a:r>
              <a:rPr lang="tr-TR" sz="1800" b="1" dirty="0"/>
              <a:t> </a:t>
            </a:r>
            <a:r>
              <a:rPr lang="tr-TR" sz="1800" b="1" dirty="0" err="1"/>
              <a:t>check</a:t>
            </a:r>
            <a:r>
              <a:rPr lang="tr-TR" sz="1800" b="1" dirty="0"/>
              <a:t> </a:t>
            </a:r>
            <a:r>
              <a:rPr lang="tr-TR" sz="1800" b="1" dirty="0" err="1"/>
              <a:t>whether</a:t>
            </a:r>
            <a:r>
              <a:rPr lang="tr-TR" sz="1800" b="1" dirty="0"/>
              <a:t> </a:t>
            </a:r>
            <a:r>
              <a:rPr lang="tr-TR" sz="1800" b="1" dirty="0" err="1"/>
              <a:t>the</a:t>
            </a:r>
            <a:r>
              <a:rPr lang="tr-TR" sz="1800" b="1" dirty="0"/>
              <a:t> problem is </a:t>
            </a:r>
            <a:r>
              <a:rPr lang="tr-TR" sz="1800" b="1" dirty="0" err="1"/>
              <a:t>purely</a:t>
            </a:r>
            <a:r>
              <a:rPr lang="tr-TR" sz="1800" b="1" dirty="0"/>
              <a:t> </a:t>
            </a:r>
            <a:r>
              <a:rPr lang="tr-TR" sz="1800" b="1" dirty="0" err="1"/>
              <a:t>behavioral</a:t>
            </a:r>
            <a:r>
              <a:rPr lang="tr-TR" sz="1800" b="1" dirty="0"/>
              <a:t>, </a:t>
            </a:r>
            <a:r>
              <a:rPr lang="tr-TR" sz="1800" b="1" dirty="0" err="1"/>
              <a:t>the</a:t>
            </a:r>
            <a:r>
              <a:rPr lang="tr-TR" sz="1800" b="1" dirty="0"/>
              <a:t> </a:t>
            </a:r>
            <a:r>
              <a:rPr lang="tr-TR" sz="1800" b="1" dirty="0" err="1"/>
              <a:t>result</a:t>
            </a:r>
            <a:r>
              <a:rPr lang="tr-TR" sz="1800" b="1" dirty="0"/>
              <a:t> of </a:t>
            </a:r>
            <a:r>
              <a:rPr lang="tr-TR" sz="1800" b="1" dirty="0" err="1"/>
              <a:t>systemic</a:t>
            </a:r>
            <a:r>
              <a:rPr lang="tr-TR" sz="1800" b="1" dirty="0"/>
              <a:t> </a:t>
            </a:r>
            <a:r>
              <a:rPr lang="tr-TR" sz="1800" b="1" dirty="0" err="1"/>
              <a:t>illness</a:t>
            </a:r>
            <a:r>
              <a:rPr lang="tr-TR" sz="1800" b="1" dirty="0"/>
              <a:t> </a:t>
            </a:r>
            <a:r>
              <a:rPr lang="tr-TR" sz="1800" b="1" dirty="0" err="1"/>
              <a:t>or</a:t>
            </a:r>
            <a:r>
              <a:rPr lang="tr-TR" sz="1800" b="1" dirty="0"/>
              <a:t> an </a:t>
            </a:r>
            <a:r>
              <a:rPr lang="tr-TR" sz="1800" b="1" dirty="0" err="1"/>
              <a:t>indication</a:t>
            </a:r>
            <a:r>
              <a:rPr lang="tr-TR" sz="1800" b="1" dirty="0"/>
              <a:t> of an </a:t>
            </a:r>
            <a:r>
              <a:rPr lang="tr-TR" sz="1800" b="1" dirty="0" err="1"/>
              <a:t>intracranial</a:t>
            </a:r>
            <a:r>
              <a:rPr lang="tr-TR" sz="1800" b="1" dirty="0"/>
              <a:t> </a:t>
            </a:r>
            <a:r>
              <a:rPr lang="tr-TR" sz="1800" b="1" dirty="0" err="1"/>
              <a:t>lesion</a:t>
            </a:r>
            <a:r>
              <a:rPr lang="tr-TR" sz="1800" b="1" dirty="0"/>
              <a:t> </a:t>
            </a:r>
            <a:r>
              <a:rPr lang="tr-TR" sz="1800" b="1" dirty="0" err="1"/>
              <a:t>so</a:t>
            </a:r>
            <a:r>
              <a:rPr lang="tr-TR" sz="1800" b="1" dirty="0"/>
              <a:t> </a:t>
            </a:r>
            <a:r>
              <a:rPr lang="tr-TR" sz="1800" b="1" dirty="0" err="1"/>
              <a:t>that</a:t>
            </a:r>
            <a:r>
              <a:rPr lang="tr-TR" sz="1800" b="1" dirty="0"/>
              <a:t> </a:t>
            </a:r>
            <a:r>
              <a:rPr lang="tr-TR" sz="1800" b="1" dirty="0" err="1"/>
              <a:t>neurological</a:t>
            </a:r>
            <a:r>
              <a:rPr lang="tr-TR" sz="1800" b="1" dirty="0"/>
              <a:t> problem can be </a:t>
            </a:r>
            <a:r>
              <a:rPr lang="tr-TR" sz="1800" b="1" dirty="0" err="1"/>
              <a:t>identified</a:t>
            </a:r>
            <a:r>
              <a:rPr lang="tr-TR" sz="1800" b="1" dirty="0"/>
              <a:t>  </a:t>
            </a:r>
            <a:r>
              <a:rPr lang="tr-TR" sz="1800" b="1" dirty="0" err="1"/>
              <a:t>much</a:t>
            </a:r>
            <a:r>
              <a:rPr lang="tr-TR" sz="1800" b="1" dirty="0"/>
              <a:t> </a:t>
            </a:r>
            <a:r>
              <a:rPr lang="tr-TR" sz="1800" b="1" dirty="0" err="1"/>
              <a:t>more</a:t>
            </a:r>
            <a:r>
              <a:rPr lang="tr-TR" sz="1800" b="1" dirty="0"/>
              <a:t> </a:t>
            </a:r>
            <a:r>
              <a:rPr lang="tr-TR" sz="1800" b="1" dirty="0" err="1"/>
              <a:t>easy</a:t>
            </a:r>
            <a:r>
              <a:rPr lang="tr-TR" sz="1800" b="1" dirty="0"/>
              <a:t>.</a:t>
            </a:r>
            <a:endParaRPr lang="tr-TR" sz="1800" dirty="0"/>
          </a:p>
        </p:txBody>
      </p:sp>
    </p:spTree>
    <p:extLst>
      <p:ext uri="{BB962C8B-B14F-4D97-AF65-F5344CB8AC3E}">
        <p14:creationId xmlns:p14="http://schemas.microsoft.com/office/powerpoint/2010/main" val="3780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063552" y="692696"/>
            <a:ext cx="4608512" cy="2339102"/>
          </a:xfrm>
          <a:prstGeom prst="rect">
            <a:avLst/>
          </a:prstGeom>
        </p:spPr>
        <p:txBody>
          <a:bodyPr wrap="square">
            <a:spAutoFit/>
          </a:bodyPr>
          <a:lstStyle/>
          <a:p>
            <a:r>
              <a:rPr lang="tr-TR" sz="2000" b="1" dirty="0" err="1">
                <a:solidFill>
                  <a:srgbClr val="C00000"/>
                </a:solidFill>
              </a:rPr>
              <a:t>Some</a:t>
            </a:r>
            <a:r>
              <a:rPr lang="tr-TR" sz="2000" b="1" dirty="0">
                <a:solidFill>
                  <a:srgbClr val="C00000"/>
                </a:solidFill>
              </a:rPr>
              <a:t> </a:t>
            </a:r>
            <a:r>
              <a:rPr lang="en-US" sz="2000" b="1" dirty="0">
                <a:solidFill>
                  <a:srgbClr val="C00000"/>
                </a:solidFill>
              </a:rPr>
              <a:t>unilateral forebrain lesions</a:t>
            </a:r>
            <a:r>
              <a:rPr lang="tr-TR" sz="2000" b="1" dirty="0">
                <a:solidFill>
                  <a:srgbClr val="C00000"/>
                </a:solidFill>
              </a:rPr>
              <a:t> </a:t>
            </a:r>
            <a:r>
              <a:rPr lang="tr-TR" sz="2000" b="1" dirty="0" err="1">
                <a:solidFill>
                  <a:srgbClr val="C00000"/>
                </a:solidFill>
              </a:rPr>
              <a:t>cause</a:t>
            </a:r>
            <a:r>
              <a:rPr lang="tr-TR" sz="2000" b="1" dirty="0">
                <a:solidFill>
                  <a:srgbClr val="C00000"/>
                </a:solidFill>
              </a:rPr>
              <a:t>;</a:t>
            </a:r>
            <a:endParaRPr lang="en-US" sz="2000" b="1" dirty="0">
              <a:solidFill>
                <a:srgbClr val="C00000"/>
              </a:solidFill>
            </a:endParaRPr>
          </a:p>
          <a:p>
            <a:pPr>
              <a:buFont typeface="Arial" pitchFamily="34" charset="0"/>
              <a:buChar char="•"/>
            </a:pPr>
            <a:r>
              <a:rPr lang="tr-TR" sz="1800" b="1" dirty="0"/>
              <a:t>A</a:t>
            </a:r>
            <a:r>
              <a:rPr lang="en-US" sz="1800" b="1" dirty="0" err="1"/>
              <a:t>nimals</a:t>
            </a:r>
            <a:r>
              <a:rPr lang="en-US" sz="1800" b="1" dirty="0"/>
              <a:t> turn or circle toward the side of the lesion </a:t>
            </a:r>
            <a:endParaRPr lang="tr-TR" sz="1800" b="1" dirty="0"/>
          </a:p>
          <a:p>
            <a:pPr>
              <a:buFont typeface="Arial" pitchFamily="34" charset="0"/>
              <a:buChar char="•"/>
            </a:pPr>
            <a:r>
              <a:rPr lang="tr-TR" sz="1800" b="1" dirty="0"/>
              <a:t>I</a:t>
            </a:r>
            <a:r>
              <a:rPr lang="en-US" sz="1800" b="1" dirty="0" err="1"/>
              <a:t>gnore</a:t>
            </a:r>
            <a:r>
              <a:rPr lang="en-US" sz="1800" b="1" dirty="0"/>
              <a:t> all sensory input (touch, seeing, and hearing) on</a:t>
            </a:r>
            <a:r>
              <a:rPr lang="tr-TR" sz="1800" b="1" dirty="0"/>
              <a:t> </a:t>
            </a:r>
            <a:r>
              <a:rPr lang="en-US" sz="1800" b="1" dirty="0"/>
              <a:t>the side opposite the lesion (hemi-inattention syndrome)</a:t>
            </a:r>
            <a:endParaRPr lang="tr-TR" sz="1800" b="1" dirty="0"/>
          </a:p>
          <a:p>
            <a:pPr>
              <a:buFont typeface="Arial" pitchFamily="34" charset="0"/>
              <a:buChar char="•"/>
            </a:pPr>
            <a:r>
              <a:rPr lang="tr-TR" sz="1800" b="1" dirty="0"/>
              <a:t>P</a:t>
            </a:r>
            <a:r>
              <a:rPr lang="en-US" sz="1800" b="1" dirty="0" err="1"/>
              <a:t>ostural</a:t>
            </a:r>
            <a:r>
              <a:rPr lang="en-US" sz="1800" b="1" dirty="0"/>
              <a:t> reaction deficits on the side opposite</a:t>
            </a:r>
          </a:p>
          <a:p>
            <a:r>
              <a:rPr lang="tr-TR" sz="1800" b="1" dirty="0" err="1"/>
              <a:t>the</a:t>
            </a:r>
            <a:r>
              <a:rPr lang="tr-TR" sz="1800" b="1" dirty="0"/>
              <a:t> </a:t>
            </a:r>
            <a:r>
              <a:rPr lang="tr-TR" sz="1800" b="1" dirty="0" err="1"/>
              <a:t>lesion</a:t>
            </a:r>
            <a:r>
              <a:rPr lang="tr-TR" sz="1800" b="1" dirty="0"/>
              <a:t>, </a:t>
            </a:r>
            <a:r>
              <a:rPr lang="tr-TR" sz="1800" b="1" dirty="0" err="1"/>
              <a:t>little</a:t>
            </a:r>
            <a:r>
              <a:rPr lang="tr-TR" sz="1800" b="1" dirty="0"/>
              <a:t> </a:t>
            </a:r>
            <a:r>
              <a:rPr lang="tr-TR" sz="1800" b="1" dirty="0" err="1"/>
              <a:t>gait</a:t>
            </a:r>
            <a:r>
              <a:rPr lang="tr-TR" sz="1800" b="1" dirty="0"/>
              <a:t> </a:t>
            </a:r>
            <a:r>
              <a:rPr lang="tr-TR" sz="1800" b="1" dirty="0" err="1"/>
              <a:t>abnormality</a:t>
            </a:r>
            <a:endParaRPr lang="tr-TR" sz="1800" b="1" dirty="0"/>
          </a:p>
        </p:txBody>
      </p:sp>
      <p:sp>
        <p:nvSpPr>
          <p:cNvPr id="5" name="4 Dikdörtgen"/>
          <p:cNvSpPr/>
          <p:nvPr/>
        </p:nvSpPr>
        <p:spPr>
          <a:xfrm>
            <a:off x="2063552" y="3645024"/>
            <a:ext cx="4572000" cy="1785104"/>
          </a:xfrm>
          <a:prstGeom prst="rect">
            <a:avLst/>
          </a:prstGeom>
        </p:spPr>
        <p:txBody>
          <a:bodyPr wrap="square">
            <a:spAutoFit/>
          </a:bodyPr>
          <a:lstStyle/>
          <a:p>
            <a:r>
              <a:rPr lang="en-US" sz="2000" b="1" dirty="0">
                <a:solidFill>
                  <a:srgbClr val="C00000"/>
                </a:solidFill>
              </a:rPr>
              <a:t>Brainstem lesions typically</a:t>
            </a:r>
            <a:r>
              <a:rPr lang="tr-TR" sz="2000" b="1" dirty="0">
                <a:solidFill>
                  <a:srgbClr val="C00000"/>
                </a:solidFill>
              </a:rPr>
              <a:t> </a:t>
            </a:r>
            <a:r>
              <a:rPr lang="en-US" sz="2000" b="1" dirty="0">
                <a:solidFill>
                  <a:srgbClr val="C00000"/>
                </a:solidFill>
              </a:rPr>
              <a:t>cause</a:t>
            </a:r>
            <a:r>
              <a:rPr lang="tr-TR" sz="2000" b="1" dirty="0">
                <a:solidFill>
                  <a:srgbClr val="C00000"/>
                </a:solidFill>
              </a:rPr>
              <a:t> ;</a:t>
            </a:r>
            <a:r>
              <a:rPr lang="en-US" sz="2000" b="1" dirty="0">
                <a:solidFill>
                  <a:srgbClr val="C00000"/>
                </a:solidFill>
              </a:rPr>
              <a:t> </a:t>
            </a:r>
            <a:endParaRPr lang="tr-TR" sz="2000" b="1" dirty="0">
              <a:solidFill>
                <a:srgbClr val="C00000"/>
              </a:solidFill>
            </a:endParaRPr>
          </a:p>
          <a:p>
            <a:pPr>
              <a:buFont typeface="Arial" pitchFamily="34" charset="0"/>
              <a:buChar char="•"/>
            </a:pPr>
            <a:r>
              <a:rPr lang="tr-TR" sz="1800" b="1" dirty="0"/>
              <a:t>A</a:t>
            </a:r>
            <a:r>
              <a:rPr lang="en-US" sz="1800" b="1" dirty="0" err="1"/>
              <a:t>ltered</a:t>
            </a:r>
            <a:r>
              <a:rPr lang="en-US" sz="1800" b="1" dirty="0"/>
              <a:t> </a:t>
            </a:r>
            <a:r>
              <a:rPr lang="en-US" sz="1800" b="1" dirty="0" err="1"/>
              <a:t>consciousnes</a:t>
            </a:r>
            <a:r>
              <a:rPr lang="tr-TR" sz="1800" b="1" dirty="0"/>
              <a:t>s</a:t>
            </a:r>
            <a:endParaRPr lang="en-US" sz="1800" b="1" dirty="0"/>
          </a:p>
          <a:p>
            <a:pPr>
              <a:buFont typeface="Arial" pitchFamily="34" charset="0"/>
              <a:buChar char="•"/>
            </a:pPr>
            <a:r>
              <a:rPr lang="tr-TR" sz="1800" b="1" dirty="0" err="1"/>
              <a:t>Multiple</a:t>
            </a:r>
            <a:r>
              <a:rPr lang="tr-TR" sz="1800" b="1" dirty="0"/>
              <a:t> </a:t>
            </a:r>
            <a:r>
              <a:rPr lang="tr-TR" sz="1800" b="1" dirty="0" err="1"/>
              <a:t>cranial</a:t>
            </a:r>
            <a:r>
              <a:rPr lang="tr-TR" sz="1800" b="1" dirty="0"/>
              <a:t> </a:t>
            </a:r>
            <a:r>
              <a:rPr lang="tr-TR" sz="1800" b="1" dirty="0" err="1"/>
              <a:t>nerve</a:t>
            </a:r>
            <a:r>
              <a:rPr lang="tr-TR" sz="1800" b="1" dirty="0"/>
              <a:t> </a:t>
            </a:r>
            <a:r>
              <a:rPr lang="tr-TR" sz="1800" b="1" dirty="0" err="1"/>
              <a:t>deficits</a:t>
            </a:r>
            <a:endParaRPr lang="tr-TR" sz="1800" b="1" dirty="0"/>
          </a:p>
          <a:p>
            <a:pPr>
              <a:buFont typeface="Arial" pitchFamily="34" charset="0"/>
              <a:buChar char="•"/>
            </a:pPr>
            <a:r>
              <a:rPr lang="tr-TR" sz="1800" b="1" dirty="0" err="1"/>
              <a:t>Ipsilateralupper</a:t>
            </a:r>
            <a:r>
              <a:rPr lang="tr-TR" sz="1800" b="1" dirty="0"/>
              <a:t> motor </a:t>
            </a:r>
            <a:r>
              <a:rPr lang="tr-TR" sz="1800" b="1" dirty="0" err="1"/>
              <a:t>neuron</a:t>
            </a:r>
            <a:r>
              <a:rPr lang="tr-TR" sz="1800" b="1" dirty="0"/>
              <a:t> (UMN) </a:t>
            </a:r>
            <a:r>
              <a:rPr lang="tr-TR" sz="1800" b="1" dirty="0" err="1"/>
              <a:t>paresis</a:t>
            </a:r>
            <a:endParaRPr lang="tr-TR" sz="1800" b="1" dirty="0"/>
          </a:p>
          <a:p>
            <a:pPr>
              <a:buFont typeface="Arial" pitchFamily="34" charset="0"/>
              <a:buChar char="•"/>
            </a:pPr>
            <a:r>
              <a:rPr lang="tr-TR" sz="1800" b="1" dirty="0" err="1"/>
              <a:t>Ataxia</a:t>
            </a:r>
            <a:endParaRPr lang="tr-TR" sz="1800" b="1" dirty="0"/>
          </a:p>
          <a:p>
            <a:pPr>
              <a:buFont typeface="Arial" pitchFamily="34" charset="0"/>
              <a:buChar char="•"/>
            </a:pPr>
            <a:r>
              <a:rPr lang="tr-TR" sz="1800" b="1" dirty="0"/>
              <a:t> </a:t>
            </a:r>
            <a:r>
              <a:rPr lang="tr-TR" sz="1800" b="1" dirty="0" err="1"/>
              <a:t>Postural</a:t>
            </a:r>
            <a:r>
              <a:rPr lang="tr-TR" sz="1800" b="1" dirty="0"/>
              <a:t> </a:t>
            </a:r>
            <a:r>
              <a:rPr lang="tr-TR" sz="1800" b="1" dirty="0" err="1"/>
              <a:t>reaction</a:t>
            </a:r>
            <a:r>
              <a:rPr lang="tr-TR" sz="1800" b="1" dirty="0"/>
              <a:t> </a:t>
            </a:r>
            <a:r>
              <a:rPr lang="tr-TR" sz="1800" b="1" dirty="0" err="1"/>
              <a:t>deficits</a:t>
            </a:r>
            <a:r>
              <a:rPr lang="tr-TR" sz="1800" b="1" dirty="0"/>
              <a:t>.</a:t>
            </a:r>
          </a:p>
        </p:txBody>
      </p:sp>
      <p:pic>
        <p:nvPicPr>
          <p:cNvPr id="6" name="Picture 2" descr="SASH : Cerebrovascular disease - Stroke by Dr Georgina Child"/>
          <p:cNvPicPr>
            <a:picLocks noChangeAspect="1" noChangeArrowheads="1"/>
          </p:cNvPicPr>
          <p:nvPr/>
        </p:nvPicPr>
        <p:blipFill>
          <a:blip r:embed="rId2" cstate="print"/>
          <a:srcRect/>
          <a:stretch>
            <a:fillRect/>
          </a:stretch>
        </p:blipFill>
        <p:spPr bwMode="auto">
          <a:xfrm>
            <a:off x="6639762" y="1700808"/>
            <a:ext cx="4028238" cy="3024336"/>
          </a:xfrm>
          <a:prstGeom prst="rect">
            <a:avLst/>
          </a:prstGeom>
          <a:noFill/>
        </p:spPr>
      </p:pic>
    </p:spTree>
    <p:extLst>
      <p:ext uri="{BB962C8B-B14F-4D97-AF65-F5344CB8AC3E}">
        <p14:creationId xmlns:p14="http://schemas.microsoft.com/office/powerpoint/2010/main" val="1116089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495600" y="620688"/>
            <a:ext cx="6768752" cy="923330"/>
          </a:xfrm>
          <a:prstGeom prst="rect">
            <a:avLst/>
          </a:prstGeom>
          <a:noFill/>
        </p:spPr>
        <p:txBody>
          <a:bodyPr wrap="square" rtlCol="0">
            <a:spAutoFit/>
          </a:bodyPr>
          <a:lstStyle/>
          <a:p>
            <a:r>
              <a:rPr lang="tr-TR" sz="1800" b="1" dirty="0"/>
              <a:t>      </a:t>
            </a:r>
          </a:p>
          <a:p>
            <a:endParaRPr lang="tr-TR" sz="1800" dirty="0"/>
          </a:p>
          <a:p>
            <a:endParaRPr lang="tr-TR" sz="1800" dirty="0"/>
          </a:p>
        </p:txBody>
      </p:sp>
      <p:sp>
        <p:nvSpPr>
          <p:cNvPr id="6" name="5 Dikdörtgen"/>
          <p:cNvSpPr/>
          <p:nvPr/>
        </p:nvSpPr>
        <p:spPr>
          <a:xfrm>
            <a:off x="2423593" y="836712"/>
            <a:ext cx="1846531" cy="400110"/>
          </a:xfrm>
          <a:prstGeom prst="rect">
            <a:avLst/>
          </a:prstGeom>
        </p:spPr>
        <p:txBody>
          <a:bodyPr wrap="square">
            <a:spAutoFit/>
          </a:bodyPr>
          <a:lstStyle/>
          <a:p>
            <a:r>
              <a:rPr lang="tr-TR" sz="2000" b="1" dirty="0">
                <a:solidFill>
                  <a:schemeClr val="accent4">
                    <a:lumMod val="75000"/>
                  </a:schemeClr>
                </a:solidFill>
              </a:rPr>
              <a:t>INTOXICATIONS</a:t>
            </a:r>
            <a:endParaRPr lang="tr-TR" sz="2000" dirty="0">
              <a:solidFill>
                <a:schemeClr val="accent4">
                  <a:lumMod val="75000"/>
                </a:schemeClr>
              </a:solidFill>
            </a:endParaRPr>
          </a:p>
        </p:txBody>
      </p:sp>
      <p:sp>
        <p:nvSpPr>
          <p:cNvPr id="7" name="6 Dikdörtgen"/>
          <p:cNvSpPr/>
          <p:nvPr/>
        </p:nvSpPr>
        <p:spPr>
          <a:xfrm>
            <a:off x="2063552" y="1484784"/>
            <a:ext cx="7128792" cy="1477328"/>
          </a:xfrm>
          <a:prstGeom prst="rect">
            <a:avLst/>
          </a:prstGeom>
        </p:spPr>
        <p:txBody>
          <a:bodyPr wrap="square">
            <a:spAutoFit/>
          </a:bodyPr>
          <a:lstStyle/>
          <a:p>
            <a:r>
              <a:rPr lang="tr-TR" sz="1800" dirty="0"/>
              <a:t>       </a:t>
            </a:r>
            <a:r>
              <a:rPr lang="en-US" sz="1800" b="1" dirty="0"/>
              <a:t>Intoxication with household toxins, insecticides, </a:t>
            </a:r>
            <a:r>
              <a:rPr lang="en-US" sz="1800" b="1" dirty="0" err="1"/>
              <a:t>rodenticides</a:t>
            </a:r>
            <a:r>
              <a:rPr lang="en-US" sz="1800" b="1" dirty="0"/>
              <a:t>, and prescription or illicit drugs must be considered in</a:t>
            </a:r>
            <a:r>
              <a:rPr lang="tr-TR" sz="1800" b="1" dirty="0"/>
              <a:t> </a:t>
            </a:r>
            <a:r>
              <a:rPr lang="en-US" sz="1800" b="1" dirty="0"/>
              <a:t>any dog or cat with an acute onset of abnormal </a:t>
            </a:r>
            <a:r>
              <a:rPr lang="en-US" sz="1800" b="1" dirty="0" err="1"/>
              <a:t>mentation</a:t>
            </a:r>
            <a:r>
              <a:rPr lang="en-US" sz="1800" b="1" dirty="0"/>
              <a:t>.</a:t>
            </a:r>
            <a:endParaRPr lang="tr-TR" sz="1800" b="1" dirty="0"/>
          </a:p>
          <a:p>
            <a:endParaRPr lang="tr-TR" sz="1800" dirty="0"/>
          </a:p>
          <a:p>
            <a:endParaRPr lang="tr-TR" sz="1800" dirty="0"/>
          </a:p>
        </p:txBody>
      </p:sp>
      <p:sp>
        <p:nvSpPr>
          <p:cNvPr id="9" name="8 Dikdörtgen"/>
          <p:cNvSpPr/>
          <p:nvPr/>
        </p:nvSpPr>
        <p:spPr>
          <a:xfrm>
            <a:off x="2135560" y="2492896"/>
            <a:ext cx="6984776" cy="923330"/>
          </a:xfrm>
          <a:prstGeom prst="rect">
            <a:avLst/>
          </a:prstGeom>
        </p:spPr>
        <p:txBody>
          <a:bodyPr wrap="square">
            <a:spAutoFit/>
          </a:bodyPr>
          <a:lstStyle/>
          <a:p>
            <a:r>
              <a:rPr lang="tr-TR" sz="1800" dirty="0"/>
              <a:t>     </a:t>
            </a:r>
            <a:r>
              <a:rPr lang="tr-TR" sz="1800" b="1" dirty="0" err="1"/>
              <a:t>Common</a:t>
            </a:r>
            <a:r>
              <a:rPr lang="tr-TR" sz="1800" b="1" dirty="0"/>
              <a:t> </a:t>
            </a:r>
            <a:r>
              <a:rPr lang="en-US" sz="1800" b="1" dirty="0"/>
              <a:t>toxic agents causing </a:t>
            </a:r>
            <a:r>
              <a:rPr lang="en-US" sz="1800" b="1" dirty="0" err="1"/>
              <a:t>mentation</a:t>
            </a:r>
            <a:r>
              <a:rPr lang="tr-TR" sz="1800" b="1" dirty="0"/>
              <a:t> </a:t>
            </a:r>
            <a:r>
              <a:rPr lang="en-US" sz="1800" b="1" dirty="0"/>
              <a:t>changes and seizures in dogs</a:t>
            </a:r>
            <a:r>
              <a:rPr lang="tr-TR" sz="1800" b="1" dirty="0"/>
              <a:t> </a:t>
            </a:r>
            <a:r>
              <a:rPr lang="tr-TR" sz="1800" b="1" dirty="0" err="1"/>
              <a:t>and</a:t>
            </a:r>
            <a:r>
              <a:rPr lang="tr-TR" sz="1800" b="1" dirty="0"/>
              <a:t> </a:t>
            </a:r>
            <a:r>
              <a:rPr lang="tr-TR" sz="1800" b="1" dirty="0" err="1"/>
              <a:t>cats</a:t>
            </a:r>
            <a:r>
              <a:rPr lang="tr-TR" sz="1800" b="1" dirty="0"/>
              <a:t> </a:t>
            </a:r>
            <a:r>
              <a:rPr lang="tr-TR" sz="1800" b="1" dirty="0" err="1"/>
              <a:t>include</a:t>
            </a:r>
            <a:r>
              <a:rPr lang="tr-TR" sz="1800" b="1" dirty="0"/>
              <a:t> </a:t>
            </a:r>
            <a:r>
              <a:rPr lang="tr-TR" sz="1800" b="1" dirty="0" err="1">
                <a:solidFill>
                  <a:srgbClr val="C00000"/>
                </a:solidFill>
              </a:rPr>
              <a:t>strychnine</a:t>
            </a:r>
            <a:r>
              <a:rPr lang="tr-TR" sz="1800" b="1" dirty="0">
                <a:solidFill>
                  <a:srgbClr val="C00000"/>
                </a:solidFill>
              </a:rPr>
              <a:t>, </a:t>
            </a:r>
            <a:r>
              <a:rPr lang="tr-TR" sz="1800" b="1" dirty="0" err="1">
                <a:solidFill>
                  <a:srgbClr val="C00000"/>
                </a:solidFill>
              </a:rPr>
              <a:t>metaldehyde</a:t>
            </a:r>
            <a:r>
              <a:rPr lang="tr-TR" sz="1800" b="1" dirty="0">
                <a:solidFill>
                  <a:srgbClr val="C00000"/>
                </a:solidFill>
              </a:rPr>
              <a:t>, </a:t>
            </a:r>
            <a:r>
              <a:rPr lang="tr-TR" sz="1800" b="1" dirty="0" err="1">
                <a:solidFill>
                  <a:srgbClr val="C00000"/>
                </a:solidFill>
              </a:rPr>
              <a:t>chlorinated</a:t>
            </a:r>
            <a:r>
              <a:rPr lang="tr-TR" sz="1800" b="1" dirty="0">
                <a:solidFill>
                  <a:srgbClr val="C00000"/>
                </a:solidFill>
              </a:rPr>
              <a:t> </a:t>
            </a:r>
            <a:r>
              <a:rPr lang="tr-TR" sz="1800" b="1" dirty="0" err="1">
                <a:solidFill>
                  <a:srgbClr val="C00000"/>
                </a:solidFill>
              </a:rPr>
              <a:t>hydrocarbons</a:t>
            </a:r>
            <a:r>
              <a:rPr lang="tr-TR" sz="1800" b="1" dirty="0">
                <a:solidFill>
                  <a:srgbClr val="C00000"/>
                </a:solidFill>
              </a:rPr>
              <a:t>, </a:t>
            </a:r>
            <a:r>
              <a:rPr lang="en-US" sz="1800" b="1" dirty="0">
                <a:solidFill>
                  <a:srgbClr val="C00000"/>
                </a:solidFill>
              </a:rPr>
              <a:t>organophosphates, lead, and ethylene glycol</a:t>
            </a:r>
            <a:r>
              <a:rPr lang="tr-TR" sz="1800" b="1" dirty="0"/>
              <a:t>.</a:t>
            </a:r>
          </a:p>
        </p:txBody>
      </p:sp>
      <p:sp>
        <p:nvSpPr>
          <p:cNvPr id="10" name="9 Dikdörtgen"/>
          <p:cNvSpPr/>
          <p:nvPr/>
        </p:nvSpPr>
        <p:spPr>
          <a:xfrm>
            <a:off x="2135560" y="4077073"/>
            <a:ext cx="2808312" cy="1200329"/>
          </a:xfrm>
          <a:prstGeom prst="rect">
            <a:avLst/>
          </a:prstGeom>
        </p:spPr>
        <p:txBody>
          <a:bodyPr wrap="square">
            <a:spAutoFit/>
          </a:bodyPr>
          <a:lstStyle/>
          <a:p>
            <a:r>
              <a:rPr lang="en-US" sz="1800" b="1" dirty="0">
                <a:solidFill>
                  <a:srgbClr val="C00000"/>
                </a:solidFill>
              </a:rPr>
              <a:t>The clinical signs of intoxication </a:t>
            </a:r>
            <a:r>
              <a:rPr lang="en-US" sz="1800" b="1" dirty="0"/>
              <a:t>are</a:t>
            </a:r>
          </a:p>
          <a:p>
            <a:r>
              <a:rPr lang="en-US" sz="1800" b="1" dirty="0"/>
              <a:t>usually acute and severe, with rapid deterioration.</a:t>
            </a:r>
            <a:endParaRPr lang="tr-TR" sz="1800" b="1" dirty="0"/>
          </a:p>
        </p:txBody>
      </p:sp>
      <p:sp>
        <p:nvSpPr>
          <p:cNvPr id="11" name="10 Dikdörtgen"/>
          <p:cNvSpPr/>
          <p:nvPr/>
        </p:nvSpPr>
        <p:spPr>
          <a:xfrm>
            <a:off x="5375920" y="3933056"/>
            <a:ext cx="4572000" cy="1754326"/>
          </a:xfrm>
          <a:prstGeom prst="rect">
            <a:avLst/>
          </a:prstGeom>
        </p:spPr>
        <p:txBody>
          <a:bodyPr wrap="square">
            <a:spAutoFit/>
          </a:bodyPr>
          <a:lstStyle/>
          <a:p>
            <a:r>
              <a:rPr lang="tr-TR" sz="1800" b="1" dirty="0" err="1">
                <a:solidFill>
                  <a:srgbClr val="C00000"/>
                </a:solidFill>
              </a:rPr>
              <a:t>Treatment</a:t>
            </a:r>
            <a:r>
              <a:rPr lang="tr-TR" sz="1800" b="1" dirty="0">
                <a:solidFill>
                  <a:srgbClr val="C00000"/>
                </a:solidFill>
              </a:rPr>
              <a:t> </a:t>
            </a:r>
            <a:r>
              <a:rPr lang="en-US" sz="1800" b="1" dirty="0"/>
              <a:t>must be initiated to remove the toxin, prevent further</a:t>
            </a:r>
          </a:p>
          <a:p>
            <a:r>
              <a:rPr lang="en-US" sz="1800" b="1" dirty="0"/>
              <a:t>absorption, and expedite its elimination. Intoxications</a:t>
            </a:r>
            <a:r>
              <a:rPr lang="tr-TR" sz="1800" b="1" dirty="0"/>
              <a:t> </a:t>
            </a:r>
            <a:r>
              <a:rPr lang="en-US" sz="1800" b="1" dirty="0"/>
              <a:t>resulting in seizures also require emergency treatment for</a:t>
            </a:r>
          </a:p>
          <a:p>
            <a:r>
              <a:rPr lang="tr-TR" sz="1800" b="1" dirty="0" err="1"/>
              <a:t>seizures</a:t>
            </a:r>
            <a:r>
              <a:rPr lang="tr-TR" sz="1800" b="1" dirty="0"/>
              <a:t>, as </a:t>
            </a:r>
            <a:r>
              <a:rPr lang="tr-TR" sz="1800" b="1" dirty="0" err="1"/>
              <a:t>described</a:t>
            </a:r>
            <a:r>
              <a:rPr lang="tr-TR" sz="1800" b="1" dirty="0"/>
              <a:t> </a:t>
            </a:r>
            <a:r>
              <a:rPr lang="tr-TR" sz="1800" b="1" dirty="0" err="1"/>
              <a:t>for</a:t>
            </a:r>
            <a:r>
              <a:rPr lang="tr-TR" sz="1800" b="1" dirty="0"/>
              <a:t> </a:t>
            </a:r>
            <a:r>
              <a:rPr lang="tr-TR" sz="1800" b="1" dirty="0" err="1"/>
              <a:t>status</a:t>
            </a:r>
            <a:r>
              <a:rPr lang="tr-TR" sz="1800" b="1" dirty="0"/>
              <a:t> </a:t>
            </a:r>
            <a:r>
              <a:rPr lang="tr-TR" sz="1800" b="1" dirty="0" err="1"/>
              <a:t>epilepticus</a:t>
            </a:r>
            <a:endParaRPr lang="tr-TR" sz="1800" b="1" dirty="0"/>
          </a:p>
        </p:txBody>
      </p:sp>
    </p:spTree>
    <p:extLst>
      <p:ext uri="{BB962C8B-B14F-4D97-AF65-F5344CB8AC3E}">
        <p14:creationId xmlns:p14="http://schemas.microsoft.com/office/powerpoint/2010/main" val="97377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135561" y="620688"/>
            <a:ext cx="3278077" cy="369332"/>
          </a:xfrm>
          <a:prstGeom prst="rect">
            <a:avLst/>
          </a:prstGeom>
        </p:spPr>
        <p:txBody>
          <a:bodyPr wrap="square">
            <a:spAutoFit/>
          </a:bodyPr>
          <a:lstStyle/>
          <a:p>
            <a:r>
              <a:rPr lang="tr-TR" sz="1800" b="1" dirty="0">
                <a:solidFill>
                  <a:schemeClr val="accent4">
                    <a:lumMod val="75000"/>
                  </a:schemeClr>
                </a:solidFill>
              </a:rPr>
              <a:t>METABOLIC ENCEPHALOPATHIES</a:t>
            </a:r>
            <a:endParaRPr lang="tr-TR" sz="1800" dirty="0">
              <a:solidFill>
                <a:schemeClr val="accent4">
                  <a:lumMod val="75000"/>
                </a:schemeClr>
              </a:solidFill>
            </a:endParaRPr>
          </a:p>
        </p:txBody>
      </p:sp>
      <p:sp>
        <p:nvSpPr>
          <p:cNvPr id="4" name="3 Dikdörtgen"/>
          <p:cNvSpPr/>
          <p:nvPr/>
        </p:nvSpPr>
        <p:spPr>
          <a:xfrm>
            <a:off x="1919536" y="1268761"/>
            <a:ext cx="4572000" cy="2585323"/>
          </a:xfrm>
          <a:prstGeom prst="rect">
            <a:avLst/>
          </a:prstGeom>
        </p:spPr>
        <p:txBody>
          <a:bodyPr wrap="square">
            <a:spAutoFit/>
          </a:bodyPr>
          <a:lstStyle/>
          <a:p>
            <a:r>
              <a:rPr lang="tr-TR" sz="1800" b="1" dirty="0" err="1">
                <a:solidFill>
                  <a:srgbClr val="C00000"/>
                </a:solidFill>
              </a:rPr>
              <a:t>Metabolic</a:t>
            </a:r>
            <a:r>
              <a:rPr lang="tr-TR" sz="1800" b="1" dirty="0">
                <a:solidFill>
                  <a:srgbClr val="C00000"/>
                </a:solidFill>
              </a:rPr>
              <a:t> </a:t>
            </a:r>
            <a:r>
              <a:rPr lang="en-US" sz="1800" b="1" dirty="0">
                <a:solidFill>
                  <a:srgbClr val="C00000"/>
                </a:solidFill>
              </a:rPr>
              <a:t>disturbances such as </a:t>
            </a:r>
            <a:r>
              <a:rPr lang="tr-TR" sz="1800" b="1" dirty="0">
                <a:solidFill>
                  <a:srgbClr val="C00000"/>
                </a:solidFill>
              </a:rPr>
              <a:t>; </a:t>
            </a:r>
          </a:p>
          <a:p>
            <a:pPr>
              <a:buFont typeface="Arial" pitchFamily="34" charset="0"/>
              <a:buChar char="•"/>
            </a:pPr>
            <a:r>
              <a:rPr lang="en-US" sz="1800" b="1" dirty="0"/>
              <a:t>hepatic encephalopathy</a:t>
            </a:r>
            <a:endParaRPr lang="tr-TR" sz="1800" b="1" dirty="0"/>
          </a:p>
          <a:p>
            <a:pPr>
              <a:buFont typeface="Arial" pitchFamily="34" charset="0"/>
              <a:buChar char="•"/>
            </a:pPr>
            <a:r>
              <a:rPr lang="en-US" sz="1800" b="1" dirty="0"/>
              <a:t>hypoglycemia</a:t>
            </a:r>
            <a:endParaRPr lang="tr-TR" sz="1800" b="1" dirty="0"/>
          </a:p>
          <a:p>
            <a:pPr>
              <a:buFont typeface="Arial" pitchFamily="34" charset="0"/>
              <a:buChar char="•"/>
            </a:pPr>
            <a:r>
              <a:rPr lang="en-US" sz="1800" b="1" dirty="0"/>
              <a:t>severe uremia </a:t>
            </a:r>
            <a:endParaRPr lang="tr-TR" sz="1800" b="1" dirty="0"/>
          </a:p>
          <a:p>
            <a:pPr>
              <a:buFont typeface="Arial" pitchFamily="34" charset="0"/>
              <a:buChar char="•"/>
            </a:pPr>
            <a:r>
              <a:rPr lang="en-US" sz="1800" b="1" dirty="0"/>
              <a:t>electrolyte disturbances</a:t>
            </a:r>
            <a:endParaRPr lang="tr-TR" sz="1800" b="1" dirty="0"/>
          </a:p>
          <a:p>
            <a:pPr>
              <a:buFont typeface="Arial" pitchFamily="34" charset="0"/>
              <a:buChar char="•"/>
            </a:pPr>
            <a:r>
              <a:rPr lang="en-US" sz="1800" b="1" dirty="0" err="1"/>
              <a:t>hyperosmolality</a:t>
            </a:r>
            <a:r>
              <a:rPr lang="tr-TR" sz="1800" b="1" dirty="0"/>
              <a:t> (e.g., </a:t>
            </a:r>
            <a:r>
              <a:rPr lang="tr-TR" sz="1800" b="1" dirty="0" err="1"/>
              <a:t>untreated</a:t>
            </a:r>
            <a:r>
              <a:rPr lang="tr-TR" sz="1800" b="1" dirty="0"/>
              <a:t> </a:t>
            </a:r>
            <a:r>
              <a:rPr lang="tr-TR" sz="1800" b="1" dirty="0" err="1"/>
              <a:t>diabetes</a:t>
            </a:r>
            <a:r>
              <a:rPr lang="tr-TR" sz="1800" b="1" dirty="0"/>
              <a:t> </a:t>
            </a:r>
            <a:r>
              <a:rPr lang="tr-TR" sz="1800" b="1" dirty="0" err="1"/>
              <a:t>mellitus</a:t>
            </a:r>
            <a:r>
              <a:rPr lang="tr-TR" sz="1800" b="1" dirty="0"/>
              <a:t>) </a:t>
            </a:r>
          </a:p>
          <a:p>
            <a:r>
              <a:rPr lang="tr-TR" sz="1800" b="1" dirty="0" err="1"/>
              <a:t>must</a:t>
            </a:r>
            <a:r>
              <a:rPr lang="tr-TR" sz="1800" b="1" dirty="0"/>
              <a:t> be </a:t>
            </a:r>
            <a:r>
              <a:rPr lang="tr-TR" sz="1800" b="1" dirty="0" err="1"/>
              <a:t>evaluated</a:t>
            </a:r>
            <a:r>
              <a:rPr lang="tr-TR" sz="1800" b="1" dirty="0"/>
              <a:t> </a:t>
            </a:r>
            <a:r>
              <a:rPr lang="tr-TR" sz="1800" b="1" dirty="0" err="1"/>
              <a:t>to</a:t>
            </a:r>
            <a:r>
              <a:rPr lang="tr-TR" sz="1800" b="1" dirty="0"/>
              <a:t> </a:t>
            </a:r>
            <a:r>
              <a:rPr lang="tr-TR" sz="1800" b="1" dirty="0" err="1"/>
              <a:t>detect</a:t>
            </a:r>
            <a:r>
              <a:rPr lang="tr-TR" sz="1800" b="1" dirty="0"/>
              <a:t> </a:t>
            </a:r>
            <a:r>
              <a:rPr lang="tr-TR" sz="1800" b="1" dirty="0" err="1"/>
              <a:t>the</a:t>
            </a:r>
            <a:r>
              <a:rPr lang="tr-TR" sz="1800" b="1" dirty="0"/>
              <a:t> </a:t>
            </a:r>
            <a:r>
              <a:rPr lang="tr-TR" sz="1800" b="1" dirty="0" err="1"/>
              <a:t>reason</a:t>
            </a:r>
            <a:r>
              <a:rPr lang="tr-TR" sz="1800" b="1" dirty="0"/>
              <a:t> of </a:t>
            </a:r>
            <a:r>
              <a:rPr lang="tr-TR" sz="1800" b="1" dirty="0" err="1"/>
              <a:t>altered</a:t>
            </a:r>
            <a:r>
              <a:rPr lang="tr-TR" sz="1800" b="1" dirty="0"/>
              <a:t> </a:t>
            </a:r>
            <a:r>
              <a:rPr lang="tr-TR" sz="1800" b="1" dirty="0" err="1"/>
              <a:t>mentation</a:t>
            </a:r>
            <a:r>
              <a:rPr lang="tr-TR" sz="1800" b="1" dirty="0"/>
              <a:t>.</a:t>
            </a:r>
          </a:p>
        </p:txBody>
      </p:sp>
      <p:sp>
        <p:nvSpPr>
          <p:cNvPr id="5" name="4 Dikdörtgen"/>
          <p:cNvSpPr/>
          <p:nvPr/>
        </p:nvSpPr>
        <p:spPr>
          <a:xfrm>
            <a:off x="2063552" y="4149081"/>
            <a:ext cx="7200800" cy="646331"/>
          </a:xfrm>
          <a:prstGeom prst="rect">
            <a:avLst/>
          </a:prstGeom>
        </p:spPr>
        <p:txBody>
          <a:bodyPr wrap="square">
            <a:spAutoFit/>
          </a:bodyPr>
          <a:lstStyle/>
          <a:p>
            <a:r>
              <a:rPr lang="tr-TR" sz="1800" b="1" dirty="0"/>
              <a:t>  </a:t>
            </a:r>
            <a:r>
              <a:rPr lang="tr-TR" sz="1800" b="1" dirty="0" err="1">
                <a:solidFill>
                  <a:srgbClr val="C00000"/>
                </a:solidFill>
              </a:rPr>
              <a:t>Depressed</a:t>
            </a:r>
            <a:r>
              <a:rPr lang="tr-TR" sz="1800" b="1" dirty="0">
                <a:solidFill>
                  <a:srgbClr val="C00000"/>
                </a:solidFill>
              </a:rPr>
              <a:t> </a:t>
            </a:r>
            <a:r>
              <a:rPr lang="tr-TR" sz="1800" b="1" dirty="0" err="1">
                <a:solidFill>
                  <a:srgbClr val="C00000"/>
                </a:solidFill>
              </a:rPr>
              <a:t>mentation</a:t>
            </a:r>
            <a:r>
              <a:rPr lang="tr-TR" sz="1800" b="1" dirty="0">
                <a:solidFill>
                  <a:srgbClr val="C00000"/>
                </a:solidFill>
              </a:rPr>
              <a:t> </a:t>
            </a:r>
            <a:r>
              <a:rPr lang="tr-TR" sz="1800" b="1" dirty="0"/>
              <a:t>can </a:t>
            </a:r>
            <a:r>
              <a:rPr lang="en-US" sz="1800" b="1" dirty="0"/>
              <a:t>also </a:t>
            </a:r>
            <a:r>
              <a:rPr lang="tr-TR" sz="1800" b="1" dirty="0" err="1"/>
              <a:t>appear</a:t>
            </a:r>
            <a:r>
              <a:rPr lang="en-US" sz="1800" b="1" dirty="0"/>
              <a:t> </a:t>
            </a:r>
            <a:r>
              <a:rPr lang="tr-TR" sz="1800" b="1" dirty="0" err="1"/>
              <a:t>because</a:t>
            </a:r>
            <a:r>
              <a:rPr lang="tr-TR" sz="1800" b="1" dirty="0"/>
              <a:t> </a:t>
            </a:r>
            <a:r>
              <a:rPr lang="en-US" sz="1800" b="1" dirty="0">
                <a:solidFill>
                  <a:srgbClr val="C00000"/>
                </a:solidFill>
              </a:rPr>
              <a:t>of severe systemic illness, sepsis,</a:t>
            </a:r>
            <a:r>
              <a:rPr lang="tr-TR" sz="1800" b="1" dirty="0">
                <a:solidFill>
                  <a:srgbClr val="C00000"/>
                </a:solidFill>
              </a:rPr>
              <a:t> </a:t>
            </a:r>
            <a:r>
              <a:rPr lang="tr-TR" sz="1800" b="1" dirty="0" err="1">
                <a:solidFill>
                  <a:srgbClr val="C00000"/>
                </a:solidFill>
              </a:rPr>
              <a:t>hypoadrenocorticism</a:t>
            </a:r>
            <a:r>
              <a:rPr lang="tr-TR" sz="1800" b="1" dirty="0">
                <a:solidFill>
                  <a:srgbClr val="C00000"/>
                </a:solidFill>
              </a:rPr>
              <a:t> </a:t>
            </a:r>
            <a:r>
              <a:rPr lang="tr-TR" sz="1800" b="1" dirty="0" err="1">
                <a:solidFill>
                  <a:srgbClr val="C00000"/>
                </a:solidFill>
              </a:rPr>
              <a:t>or</a:t>
            </a:r>
            <a:r>
              <a:rPr lang="tr-TR" sz="1800" b="1" dirty="0">
                <a:solidFill>
                  <a:srgbClr val="C00000"/>
                </a:solidFill>
              </a:rPr>
              <a:t> </a:t>
            </a:r>
            <a:r>
              <a:rPr lang="tr-TR" sz="1800" b="1" dirty="0" err="1">
                <a:solidFill>
                  <a:srgbClr val="C00000"/>
                </a:solidFill>
              </a:rPr>
              <a:t>hypothyroid</a:t>
            </a:r>
            <a:r>
              <a:rPr lang="tr-TR" sz="1800" b="1" dirty="0">
                <a:solidFill>
                  <a:srgbClr val="C00000"/>
                </a:solidFill>
              </a:rPr>
              <a:t> </a:t>
            </a:r>
            <a:r>
              <a:rPr lang="tr-TR" sz="1800" b="1" dirty="0" err="1">
                <a:solidFill>
                  <a:srgbClr val="C00000"/>
                </a:solidFill>
              </a:rPr>
              <a:t>myxedema</a:t>
            </a:r>
            <a:r>
              <a:rPr lang="tr-TR" sz="1800" b="1" dirty="0">
                <a:solidFill>
                  <a:srgbClr val="C00000"/>
                </a:solidFill>
              </a:rPr>
              <a:t> </a:t>
            </a:r>
            <a:r>
              <a:rPr lang="tr-TR" sz="1800" b="1" dirty="0" err="1">
                <a:solidFill>
                  <a:srgbClr val="C00000"/>
                </a:solidFill>
              </a:rPr>
              <a:t>coma</a:t>
            </a:r>
            <a:r>
              <a:rPr lang="tr-TR" sz="1800" b="1" dirty="0">
                <a:solidFill>
                  <a:srgbClr val="C00000"/>
                </a:solidFill>
              </a:rPr>
              <a:t>.</a:t>
            </a:r>
          </a:p>
        </p:txBody>
      </p:sp>
    </p:spTree>
    <p:extLst>
      <p:ext uri="{BB962C8B-B14F-4D97-AF65-F5344CB8AC3E}">
        <p14:creationId xmlns:p14="http://schemas.microsoft.com/office/powerpoint/2010/main" val="1077650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862198-62C1-4DAB-B80E-678D05F2BC37}"/>
              </a:ext>
            </a:extLst>
          </p:cNvPr>
          <p:cNvSpPr>
            <a:spLocks noGrp="1"/>
          </p:cNvSpPr>
          <p:nvPr>
            <p:ph type="title"/>
          </p:nvPr>
        </p:nvSpPr>
        <p:spPr>
          <a:xfrm>
            <a:off x="1020416" y="1298711"/>
            <a:ext cx="9228483" cy="586409"/>
          </a:xfrm>
        </p:spPr>
        <p:txBody>
          <a:bodyPr>
            <a:normAutofit/>
          </a:bodyPr>
          <a:lstStyle/>
          <a:p>
            <a:r>
              <a:rPr lang="tr-TR" sz="3200" i="1" dirty="0">
                <a:solidFill>
                  <a:srgbClr val="C00000"/>
                </a:solidFill>
              </a:rPr>
              <a:t>REFERENCES</a:t>
            </a:r>
          </a:p>
        </p:txBody>
      </p:sp>
      <p:sp>
        <p:nvSpPr>
          <p:cNvPr id="3" name="Metin kutusu 2">
            <a:extLst>
              <a:ext uri="{FF2B5EF4-FFF2-40B4-BE49-F238E27FC236}">
                <a16:creationId xmlns:a16="http://schemas.microsoft.com/office/drawing/2014/main" id="{86B4FAD9-F997-4A43-85DB-4FE1C9746F44}"/>
              </a:ext>
            </a:extLst>
          </p:cNvPr>
          <p:cNvSpPr txBox="1"/>
          <p:nvPr/>
        </p:nvSpPr>
        <p:spPr>
          <a:xfrm>
            <a:off x="1033670" y="2411896"/>
            <a:ext cx="7182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Small animal internal medicine / [edited by] Richard W. Nelson, C. Guillermo Couto.—4th ed.</a:t>
            </a:r>
            <a:endPar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8752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BA4D-AE26-40D1-BC91-4D22C12C5B4B}"/>
              </a:ext>
            </a:extLst>
          </p:cNvPr>
          <p:cNvSpPr>
            <a:spLocks noGrp="1"/>
          </p:cNvSpPr>
          <p:nvPr>
            <p:ph type="title"/>
          </p:nvPr>
        </p:nvSpPr>
        <p:spPr>
          <a:xfrm>
            <a:off x="805992" y="714080"/>
            <a:ext cx="9486900" cy="1371600"/>
          </a:xfrm>
        </p:spPr>
        <p:txBody>
          <a:bodyPr/>
          <a:lstStyle/>
          <a:p>
            <a:pPr marL="228600" lvl="0" indent="-228600">
              <a:lnSpc>
                <a:spcPct val="107000"/>
              </a:lnSpc>
              <a:spcBef>
                <a:spcPts val="1000"/>
              </a:spcBef>
            </a:pPr>
            <a:r>
              <a:rPr lang="en-US" sz="2400" cap="none" spc="0" dirty="0">
                <a:solidFill>
                  <a:srgbClr val="24393F"/>
                </a:solidFill>
                <a:latin typeface="Calibri" panose="020F0502020204030204" pitchFamily="34" charset="0"/>
                <a:ea typeface="Calibri" panose="020F0502020204030204" pitchFamily="34" charset="0"/>
                <a:cs typeface="Times New Roman" panose="02020603050405020304" pitchFamily="18" charset="0"/>
              </a:rPr>
              <a:t>Signs Caused by Lesions in the Brain</a:t>
            </a:r>
            <a:r>
              <a:rPr lang="tr-TR" sz="1100" cap="none" spc="0" dirty="0">
                <a:solidFill>
                  <a:srgbClr val="24393F"/>
                </a:solidFill>
                <a:latin typeface="Calibri" panose="020F0502020204030204" pitchFamily="34" charset="0"/>
                <a:ea typeface="Calibri" panose="020F0502020204030204" pitchFamily="34" charset="0"/>
                <a:cs typeface="Times New Roman" panose="02020603050405020304" pitchFamily="18" charset="0"/>
              </a:rPr>
              <a:t/>
            </a:r>
            <a:br>
              <a:rPr lang="tr-TR" sz="1100" cap="none" spc="0" dirty="0">
                <a:solidFill>
                  <a:srgbClr val="24393F"/>
                </a:solidFill>
                <a:latin typeface="Calibri" panose="020F0502020204030204" pitchFamily="34" charset="0"/>
                <a:ea typeface="Calibri" panose="020F0502020204030204" pitchFamily="34" charset="0"/>
                <a:cs typeface="Times New Roman" panose="02020603050405020304" pitchFamily="18" charset="0"/>
              </a:rPr>
            </a:br>
            <a:r>
              <a:rPr lang="tr-TR" sz="1100" cap="none" spc="0" dirty="0">
                <a:solidFill>
                  <a:srgbClr val="24393F"/>
                </a:solidFill>
                <a:latin typeface="Calibri" panose="020F0502020204030204" pitchFamily="34" charset="0"/>
                <a:ea typeface="Calibri" panose="020F0502020204030204" pitchFamily="34" charset="0"/>
                <a:cs typeface="Times New Roman" panose="02020603050405020304" pitchFamily="18" charset="0"/>
              </a:rPr>
              <a:t/>
            </a:r>
            <a:br>
              <a:rPr lang="tr-TR" sz="1100" cap="none" spc="0" dirty="0">
                <a:solidFill>
                  <a:srgbClr val="24393F"/>
                </a:solidFill>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7BFE28B8-0D64-4235-A5C6-0CFA679F4D24}"/>
              </a:ext>
            </a:extLst>
          </p:cNvPr>
          <p:cNvSpPr>
            <a:spLocks noGrp="1"/>
          </p:cNvSpPr>
          <p:nvPr>
            <p:ph idx="1"/>
          </p:nvPr>
        </p:nvSpPr>
        <p:spPr>
          <a:xfrm>
            <a:off x="805992" y="2376651"/>
            <a:ext cx="3652888" cy="3918098"/>
          </a:xfrm>
        </p:spPr>
        <p:txBody>
          <a:bodyPr>
            <a:normAutofit fontScale="55000" lnSpcReduction="20000"/>
          </a:bodyPr>
          <a:lstStyle/>
          <a:p>
            <a:pPr marL="0" indent="0">
              <a:lnSpc>
                <a:spcPct val="107000"/>
              </a:lnSpc>
              <a:spcAft>
                <a:spcPts val="0"/>
              </a:spcAft>
              <a:buNone/>
            </a:pPr>
            <a:r>
              <a:rPr lang="en-US" b="1" dirty="0">
                <a:solidFill>
                  <a:srgbClr val="24393F"/>
                </a:solidFill>
                <a:latin typeface="Calibri" panose="020F0502020204030204" pitchFamily="34" charset="0"/>
                <a:ea typeface="Calibri" panose="020F0502020204030204" pitchFamily="34" charset="0"/>
                <a:cs typeface="Times New Roman" panose="02020603050405020304" pitchFamily="18" charset="0"/>
              </a:rPr>
              <a:t>Forebrain Lesions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Seizures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Altered mentation: depression, stupor, coma</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Abnormal behavior: agitation, delirium, aggression, loss of learned behaviors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Contralateral:</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Blindness with normal pupillary light reflexes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Subtle decrease in skin/facial sensation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Hemi-inattention syndrome</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Normal gait</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Circling , pacing towards lesion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 - Postural reaction deficits in contralateral limbs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Normal or increased (contralateral) spinal reflexes</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9A19786-BD3C-47E7-BB44-60D85675F457}"/>
              </a:ext>
            </a:extLst>
          </p:cNvPr>
          <p:cNvSpPr/>
          <p:nvPr/>
        </p:nvSpPr>
        <p:spPr>
          <a:xfrm>
            <a:off x="4668232" y="2379008"/>
            <a:ext cx="2599834" cy="2846292"/>
          </a:xfrm>
          <a:prstGeom prst="rect">
            <a:avLst/>
          </a:prstGeom>
        </p:spPr>
        <p:txBody>
          <a:bodyPr wrap="square">
            <a:spAutoFit/>
          </a:bodyPr>
          <a:lstStyle/>
          <a:p>
            <a:pPr lvl="0">
              <a:lnSpc>
                <a:spcPct val="107000"/>
              </a:lnSpc>
              <a:spcBef>
                <a:spcPts val="1000"/>
              </a:spcBef>
              <a:buSzPct val="70000"/>
            </a:pPr>
            <a:r>
              <a:rPr lang="en-US" sz="1100" b="1" dirty="0">
                <a:solidFill>
                  <a:srgbClr val="24393F"/>
                </a:solidFill>
                <a:latin typeface="Calibri" panose="020F0502020204030204" pitchFamily="34" charset="0"/>
                <a:ea typeface="Calibri" panose="020F0502020204030204" pitchFamily="34" charset="0"/>
                <a:cs typeface="Times New Roman" panose="02020603050405020304" pitchFamily="18" charset="0"/>
              </a:rPr>
              <a:t>Brainstem Lesions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Altered mentation: depression, stupor, coma</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Multiple cranial nerve deficits (CN3-CN12, ipsilateral)</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Upper motor neuron </a:t>
            </a:r>
            <a:r>
              <a:rPr lang="en-US" sz="1100" dirty="0" err="1">
                <a:solidFill>
                  <a:srgbClr val="24393F"/>
                </a:solidFill>
                <a:latin typeface="Calibri" panose="020F0502020204030204" pitchFamily="34" charset="0"/>
                <a:ea typeface="Calibri" panose="020F0502020204030204" pitchFamily="34" charset="0"/>
                <a:cs typeface="Times New Roman" panose="02020603050405020304" pitchFamily="18" charset="0"/>
              </a:rPr>
              <a:t>tetraparesis</a:t>
            </a: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 or hemiparesis (ipsilateral)</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Postural reaction deficits ipsilateral limbs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Normal or increased (ipsilateral) spinal reflexes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Respiratory and cardiac abnormalities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B009576-4FEC-4E78-8ACB-97D24CD76C75}"/>
              </a:ext>
            </a:extLst>
          </p:cNvPr>
          <p:cNvSpPr/>
          <p:nvPr/>
        </p:nvSpPr>
        <p:spPr>
          <a:xfrm>
            <a:off x="8185608" y="2376651"/>
            <a:ext cx="2672892" cy="2793393"/>
          </a:xfrm>
          <a:prstGeom prst="rect">
            <a:avLst/>
          </a:prstGeom>
        </p:spPr>
        <p:txBody>
          <a:bodyPr wrap="square">
            <a:spAutoFit/>
          </a:bodyPr>
          <a:lstStyle/>
          <a:p>
            <a:pPr lvl="0">
              <a:lnSpc>
                <a:spcPct val="107000"/>
              </a:lnSpc>
              <a:spcBef>
                <a:spcPts val="1000"/>
              </a:spcBef>
              <a:buSzPct val="70000"/>
            </a:pPr>
            <a:r>
              <a:rPr lang="en-US" sz="1100" b="1" dirty="0">
                <a:solidFill>
                  <a:srgbClr val="24393F"/>
                </a:solidFill>
                <a:latin typeface="Calibri" panose="020F0502020204030204" pitchFamily="34" charset="0"/>
                <a:ea typeface="Calibri" panose="020F0502020204030204" pitchFamily="34" charset="0"/>
                <a:cs typeface="Times New Roman" panose="02020603050405020304" pitchFamily="18" charset="0"/>
              </a:rPr>
              <a:t>Cerebellar Lesions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Normal mentation</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Ipsilateral menace deficit + / -</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Intention tremor</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Hypermetric gait, truncal ataxia with normal strength</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Normal knuckling and hopping (hypermetric ipsilateral)</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Normal spinal reflexes</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1000"/>
              </a:spcBef>
              <a:buSzPct val="70000"/>
            </a:pPr>
            <a:r>
              <a:rPr lang="en-US" sz="1100" dirty="0">
                <a:solidFill>
                  <a:srgbClr val="24393F"/>
                </a:solidFill>
                <a:latin typeface="Calibri" panose="020F0502020204030204" pitchFamily="34" charset="0"/>
                <a:ea typeface="Calibri" panose="020F0502020204030204" pitchFamily="34" charset="0"/>
                <a:cs typeface="Times New Roman" panose="02020603050405020304" pitchFamily="18" charset="0"/>
              </a:rPr>
              <a:t>Possible paradoxical vestibular syndrome</a:t>
            </a:r>
            <a:endParaRPr lang="tr-TR" sz="1100" dirty="0">
              <a:solidFill>
                <a:srgbClr val="24393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65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4682-44C5-492C-B37A-25971D02CDE6}"/>
              </a:ext>
            </a:extLst>
          </p:cNvPr>
          <p:cNvSpPr>
            <a:spLocks noGrp="1"/>
          </p:cNvSpPr>
          <p:nvPr>
            <p:ph type="title"/>
          </p:nvPr>
        </p:nvSpPr>
        <p:spPr>
          <a:xfrm>
            <a:off x="900260" y="563250"/>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SPINAL CORD</a:t>
            </a:r>
            <a:r>
              <a:rPr lang="tr-TR" sz="2400" dirty="0">
                <a:latin typeface="Calibri" panose="020F0502020204030204" pitchFamily="34" charset="0"/>
                <a:ea typeface="Calibri" panose="020F0502020204030204" pitchFamily="34" charset="0"/>
                <a:cs typeface="Times New Roman" panose="02020603050405020304" pitchFamily="18" charset="0"/>
              </a:rPr>
              <a:t/>
            </a:r>
            <a:br>
              <a:rPr lang="tr-TR" sz="24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2FE6254B-8290-4E16-BC41-17054D3949B2}"/>
              </a:ext>
            </a:extLst>
          </p:cNvPr>
          <p:cNvSpPr>
            <a:spLocks noGrp="1"/>
          </p:cNvSpPr>
          <p:nvPr>
            <p:ph idx="1"/>
          </p:nvPr>
        </p:nvSpPr>
        <p:spPr>
          <a:xfrm>
            <a:off x="900259" y="1934850"/>
            <a:ext cx="9486901" cy="3918098"/>
          </a:xfrm>
        </p:spPr>
        <p:txBody>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spinal cord resides entirely within the bony vertebral column. It is composed of a central H-shaped core of gray matter surrounded by white matter. Spinal cord gray matter contains the cell bodies of interneurons and lower motor neurons (LMNs). White matter is composed of nerve fibers organized into columns of ascending and descending tracts. </a:t>
            </a:r>
          </a:p>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These long tracts transmit ascending sensory information (proprioception, touch, temperature, pressure, and pain) and descending motor signals between higher centers in the brain and spinal cord neurons.</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63495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0DAB-538A-4E7B-A4CC-3ABDF91B3392}"/>
              </a:ext>
            </a:extLst>
          </p:cNvPr>
          <p:cNvSpPr>
            <a:spLocks noGrp="1"/>
          </p:cNvSpPr>
          <p:nvPr>
            <p:ph type="title"/>
          </p:nvPr>
        </p:nvSpPr>
        <p:spPr>
          <a:xfrm>
            <a:off x="834272" y="563251"/>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Lower Motor Neuron signs</a:t>
            </a:r>
            <a:r>
              <a:rPr lang="tr-TR" sz="2800" dirty="0">
                <a:latin typeface="Calibri" panose="020F0502020204030204" pitchFamily="34" charset="0"/>
                <a:ea typeface="Calibri" panose="020F0502020204030204" pitchFamily="34" charset="0"/>
                <a:cs typeface="Times New Roman" panose="02020603050405020304" pitchFamily="18" charset="0"/>
              </a:rPr>
              <a:t/>
            </a:r>
            <a:br>
              <a:rPr lang="tr-TR" sz="28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A7BD3E19-826C-4B27-BEDD-823F4CE72EA8}"/>
              </a:ext>
            </a:extLst>
          </p:cNvPr>
          <p:cNvSpPr>
            <a:spLocks noGrp="1"/>
          </p:cNvSpPr>
          <p:nvPr>
            <p:ph idx="1"/>
          </p:nvPr>
        </p:nvSpPr>
        <p:spPr>
          <a:xfrm>
            <a:off x="834271" y="2065567"/>
            <a:ext cx="9486901" cy="3918098"/>
          </a:xfrm>
        </p:spPr>
        <p:txBody>
          <a:bodyPr>
            <a:normAutofit fontScale="85000" lnSpcReduction="20000"/>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LMN is the efferent neuron that directly connects the central nervous system (CNS) to a muscle or gland. Components of spinal LMNs include the nerve cell bodies within the ventral gray matter, the axons leaving the spinal canal as ventral nerve roots and spinal nerves, and the peripheral nerves formed by the spinal nerves that terminate at the neuromuscular junction in the muscle to produce contraction. Damage to any component of the LMN will result in the appearance of LMN signs in the muscles normally innervated by that particular LMN. </a:t>
            </a:r>
          </a:p>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LMN signs include flaccid paresis (weakness) or paralysis (loss of motor function), decreased or absent muscle tone, rapid muscle atrophy, and decreased or absent spinal reflexes. When there is damage to the sensory component of the LMN (the peripheral nerve, spinal nerve, or dorsal nerve root), there may also be a loss of sensation in the skin and limb directly supplied by that LMN.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33447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5184-35E4-4F06-953E-544736032C60}"/>
              </a:ext>
            </a:extLst>
          </p:cNvPr>
          <p:cNvSpPr>
            <a:spLocks noGrp="1"/>
          </p:cNvSpPr>
          <p:nvPr>
            <p:ph type="title"/>
          </p:nvPr>
        </p:nvSpPr>
        <p:spPr>
          <a:xfrm>
            <a:off x="730577" y="674014"/>
            <a:ext cx="9486900" cy="1371600"/>
          </a:xfrm>
        </p:spPr>
        <p:txBody>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Upper Motor Neuron Signs</a:t>
            </a:r>
            <a:r>
              <a:rPr lang="tr-TR" sz="2800" dirty="0">
                <a:latin typeface="Calibri" panose="020F0502020204030204" pitchFamily="34" charset="0"/>
                <a:ea typeface="Calibri" panose="020F0502020204030204" pitchFamily="34" charset="0"/>
                <a:cs typeface="Times New Roman" panose="02020603050405020304" pitchFamily="18" charset="0"/>
              </a:rPr>
              <a:t/>
            </a:r>
            <a:br>
              <a:rPr lang="tr-TR" sz="28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6A0179AF-41B4-48C9-9F54-EC5F770B77F1}"/>
              </a:ext>
            </a:extLst>
          </p:cNvPr>
          <p:cNvSpPr>
            <a:spLocks noGrp="1"/>
          </p:cNvSpPr>
          <p:nvPr>
            <p:ph idx="1"/>
          </p:nvPr>
        </p:nvSpPr>
        <p:spPr>
          <a:xfrm>
            <a:off x="730576" y="2045614"/>
            <a:ext cx="9486901" cy="3918098"/>
          </a:xfrm>
        </p:spPr>
        <p:txBody>
          <a:bodyPr>
            <a:normAutofit fontScale="70000" lnSpcReduction="20000"/>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Those motor systems originating in the brain to control the LMN are UMNs. UMNs are responsible for initiating and maintaining normal movement, regulating the muscle tone used to support the body against gravity, and inhibiting </a:t>
            </a:r>
            <a:r>
              <a:rPr lang="en-US" dirty="0" err="1">
                <a:latin typeface="Calibri" panose="020F0502020204030204" pitchFamily="34" charset="0"/>
                <a:ea typeface="Calibri" panose="020F0502020204030204" pitchFamily="34" charset="0"/>
                <a:cs typeface="Times New Roman" panose="02020603050405020304" pitchFamily="18" charset="0"/>
              </a:rPr>
              <a:t>myotactic</a:t>
            </a:r>
            <a:r>
              <a:rPr lang="en-US" dirty="0">
                <a:latin typeface="Calibri" panose="020F0502020204030204" pitchFamily="34" charset="0"/>
                <a:ea typeface="Calibri" panose="020F0502020204030204" pitchFamily="34" charset="0"/>
                <a:cs typeface="Times New Roman" panose="02020603050405020304" pitchFamily="18" charset="0"/>
              </a:rPr>
              <a:t> reflexes. Components of the UMN include nerve cell bodies in the cerebral cortex, basal nuclei, and brainstem as well as the motor tracts in the brainstem and spinal cord white matter, which relay information from the higher centers to the LMN . These pathways cross the midline in the rostral brainstem so that forebrain lesions result in contralateral deficits in the limbs, whereas UMN lesions of the spinal cord, pons, or medulla oblongata result in ipsilateral deficits in the limbs. Damage to the UMN nuclei or tracts will cause loss of voluntary motor function and a release of the inhibitory effect of UMNs on all LMNs caudal to the level of injury. The resultant UMN signs in all muscles caudal to the site of the lesion include spastic paresis or paralysis, increased extensor muscle tone, and normal to increased spinal reflexes.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Associated sensory signs such as ataxia and decreased sensation in the skin and limbs caudal to the lesion reflect interruption of the UMN sensory tracts responsible for mediating proprioception (position sense) and pain perception.</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65714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CE13-65BD-47F1-99F5-7CD97D54CA1D}"/>
              </a:ext>
            </a:extLst>
          </p:cNvPr>
          <p:cNvSpPr>
            <a:spLocks noGrp="1"/>
          </p:cNvSpPr>
          <p:nvPr>
            <p:ph type="title"/>
          </p:nvPr>
        </p:nvSpPr>
        <p:spPr>
          <a:xfrm>
            <a:off x="711724" y="610385"/>
            <a:ext cx="9486900" cy="1371600"/>
          </a:xfrm>
        </p:spPr>
        <p:txBody>
          <a:bodyPr>
            <a:norm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Screening Neurologic Examination</a:t>
            </a:r>
            <a:r>
              <a:rPr lang="tr-TR" sz="2400" dirty="0">
                <a:latin typeface="Calibri" panose="020F0502020204030204" pitchFamily="34" charset="0"/>
                <a:ea typeface="Calibri" panose="020F0502020204030204" pitchFamily="34" charset="0"/>
                <a:cs typeface="Times New Roman" panose="02020603050405020304" pitchFamily="18" charset="0"/>
              </a:rPr>
              <a:t/>
            </a:r>
            <a:br>
              <a:rPr lang="tr-TR" sz="2400" dirty="0">
                <a:latin typeface="Calibri" panose="020F0502020204030204" pitchFamily="34" charset="0"/>
                <a:ea typeface="Calibri" panose="020F0502020204030204" pitchFamily="34" charset="0"/>
                <a:cs typeface="Times New Roman" panose="02020603050405020304" pitchFamily="18" charset="0"/>
              </a:rPr>
            </a:br>
            <a:endParaRPr lang="tr-TR" sz="2400" dirty="0"/>
          </a:p>
        </p:txBody>
      </p:sp>
      <p:sp>
        <p:nvSpPr>
          <p:cNvPr id="3" name="Content Placeholder 2">
            <a:extLst>
              <a:ext uri="{FF2B5EF4-FFF2-40B4-BE49-F238E27FC236}">
                <a16:creationId xmlns:a16="http://schemas.microsoft.com/office/drawing/2014/main" id="{0503FB5E-4B1C-4674-939E-4217BA682DAA}"/>
              </a:ext>
            </a:extLst>
          </p:cNvPr>
          <p:cNvSpPr>
            <a:spLocks noGrp="1"/>
          </p:cNvSpPr>
          <p:nvPr>
            <p:ph idx="1"/>
          </p:nvPr>
        </p:nvSpPr>
        <p:spPr>
          <a:xfrm>
            <a:off x="711724" y="1981985"/>
            <a:ext cx="9486901" cy="3918098"/>
          </a:xfrm>
        </p:spPr>
        <p:txBody>
          <a:bodyPr/>
          <a:lstStyle/>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A screening neurologic examination takes only a few minutes. Abnormalities of mentation, posture, and gait are initially evaluated. Postural reactions are then evaluated. If abnormalities are detected, evaluation of muscle tone, spinal reflexes, urinary tract function, and sensory perception aids in lesion localization. Finally, cranial nerves are evaluated, and if necessary, localization of a lesion within the brain is attempted.</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55699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47E2-5ED5-40DB-862F-3624B3ECCF29}"/>
              </a:ext>
            </a:extLst>
          </p:cNvPr>
          <p:cNvSpPr>
            <a:spLocks noGrp="1"/>
          </p:cNvSpPr>
          <p:nvPr>
            <p:ph type="title"/>
          </p:nvPr>
        </p:nvSpPr>
        <p:spPr>
          <a:xfrm>
            <a:off x="862553" y="0"/>
            <a:ext cx="9486900" cy="1371600"/>
          </a:xfrm>
        </p:spPr>
        <p:txBody>
          <a:bodyPr>
            <a:normAutofit/>
          </a:bodyPr>
          <a:lstStyle/>
          <a:p>
            <a:pPr>
              <a:lnSpc>
                <a:spcPct val="107000"/>
              </a:lnSpc>
              <a:spcAft>
                <a:spcPts val="800"/>
              </a:spcAft>
            </a:pPr>
            <a:r>
              <a:rPr lang="en-US" sz="2700" dirty="0">
                <a:latin typeface="Calibri" panose="020F0502020204030204" pitchFamily="34" charset="0"/>
                <a:ea typeface="Calibri" panose="020F0502020204030204" pitchFamily="34" charset="0"/>
                <a:cs typeface="Times New Roman" panose="02020603050405020304" pitchFamily="18" charset="0"/>
              </a:rPr>
              <a:t>Components of the Neurologic Examination</a:t>
            </a:r>
            <a:r>
              <a:rPr lang="tr-TR" dirty="0">
                <a:latin typeface="Calibri" panose="020F0502020204030204" pitchFamily="34" charset="0"/>
                <a:ea typeface="Calibri" panose="020F0502020204030204" pitchFamily="34" charset="0"/>
                <a:cs typeface="Times New Roman" panose="02020603050405020304" pitchFamily="18" charset="0"/>
              </a:rPr>
              <a:t/>
            </a:r>
            <a:br>
              <a:rPr lang="tr-TR"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Content Placeholder 2">
            <a:extLst>
              <a:ext uri="{FF2B5EF4-FFF2-40B4-BE49-F238E27FC236}">
                <a16:creationId xmlns:a16="http://schemas.microsoft.com/office/drawing/2014/main" id="{685978EB-B1F4-480E-98EC-DB3E455D892F}"/>
              </a:ext>
            </a:extLst>
          </p:cNvPr>
          <p:cNvSpPr>
            <a:spLocks noGrp="1"/>
          </p:cNvSpPr>
          <p:nvPr>
            <p:ph idx="1"/>
          </p:nvPr>
        </p:nvSpPr>
        <p:spPr>
          <a:xfrm>
            <a:off x="862552" y="1122886"/>
            <a:ext cx="9486901" cy="5735113"/>
          </a:xfrm>
        </p:spPr>
        <p:txBody>
          <a:bodyPr>
            <a:normAutofit fontScale="25000" lnSpcReduction="20000"/>
          </a:bodyPr>
          <a:lstStyle/>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Mental state</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Posture</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Gait</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Paresis/paralysis</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Ataxia</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4800" dirty="0">
                <a:latin typeface="Calibri" panose="020F0502020204030204" pitchFamily="34" charset="0"/>
                <a:ea typeface="Calibri" panose="020F0502020204030204" pitchFamily="34" charset="0"/>
                <a:cs typeface="Times New Roman" panose="02020603050405020304" pitchFamily="18" charset="0"/>
              </a:rPr>
              <a:t>        - Proprioceptive (UMN)</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4800" dirty="0">
                <a:latin typeface="Calibri" panose="020F0502020204030204" pitchFamily="34" charset="0"/>
                <a:ea typeface="Calibri" panose="020F0502020204030204" pitchFamily="34" charset="0"/>
                <a:cs typeface="Times New Roman" panose="02020603050405020304" pitchFamily="18" charset="0"/>
              </a:rPr>
              <a:t>        - Vestibular</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sz="4800" dirty="0">
                <a:latin typeface="Calibri" panose="020F0502020204030204" pitchFamily="34" charset="0"/>
                <a:ea typeface="Calibri" panose="020F0502020204030204" pitchFamily="34" charset="0"/>
                <a:cs typeface="Times New Roman" panose="02020603050405020304" pitchFamily="18" charset="0"/>
              </a:rPr>
              <a:t>        - Cerebellar</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Circling</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Lameness</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Postural Reactions</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Knuckling</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Hopping</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Wheelbarrowing</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4800" dirty="0">
                <a:latin typeface="Calibri" panose="020F0502020204030204" pitchFamily="34" charset="0"/>
                <a:ea typeface="Calibri" panose="020F0502020204030204" pitchFamily="34" charset="0"/>
                <a:cs typeface="Times New Roman" panose="02020603050405020304" pitchFamily="18" charset="0"/>
              </a:rPr>
              <a:t>   </a:t>
            </a:r>
            <a:r>
              <a:rPr lang="en-US" sz="4800" dirty="0" err="1">
                <a:latin typeface="Calibri" panose="020F0502020204030204" pitchFamily="34" charset="0"/>
                <a:ea typeface="Calibri" panose="020F0502020204030204" pitchFamily="34" charset="0"/>
                <a:cs typeface="Times New Roman" panose="02020603050405020304" pitchFamily="18" charset="0"/>
              </a:rPr>
              <a:t>Hemiwalking</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Muscle tone and size</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Spinal reflexes</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Perineal reflex/anal tone</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Sensory perception (nociception)</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Ø"/>
            </a:pPr>
            <a:r>
              <a:rPr lang="en-US" sz="4800" dirty="0">
                <a:latin typeface="Calibri" panose="020F0502020204030204" pitchFamily="34" charset="0"/>
                <a:ea typeface="Calibri" panose="020F0502020204030204" pitchFamily="34" charset="0"/>
                <a:cs typeface="Times New Roman" panose="02020603050405020304" pitchFamily="18" charset="0"/>
              </a:rPr>
              <a:t>Cranial nerves</a:t>
            </a:r>
            <a:endParaRPr lang="tr-TR" sz="4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188413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icFrameVTI">
  <a:themeElements>
    <a:clrScheme name="AnalogousFromLightSeedLeftStep">
      <a:dk1>
        <a:srgbClr val="000000"/>
      </a:dk1>
      <a:lt1>
        <a:srgbClr val="FFFFFF"/>
      </a:lt1>
      <a:dk2>
        <a:srgbClr val="24393F"/>
      </a:dk2>
      <a:lt2>
        <a:srgbClr val="E8E6E2"/>
      </a:lt2>
      <a:accent1>
        <a:srgbClr val="7CA2E1"/>
      </a:accent1>
      <a:accent2>
        <a:srgbClr val="46B0CB"/>
      </a:accent2>
      <a:accent3>
        <a:srgbClr val="59B29F"/>
      </a:accent3>
      <a:accent4>
        <a:srgbClr val="4FB675"/>
      </a:accent4>
      <a:accent5>
        <a:srgbClr val="55B850"/>
      </a:accent5>
      <a:accent6>
        <a:srgbClr val="7AB04C"/>
      </a:accent6>
      <a:hlink>
        <a:srgbClr val="967F5B"/>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4448</Words>
  <Application>Microsoft Office PowerPoint</Application>
  <PresentationFormat>Geniş ekran</PresentationFormat>
  <Paragraphs>264</Paragraphs>
  <Slides>35</Slides>
  <Notes>1</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35</vt:i4>
      </vt:variant>
    </vt:vector>
  </HeadingPairs>
  <TitlesOfParts>
    <vt:vector size="46" baseType="lpstr">
      <vt:lpstr>Arial</vt:lpstr>
      <vt:lpstr>Calibri</vt:lpstr>
      <vt:lpstr>Calibri Light</vt:lpstr>
      <vt:lpstr>Gill Sans MT</vt:lpstr>
      <vt:lpstr>Goudy Old Style</vt:lpstr>
      <vt:lpstr>Times New Roman</vt:lpstr>
      <vt:lpstr>Wingdings</vt:lpstr>
      <vt:lpstr>Office Theme</vt:lpstr>
      <vt:lpstr>ClassicFrameVTI</vt:lpstr>
      <vt:lpstr>Ofis Teması</vt:lpstr>
      <vt:lpstr>Ofis Teması</vt:lpstr>
      <vt:lpstr>The NERVOUS SYSTEM</vt:lpstr>
      <vt:lpstr>FUNCTIONAL ANATOMY OF THE NERVOUS SYSTEM AND LESION LOCALIZATION </vt:lpstr>
      <vt:lpstr>BRAIN </vt:lpstr>
      <vt:lpstr>Signs Caused by Lesions in the Brain  </vt:lpstr>
      <vt:lpstr>SPINAL CORD </vt:lpstr>
      <vt:lpstr>Lower Motor Neuron signs </vt:lpstr>
      <vt:lpstr>Upper Motor Neuron Signs </vt:lpstr>
      <vt:lpstr>Screening Neurologic Examination </vt:lpstr>
      <vt:lpstr>Components of the Neurologic Examination </vt:lpstr>
      <vt:lpstr>DIAGNOSTIC APPROACH </vt:lpstr>
      <vt:lpstr>1.ANIMAL HISTORY  </vt:lpstr>
      <vt:lpstr>2.DISEASE ONSET AND PROGRESSION </vt:lpstr>
      <vt:lpstr>Characterization of Disease Processes Based on Onset and Progression </vt:lpstr>
      <vt:lpstr>3.SYSTEMIC SIGNS </vt:lpstr>
      <vt:lpstr>Diagnostic Tests for the Neural System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Melih Örmeci</dc:creator>
  <cp:lastModifiedBy>E</cp:lastModifiedBy>
  <cp:revision>3</cp:revision>
  <dcterms:created xsi:type="dcterms:W3CDTF">2020-10-24T08:53:56Z</dcterms:created>
  <dcterms:modified xsi:type="dcterms:W3CDTF">2020-12-11T18:45:57Z</dcterms:modified>
</cp:coreProperties>
</file>