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/>
    <p:restoredTop sz="94729"/>
  </p:normalViewPr>
  <p:slideViewPr>
    <p:cSldViewPr snapToGrid="0" snapToObjects="1">
      <p:cViewPr varScale="1">
        <p:scale>
          <a:sx n="83" d="100"/>
          <a:sy n="83" d="100"/>
        </p:scale>
        <p:origin x="21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8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00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15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23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00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102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9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9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9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83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9FD03E7-D0CB-4E44-A945-30E266D226CC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3CAA697-4087-EC49-9D8B-39740DA23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45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B505B2E-EB61-C745-A88D-2F9F1D55B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397" y="650929"/>
            <a:ext cx="5780867" cy="480447"/>
          </a:xfrm>
        </p:spPr>
        <p:txBody>
          <a:bodyPr>
            <a:normAutofit fontScale="90000"/>
          </a:bodyPr>
          <a:lstStyle/>
          <a:p>
            <a:r>
              <a:rPr lang="tr-TR" dirty="0"/>
              <a:t>Konu 2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7CD1342-737B-564E-AE5C-A377AE162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947" y="1131377"/>
            <a:ext cx="10430358" cy="5191932"/>
          </a:xfrm>
        </p:spPr>
        <p:txBody>
          <a:bodyPr>
            <a:normAutofit fontScale="70000" lnSpcReduction="20000"/>
          </a:bodyPr>
          <a:lstStyle/>
          <a:p>
            <a:r>
              <a:rPr lang="pl-PL" dirty="0" err="1"/>
              <a:t>Tekil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çoğul</a:t>
            </a:r>
            <a:r>
              <a:rPr lang="pl-PL" dirty="0"/>
              <a:t> </a:t>
            </a:r>
            <a:r>
              <a:rPr lang="pl-PL" dirty="0" err="1"/>
              <a:t>sıfatların</a:t>
            </a:r>
            <a:r>
              <a:rPr lang="pl-PL" dirty="0"/>
              <a:t> </a:t>
            </a:r>
            <a:r>
              <a:rPr lang="pl-PL" dirty="0" err="1"/>
              <a:t>üstünlük</a:t>
            </a:r>
            <a:r>
              <a:rPr lang="pl-PL" dirty="0"/>
              <a:t> </a:t>
            </a:r>
            <a:r>
              <a:rPr lang="pl-PL" dirty="0" err="1"/>
              <a:t>derecelerine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 “coraz, o wiele, im..., tym..., niż, od” </a:t>
            </a:r>
            <a:r>
              <a:rPr lang="pl-PL" dirty="0" err="1"/>
              <a:t>kalıplarına</a:t>
            </a:r>
            <a:r>
              <a:rPr lang="pl-PL" dirty="0"/>
              <a:t> </a:t>
            </a:r>
            <a:r>
              <a:rPr lang="pl-PL" dirty="0" err="1"/>
              <a:t>ilişkin</a:t>
            </a:r>
            <a:r>
              <a:rPr lang="pl-PL" dirty="0"/>
              <a:t> </a:t>
            </a:r>
            <a:r>
              <a:rPr lang="pl-PL" dirty="0" err="1"/>
              <a:t>örnekler</a:t>
            </a:r>
            <a:r>
              <a:rPr lang="pl-PL" dirty="0"/>
              <a:t> </a:t>
            </a:r>
            <a:r>
              <a:rPr lang="pl-PL" dirty="0" err="1"/>
              <a:t>verilir</a:t>
            </a:r>
            <a:r>
              <a:rPr lang="pl-PL" dirty="0"/>
              <a:t>.</a:t>
            </a:r>
            <a:endParaRPr lang="tr-TR" dirty="0"/>
          </a:p>
          <a:p>
            <a:r>
              <a:rPr lang="pl-PL" dirty="0"/>
              <a:t>Ten pan jest stary. Tamten pan jest młody.</a:t>
            </a:r>
          </a:p>
          <a:p>
            <a:r>
              <a:rPr lang="pl-PL" dirty="0"/>
              <a:t>Mój dywan jest czysty. Twój dywan jest brudny.</a:t>
            </a:r>
          </a:p>
          <a:p>
            <a:r>
              <a:rPr lang="pl-PL" dirty="0"/>
              <a:t>Marek jest silny. Paweł jest słaby.</a:t>
            </a:r>
          </a:p>
          <a:p>
            <a:r>
              <a:rPr lang="pl-PL" dirty="0"/>
              <a:t>Nasze mieszkanie jest małe. Wasze mieszkanie jest duże.</a:t>
            </a:r>
          </a:p>
          <a:p>
            <a:r>
              <a:rPr lang="pl-PL" dirty="0"/>
              <a:t>Marzec jest długi. Kwiecień jest krótki.</a:t>
            </a:r>
          </a:p>
          <a:p>
            <a:r>
              <a:rPr lang="pl-PL" dirty="0"/>
              <a:t>Mój ogród jest duży. Twój ogród jest małe.</a:t>
            </a:r>
          </a:p>
          <a:p>
            <a:r>
              <a:rPr lang="pl-PL" dirty="0" err="1"/>
              <a:t>Studentci</a:t>
            </a:r>
            <a:r>
              <a:rPr lang="pl-PL" dirty="0"/>
              <a:t> są pracowici. Studentki są leniwe.</a:t>
            </a:r>
          </a:p>
          <a:p>
            <a:r>
              <a:rPr lang="pl-PL" dirty="0"/>
              <a:t>Wakacje są długie. Ferie letnie są krótkie.</a:t>
            </a:r>
          </a:p>
          <a:p>
            <a:r>
              <a:rPr lang="pl-PL" dirty="0"/>
              <a:t>Dziewczyny są niskie. Chłopcy są wysocy.</a:t>
            </a:r>
          </a:p>
          <a:p>
            <a:r>
              <a:rPr lang="pl-PL" dirty="0"/>
              <a:t>Te zeszyty są tanie. Tamte zeszyty są drogie.</a:t>
            </a:r>
          </a:p>
          <a:p>
            <a:r>
              <a:rPr lang="pl-PL" dirty="0"/>
              <a:t>Te mieszkania są jasne. Tamte są ciemne.</a:t>
            </a:r>
          </a:p>
          <a:p>
            <a:r>
              <a:rPr lang="pl-PL" dirty="0"/>
              <a:t>Dziadkowie są surowi. Babcie są łagodne.</a:t>
            </a:r>
          </a:p>
          <a:p>
            <a:r>
              <a:rPr lang="pl-PL" dirty="0"/>
              <a:t>Ten mężczyzna jest silny, ale tamten jest.</a:t>
            </a:r>
          </a:p>
          <a:p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125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8BF04DE-1CB9-AF4D-9DEB-A71B389B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7252742" cy="724236"/>
          </a:xfrm>
        </p:spPr>
        <p:txBody>
          <a:bodyPr>
            <a:normAutofit fontScale="90000"/>
          </a:bodyPr>
          <a:lstStyle/>
          <a:p>
            <a:r>
              <a:rPr lang="tr-TR" dirty="0"/>
              <a:t>Konu 2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D94DD4-ABB0-D241-A0B9-7ADAC45A9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20312"/>
            <a:ext cx="10058400" cy="445188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Ta uczennica jest </a:t>
            </a:r>
            <a:r>
              <a:rPr lang="pl-PL" dirty="0" err="1"/>
              <a:t>pięknę</a:t>
            </a:r>
            <a:r>
              <a:rPr lang="pl-PL" dirty="0"/>
              <a:t>, ale tamta jest .......................................... .</a:t>
            </a:r>
          </a:p>
          <a:p>
            <a:r>
              <a:rPr lang="pl-PL" dirty="0"/>
              <a:t>Ten człowiek jest życzliwy, ale tamten jest .......................................... .</a:t>
            </a:r>
          </a:p>
          <a:p>
            <a:r>
              <a:rPr lang="pl-PL" dirty="0"/>
              <a:t>Ten sąsiad jest biedny, ale tamten jest .......................................... .</a:t>
            </a:r>
          </a:p>
          <a:p>
            <a:r>
              <a:rPr lang="pl-PL" dirty="0"/>
              <a:t>Ten rok zimny, ale tamten .......................................... .</a:t>
            </a:r>
          </a:p>
          <a:p>
            <a:r>
              <a:rPr lang="pl-PL" dirty="0"/>
              <a:t>Ten pracownik jest o wiele solidniejszy niż tamten.</a:t>
            </a:r>
          </a:p>
          <a:p>
            <a:r>
              <a:rPr lang="pl-PL" dirty="0"/>
              <a:t>To czasopismo jest o wiele bardziej </a:t>
            </a:r>
            <a:r>
              <a:rPr lang="pl-PL" dirty="0" err="1"/>
              <a:t>interesujęce</a:t>
            </a:r>
            <a:r>
              <a:rPr lang="pl-PL" dirty="0"/>
              <a:t>.</a:t>
            </a:r>
          </a:p>
          <a:p>
            <a:r>
              <a:rPr lang="pl-PL" dirty="0"/>
              <a:t>Moja matka jest o wiele niższa niż twoja.</a:t>
            </a:r>
          </a:p>
          <a:p>
            <a:r>
              <a:rPr lang="pl-PL" dirty="0"/>
              <a:t>Jego ojciec jest o wiele wyższy od twojego.</a:t>
            </a:r>
          </a:p>
          <a:p>
            <a:r>
              <a:rPr lang="pl-PL" dirty="0"/>
              <a:t>Mój brat jest o wiele cierpliwszy niż twój brat.</a:t>
            </a:r>
          </a:p>
          <a:p>
            <a:r>
              <a:rPr lang="pl-PL" dirty="0"/>
              <a:t>Anna jest coraz ładniejsza.</a:t>
            </a:r>
          </a:p>
          <a:p>
            <a:r>
              <a:rPr lang="pl-PL" dirty="0"/>
              <a:t>Śmiech stawał się coraz wyraźniejszy</a:t>
            </a:r>
          </a:p>
          <a:p>
            <a:r>
              <a:rPr lang="pl-PL" dirty="0"/>
              <a:t>Nauczyciel jest coraz zmęczony.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415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05932A-25B8-F94A-A4B7-F5C7D7CE5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4370057" cy="910215"/>
          </a:xfrm>
        </p:spPr>
        <p:txBody>
          <a:bodyPr/>
          <a:lstStyle/>
          <a:p>
            <a:r>
              <a:rPr lang="tr-TR" dirty="0"/>
              <a:t>Konu 2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24D334-8F08-9543-9BA8-173B590AF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407" y="1394847"/>
            <a:ext cx="10275841" cy="4777353"/>
          </a:xfrm>
        </p:spPr>
        <p:txBody>
          <a:bodyPr/>
          <a:lstStyle/>
          <a:p>
            <a:r>
              <a:rPr lang="pl-PL" dirty="0" err="1"/>
              <a:t>Cioca</a:t>
            </a:r>
            <a:r>
              <a:rPr lang="pl-PL" dirty="0"/>
              <a:t> jest niestety coraz słabsza.</a:t>
            </a:r>
          </a:p>
          <a:p>
            <a:r>
              <a:rPr lang="pl-PL" dirty="0"/>
              <a:t>Im krótszy dzień, tym dłuższa noc.</a:t>
            </a:r>
          </a:p>
          <a:p>
            <a:r>
              <a:rPr lang="pl-PL" dirty="0"/>
              <a:t>Im cieplejszy klimat, tym  większy koszt.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0571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Tahta Yaz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ahta Yaz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{8763D1F6-1626-814D-8B83-3C90811A2D31}tf10001070</Template>
  <TotalTime>2</TotalTime>
  <Words>276</Words>
  <Application>Microsoft Macintosh PowerPoint</Application>
  <PresentationFormat>Geniş ekran</PresentationFormat>
  <Paragraphs>33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9" baseType="lpstr">
      <vt:lpstr>Calibri</vt:lpstr>
      <vt:lpstr>Rockwell</vt:lpstr>
      <vt:lpstr>Rockwell Condensed</vt:lpstr>
      <vt:lpstr>Rockwell Extra Bold</vt:lpstr>
      <vt:lpstr>Wingdings</vt:lpstr>
      <vt:lpstr>Tahta Yazı</vt:lpstr>
      <vt:lpstr>Konu 2</vt:lpstr>
      <vt:lpstr>Konu 2 Devamı</vt:lpstr>
      <vt:lpstr>Konu 2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2</dc:title>
  <dc:creator>Saadet Buyuk Guler</dc:creator>
  <cp:lastModifiedBy>Saadet Buyuk Guler</cp:lastModifiedBy>
  <cp:revision>1</cp:revision>
  <dcterms:created xsi:type="dcterms:W3CDTF">2020-05-19T09:02:52Z</dcterms:created>
  <dcterms:modified xsi:type="dcterms:W3CDTF">2020-05-19T09:05:19Z</dcterms:modified>
</cp:coreProperties>
</file>