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17C4B-0349-46E0-AB77-5E7A09BA1AF6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7CEA1-1E21-4B09-857E-0C61E21158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37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7CEA1-1E21-4B09-857E-0C61E211588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60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15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27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5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334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75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94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93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38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62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18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08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8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63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53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55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48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91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Pelvis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Femur</a:t>
            </a:r>
            <a:r>
              <a:rPr lang="tr-TR" dirty="0" smtClean="0"/>
              <a:t> </a:t>
            </a:r>
            <a:r>
              <a:rPr lang="tr-TR" dirty="0" err="1" smtClean="0"/>
              <a:t>Fractures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Dr</a:t>
            </a:r>
            <a:r>
              <a:rPr lang="tr-TR" dirty="0" smtClean="0"/>
              <a:t> Murat Çalışkan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970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340768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About 25% of all fractures in dogs and cats involve the</a:t>
            </a:r>
          </a:p>
          <a:p>
            <a:r>
              <a:rPr lang="en-US" dirty="0"/>
              <a:t>pelvis (Brinker, 1975).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619672" y="249289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MANAGEMENT</a:t>
            </a:r>
          </a:p>
          <a:p>
            <a:r>
              <a:rPr lang="en-US" dirty="0"/>
              <a:t>Surgical or non-surgical?</a:t>
            </a:r>
          </a:p>
          <a:p>
            <a:r>
              <a:rPr lang="en-US" dirty="0"/>
              <a:t>The decision to treat these injuries non-surgically or</a:t>
            </a:r>
          </a:p>
          <a:p>
            <a:r>
              <a:rPr lang="en-US" dirty="0"/>
              <a:t>surgically is based on:</a:t>
            </a:r>
          </a:p>
          <a:p>
            <a:r>
              <a:rPr lang="en-US" dirty="0"/>
              <a:t>Factors relating to the fracture</a:t>
            </a:r>
          </a:p>
          <a:p>
            <a:r>
              <a:rPr lang="en-US" dirty="0"/>
              <a:t>The effect that </a:t>
            </a:r>
            <a:r>
              <a:rPr lang="en-US" dirty="0" err="1"/>
              <a:t>malpositioned</a:t>
            </a:r>
            <a:r>
              <a:rPr lang="en-US" dirty="0"/>
              <a:t> fragments will have</a:t>
            </a:r>
          </a:p>
          <a:p>
            <a:r>
              <a:rPr lang="en-US" dirty="0"/>
              <a:t>on the patient</a:t>
            </a:r>
          </a:p>
          <a:p>
            <a:r>
              <a:rPr lang="en-US" dirty="0"/>
              <a:t>The length and quality of the expected convalescent</a:t>
            </a:r>
          </a:p>
          <a:p>
            <a:r>
              <a:rPr lang="en-US" dirty="0"/>
              <a:t>period</a:t>
            </a:r>
          </a:p>
          <a:p>
            <a:r>
              <a:rPr lang="en-US" dirty="0"/>
              <a:t>The patient's comfort.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24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980728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SACROILIAC LUXATIONS</a:t>
            </a:r>
          </a:p>
          <a:p>
            <a:r>
              <a:rPr lang="en-US" dirty="0"/>
              <a:t>Sacroiliac </a:t>
            </a:r>
            <a:r>
              <a:rPr lang="en-US" dirty="0" err="1"/>
              <a:t>luxations</a:t>
            </a:r>
            <a:r>
              <a:rPr lang="en-US" dirty="0"/>
              <a:t> are treated surgically if they are</a:t>
            </a:r>
          </a:p>
          <a:p>
            <a:r>
              <a:rPr lang="en-US" dirty="0"/>
              <a:t>very unstable, markedly displaced or painful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840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63688" y="1268760"/>
            <a:ext cx="6030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ILIAL SHAFT FRACTURES</a:t>
            </a:r>
          </a:p>
          <a:p>
            <a:r>
              <a:rPr lang="en-US" dirty="0" err="1"/>
              <a:t>Ilial</a:t>
            </a:r>
            <a:r>
              <a:rPr lang="en-US" dirty="0"/>
              <a:t> fractures are more frequently treated surgically</a:t>
            </a:r>
          </a:p>
          <a:p>
            <a:r>
              <a:rPr lang="en-US" dirty="0"/>
              <a:t>than are sacroiliac luxation/fractures. The ilium is</a:t>
            </a:r>
          </a:p>
          <a:p>
            <a:r>
              <a:rPr lang="en-US" dirty="0"/>
              <a:t>often displaced medially, compromising the pelvic</a:t>
            </a:r>
          </a:p>
          <a:p>
            <a:r>
              <a:rPr lang="en-US" dirty="0"/>
              <a:t>canal and endangering the sciatic nerve and other</a:t>
            </a:r>
          </a:p>
          <a:p>
            <a:r>
              <a:rPr lang="en-US" dirty="0"/>
              <a:t>structures in the canal (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93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1124744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ACETABULAR FRACTURE</a:t>
            </a:r>
          </a:p>
          <a:p>
            <a:r>
              <a:rPr lang="en-US" dirty="0"/>
              <a:t>When a fracture of both the ilium and the acetabulum</a:t>
            </a:r>
          </a:p>
          <a:p>
            <a:r>
              <a:rPr lang="en-US" dirty="0"/>
              <a:t>are present, it is preferable to repair the </a:t>
            </a:r>
            <a:r>
              <a:rPr lang="en-US" dirty="0" err="1"/>
              <a:t>ilial</a:t>
            </a:r>
            <a:r>
              <a:rPr lang="en-US" dirty="0"/>
              <a:t> shaft first.</a:t>
            </a:r>
          </a:p>
          <a:p>
            <a:r>
              <a:rPr lang="en-US" dirty="0"/>
              <a:t>Repair of the ilium is often done with a stronger</a:t>
            </a:r>
          </a:p>
          <a:p>
            <a:r>
              <a:rPr lang="en-US" dirty="0"/>
              <a:t>fixation system than is used on the acetabulum because</a:t>
            </a:r>
          </a:p>
          <a:p>
            <a:r>
              <a:rPr lang="en-US" dirty="0"/>
              <a:t>usually more screws and a longer, stronger plate can be</a:t>
            </a:r>
          </a:p>
          <a:p>
            <a:r>
              <a:rPr lang="en-US" dirty="0"/>
              <a:t>applied to the ilium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519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Fractures </a:t>
            </a:r>
            <a:r>
              <a:rPr lang="en-US" dirty="0" err="1"/>
              <a:t>ofthe</a:t>
            </a:r>
            <a:r>
              <a:rPr lang="en-US" dirty="0"/>
              <a:t> femoral head and neck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970630" y="335699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These fractures can be classified into five </a:t>
            </a:r>
            <a:r>
              <a:rPr lang="en-US" dirty="0" smtClean="0"/>
              <a:t>types: </a:t>
            </a:r>
            <a:r>
              <a:rPr lang="en-US" dirty="0"/>
              <a:t>epiphyseal, </a:t>
            </a:r>
            <a:r>
              <a:rPr lang="en-US" dirty="0" err="1"/>
              <a:t>physeal</a:t>
            </a:r>
            <a:r>
              <a:rPr lang="en-US" dirty="0"/>
              <a:t>, </a:t>
            </a:r>
            <a:r>
              <a:rPr lang="en-US" dirty="0" err="1"/>
              <a:t>subcapital</a:t>
            </a:r>
            <a:r>
              <a:rPr lang="en-US" dirty="0"/>
              <a:t>, intertrochanteric</a:t>
            </a:r>
          </a:p>
          <a:p>
            <a:r>
              <a:rPr lang="en-US" dirty="0"/>
              <a:t>and trochanteric.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09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19672" y="1443841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Fractures involving the distal femoral</a:t>
            </a:r>
          </a:p>
          <a:p>
            <a:r>
              <a:rPr lang="en-US" dirty="0"/>
              <a:t>growth plate</a:t>
            </a:r>
          </a:p>
          <a:p>
            <a:r>
              <a:rPr lang="en-US" dirty="0"/>
              <a:t>These fractures are common; they are normally </a:t>
            </a:r>
            <a:r>
              <a:rPr lang="en-US" dirty="0" err="1"/>
              <a:t>SalterHarris</a:t>
            </a:r>
            <a:endParaRPr lang="en-US" dirty="0"/>
          </a:p>
          <a:p>
            <a:r>
              <a:rPr lang="en-US" dirty="0"/>
              <a:t>type II in the dog and type I in the cat. Surgical</a:t>
            </a:r>
          </a:p>
          <a:p>
            <a:r>
              <a:rPr lang="en-US" dirty="0"/>
              <a:t>treatment is necessary.</a:t>
            </a:r>
          </a:p>
          <a:p>
            <a:r>
              <a:rPr lang="en-US" dirty="0"/>
              <a:t>Various treatments have been used, but the recommended</a:t>
            </a:r>
          </a:p>
          <a:p>
            <a:r>
              <a:rPr lang="en-US" dirty="0"/>
              <a:t>technique employs either two Rush pins</a:t>
            </a:r>
          </a:p>
          <a:p>
            <a:r>
              <a:rPr lang="en-US" dirty="0"/>
              <a:t>(Lawson, 1959) or crossed K-wires (Milton et at.,</a:t>
            </a:r>
          </a:p>
          <a:p>
            <a:r>
              <a:rPr lang="en-US" dirty="0"/>
              <a:t>1980) (Operative Technique 18.7). </a:t>
            </a:r>
            <a:r>
              <a:rPr lang="en-US" dirty="0" err="1"/>
              <a:t>Raiha</a:t>
            </a:r>
            <a:r>
              <a:rPr lang="en-US" dirty="0"/>
              <a:t> et at. (1993)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563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1680" y="1166843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FEMORAL DIAPHYSIS</a:t>
            </a:r>
          </a:p>
          <a:p>
            <a:r>
              <a:rPr lang="en-US" dirty="0"/>
              <a:t>Fractures of the femoral diaphysis are common and</a:t>
            </a:r>
          </a:p>
          <a:p>
            <a:r>
              <a:rPr lang="en-US" dirty="0"/>
              <a:t>normally require internal fi </a:t>
            </a:r>
            <a:r>
              <a:rPr lang="en-US" dirty="0" err="1"/>
              <a:t>xation</a:t>
            </a:r>
            <a:r>
              <a:rPr lang="en-US" dirty="0"/>
              <a:t>, the exceptions</a:t>
            </a:r>
          </a:p>
          <a:p>
            <a:r>
              <a:rPr lang="en-US" dirty="0"/>
              <a:t>being </a:t>
            </a:r>
            <a:r>
              <a:rPr lang="en-US" dirty="0" err="1"/>
              <a:t>undisplaced</a:t>
            </a:r>
            <a:r>
              <a:rPr lang="en-US" dirty="0"/>
              <a:t> and impacted shaft fractures and</a:t>
            </a:r>
          </a:p>
          <a:p>
            <a:r>
              <a:rPr lang="en-US" dirty="0"/>
              <a:t>pathological fractures associated with nutritional bone</a:t>
            </a:r>
          </a:p>
          <a:p>
            <a:r>
              <a:rPr lang="en-US" dirty="0"/>
              <a:t>dystrophies in immature animals, which will heal</a:t>
            </a:r>
          </a:p>
          <a:p>
            <a:r>
              <a:rPr lang="en-US" dirty="0"/>
              <a:t>with rest alone.</a:t>
            </a:r>
          </a:p>
          <a:p>
            <a:r>
              <a:rPr lang="en-US" dirty="0"/>
              <a:t>The method of fixation depends on the age and</a:t>
            </a:r>
          </a:p>
          <a:p>
            <a:r>
              <a:rPr lang="en-US" dirty="0"/>
              <a:t>s </a:t>
            </a:r>
            <a:r>
              <a:rPr lang="en-US" dirty="0" err="1"/>
              <a:t>ize</a:t>
            </a:r>
            <a:r>
              <a:rPr lang="en-US" dirty="0"/>
              <a:t> of the animal and the nature of the fracture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556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904950"/>
            <a:ext cx="2808312" cy="364938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339752" y="980728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Kaynakça 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935468"/>
            <a:ext cx="2448272" cy="34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5901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350</Words>
  <Application>Microsoft Office PowerPoint</Application>
  <PresentationFormat>Ekran Gösterisi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Duman</vt:lpstr>
      <vt:lpstr>Pelvis and Femur Fractures</vt:lpstr>
      <vt:lpstr>PowerPoint Sunusu</vt:lpstr>
      <vt:lpstr>PowerPoint Sunusu</vt:lpstr>
      <vt:lpstr>PowerPoint Sunusu</vt:lpstr>
      <vt:lpstr>PowerPoint Sunusu</vt:lpstr>
      <vt:lpstr>Fractures ofthe femoral head and neck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Pelvis and Femur Fractures</dc:title>
  <dc:creator>DEPO</dc:creator>
  <cp:lastModifiedBy>murat calıskan</cp:lastModifiedBy>
  <cp:revision>3</cp:revision>
  <dcterms:created xsi:type="dcterms:W3CDTF">2019-03-11T09:58:16Z</dcterms:created>
  <dcterms:modified xsi:type="dcterms:W3CDTF">2019-03-11T10:51:27Z</dcterms:modified>
</cp:coreProperties>
</file>