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5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Yuvarlatılmış Çapraz Köşeli Dikdörtgen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Başlık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90AAAC79-8250-4B7E-946A-34FA3B7EFC78}" type="datetimeFigureOut">
              <a:rPr lang="tr-TR" smtClean="0"/>
              <a:pPr/>
              <a:t>2.3.2020</a:t>
            </a:fld>
            <a:endParaRPr lang="tr-TR"/>
          </a:p>
        </p:txBody>
      </p:sp>
      <p:sp>
        <p:nvSpPr>
          <p:cNvPr id="11" name="10 Slayt Numarası Yer Tutucusu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9A3D07C2-6B1B-4D53-B617-3704EB1C8D86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2" name="11 Altbilgi Yer Tutucusu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AAAC79-8250-4B7E-946A-34FA3B7EFC78}" type="datetimeFigureOut">
              <a:rPr lang="tr-TR" smtClean="0"/>
              <a:pPr/>
              <a:t>2.3.2020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3D07C2-6B1B-4D53-B617-3704EB1C8D8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AAAC79-8250-4B7E-946A-34FA3B7EFC78}" type="datetimeFigureOut">
              <a:rPr lang="tr-TR" smtClean="0"/>
              <a:pPr/>
              <a:t>2.3.2020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3D07C2-6B1B-4D53-B617-3704EB1C8D8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Dikdörtgen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AAAC79-8250-4B7E-946A-34FA3B7EFC78}" type="datetimeFigureOut">
              <a:rPr lang="tr-TR" smtClean="0"/>
              <a:pPr/>
              <a:t>2.3.2020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3D07C2-6B1B-4D53-B617-3704EB1C8D8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Dikdörtgen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8" name="7 Veri Yer Tutucusu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90AAAC79-8250-4B7E-946A-34FA3B7EFC78}" type="datetimeFigureOut">
              <a:rPr lang="tr-TR" smtClean="0"/>
              <a:pPr/>
              <a:t>2.3.2020</a:t>
            </a:fld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9A3D07C2-6B1B-4D53-B617-3704EB1C8D86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9 Altbilgi Yer Tutucusu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AAAC79-8250-4B7E-946A-34FA3B7EFC78}" type="datetimeFigureOut">
              <a:rPr lang="tr-TR" smtClean="0"/>
              <a:pPr/>
              <a:t>2.3.2020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9A3D07C2-6B1B-4D53-B617-3704EB1C8D86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9 Dikdörtgen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Dikdörtgen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Dikdörtgen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AAAC79-8250-4B7E-946A-34FA3B7EFC78}" type="datetimeFigureOut">
              <a:rPr lang="tr-TR" smtClean="0"/>
              <a:pPr/>
              <a:t>2.3.2020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9A3D07C2-6B1B-4D53-B617-3704EB1C8D8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AAAC79-8250-4B7E-946A-34FA3B7EFC78}" type="datetimeFigureOut">
              <a:rPr lang="tr-TR" smtClean="0"/>
              <a:pPr/>
              <a:t>2.3.2020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3D07C2-6B1B-4D53-B617-3704EB1C8D86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6 Dikdörtgen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AAAC79-8250-4B7E-946A-34FA3B7EFC78}" type="datetimeFigureOut">
              <a:rPr lang="tr-TR" smtClean="0"/>
              <a:pPr/>
              <a:t>2.3.2020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3D07C2-6B1B-4D53-B617-3704EB1C8D8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Dikdörtgen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9" name="8 Veri Yer Tutucusu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90AAAC79-8250-4B7E-946A-34FA3B7EFC78}" type="datetimeFigureOut">
              <a:rPr lang="tr-TR" smtClean="0"/>
              <a:pPr/>
              <a:t>2.3.2020</a:t>
            </a:fld>
            <a:endParaRPr lang="tr-TR"/>
          </a:p>
        </p:txBody>
      </p:sp>
      <p:sp>
        <p:nvSpPr>
          <p:cNvPr id="10" name="9 Slayt Numarası Yer Tutucusu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9A3D07C2-6B1B-4D53-B617-3704EB1C8D86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10 Altbilgi Yer Tutucusu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3" name="12 Resim Yer Tutucusu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tr-TR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Resim eklemek için simgeyi tıklatın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Veri Yer Tutucusu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90AAAC79-8250-4B7E-946A-34FA3B7EFC78}" type="datetimeFigureOut">
              <a:rPr lang="tr-TR" smtClean="0"/>
              <a:pPr/>
              <a:t>2.3.2020</a:t>
            </a:fld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9A3D07C2-6B1B-4D53-B617-3704EB1C8D86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9 Altbilgi Yer Tutucusu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Yuvarlatılmış Çapraz Köşeli Dikdörtgen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tr-TR"/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90AAAC79-8250-4B7E-946A-34FA3B7EFC78}" type="datetimeFigureOut">
              <a:rPr lang="tr-TR" smtClean="0"/>
              <a:pPr/>
              <a:t>2.3.2020</a:t>
            </a:fld>
            <a:endParaRPr lang="tr-TR"/>
          </a:p>
        </p:txBody>
      </p:sp>
      <p:sp>
        <p:nvSpPr>
          <p:cNvPr id="23" name="22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9A3D07C2-6B1B-4D53-B617-3704EB1C8D86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2" name="21 Başlık Yer Tutucusu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Sunum teknikleri II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Yazı tahtası- pano</a:t>
            </a:r>
          </a:p>
          <a:p>
            <a:pPr>
              <a:buNone/>
            </a:pPr>
            <a:endParaRPr lang="tr-TR" dirty="0"/>
          </a:p>
          <a:p>
            <a:r>
              <a:rPr lang="tr-TR" dirty="0" smtClean="0"/>
              <a:t>Film ve müzik</a:t>
            </a:r>
          </a:p>
          <a:p>
            <a:endParaRPr lang="tr-TR" dirty="0" smtClean="0"/>
          </a:p>
          <a:p>
            <a:r>
              <a:rPr lang="tr-TR" dirty="0" smtClean="0"/>
              <a:t>Video </a:t>
            </a:r>
            <a:r>
              <a:rPr lang="tr-TR" dirty="0" smtClean="0"/>
              <a:t>konferans</a:t>
            </a:r>
          </a:p>
          <a:p>
            <a:pPr>
              <a:buNone/>
            </a:pPr>
            <a:endParaRPr lang="tr-T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öküm">
  <a:themeElements>
    <a:clrScheme name="Döküm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Döküm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Döküm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1</TotalTime>
  <Words>11</Words>
  <Application>Microsoft Office PowerPoint</Application>
  <PresentationFormat>Ekran Gösterisi (4:3)</PresentationFormat>
  <Paragraphs>6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2</vt:i4>
      </vt:variant>
    </vt:vector>
  </HeadingPairs>
  <TitlesOfParts>
    <vt:vector size="3" baseType="lpstr">
      <vt:lpstr>Döküm</vt:lpstr>
      <vt:lpstr>Sunum teknikleri II</vt:lpstr>
      <vt:lpstr>Slayt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Sunum teknikleri II</dc:title>
  <dc:creator>Kullanıcı123</dc:creator>
  <cp:lastModifiedBy>Kullanıcı123</cp:lastModifiedBy>
  <cp:revision>2</cp:revision>
  <dcterms:created xsi:type="dcterms:W3CDTF">2020-02-21T11:16:53Z</dcterms:created>
  <dcterms:modified xsi:type="dcterms:W3CDTF">2020-03-02T07:48:16Z</dcterms:modified>
</cp:coreProperties>
</file>