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0AAAC79-8250-4B7E-946A-34FA3B7EFC78}" type="datetimeFigureOut">
              <a:rPr lang="tr-TR" smtClean="0"/>
              <a:pPr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A3D07C2-6B1B-4D53-B617-3704EB1C8D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Sunum teknikleri II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Yazı tahtası- pano</a:t>
            </a:r>
          </a:p>
          <a:p>
            <a:pPr>
              <a:buNone/>
            </a:pPr>
            <a:endParaRPr lang="tr-TR" dirty="0"/>
          </a:p>
          <a:p>
            <a:r>
              <a:rPr lang="tr-TR" dirty="0" smtClean="0"/>
              <a:t>Film ve müzik</a:t>
            </a:r>
          </a:p>
          <a:p>
            <a:endParaRPr lang="tr-TR" dirty="0" smtClean="0"/>
          </a:p>
          <a:p>
            <a:r>
              <a:rPr lang="tr-TR" dirty="0" smtClean="0"/>
              <a:t>Video </a:t>
            </a:r>
            <a:r>
              <a:rPr lang="tr-TR" dirty="0" smtClean="0"/>
              <a:t>konferans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</TotalTime>
  <Words>11</Words>
  <Application>Microsoft Office PowerPoint</Application>
  <PresentationFormat>Ekran Gösterisi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Döküm</vt:lpstr>
      <vt:lpstr>Sunum teknikleri II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teknikleri II</dc:title>
  <dc:creator>Kullanıcı123</dc:creator>
  <cp:lastModifiedBy>Kullanıcı123</cp:lastModifiedBy>
  <cp:revision>2</cp:revision>
  <dcterms:created xsi:type="dcterms:W3CDTF">2020-02-21T11:16:53Z</dcterms:created>
  <dcterms:modified xsi:type="dcterms:W3CDTF">2020-03-02T07:48:16Z</dcterms:modified>
</cp:coreProperties>
</file>