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8" r:id="rId5"/>
    <p:sldId id="269" r:id="rId6"/>
    <p:sldId id="267" r:id="rId7"/>
    <p:sldId id="270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984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57224" y="3886200"/>
            <a:ext cx="7358114" cy="1752600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ENGELLİ ÇOCUKLARIN KAYNAŞTIRILMASINDA DRAMANIN KULLANIMI </a:t>
            </a:r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714348" y="16430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Drama, normal gelişim gösteren çocuklarda olduğu kadar özel eğitime gereksinimi olan çocukların gelişiminde de oldukça önemlidir. 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özel eğitime gereksinimi olan çocukların öğrenme süreçlerinde ve kendilerini ifade etmelerinde </a:t>
            </a:r>
            <a:r>
              <a:rPr lang="tr-TR" sz="3600" dirty="0" err="1" smtClean="0">
                <a:latin typeface="Arial Black" pitchFamily="34" charset="0"/>
              </a:rPr>
              <a:t>dramanın</a:t>
            </a:r>
            <a:r>
              <a:rPr lang="tr-TR" sz="3600" dirty="0" smtClean="0">
                <a:latin typeface="Arial Black" pitchFamily="34" charset="0"/>
              </a:rPr>
              <a:t> önemi büyüktür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Genel olarak tüm engel gruplarında; yaşam becerilerinde, sosyal becerilerde, dil ve iletişim becerilerinde önemli gerilikler gözlenmektedir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Özel gereksinimli çocuklarda drama çalışmalarının öncelikli hedefi; yaşam becerileri, sosyal beceriler, dil ve iletişim becerilerinin desteklenmesine yönelik olmalıdır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ile özel gereksinimli çocuk, kendine yeterli hale gelir, bağımsız yaşama hazırlanır ve tüm gelişimi alanları desteklenir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Özel gereksinimli çocuklar drama yoluyla sosyal kuralları öğrenerek yaşama uyumu kolaylaşır.</a:t>
            </a:r>
          </a:p>
          <a:p>
            <a:r>
              <a:rPr lang="tr-TR" sz="3600" b="1" dirty="0" smtClean="0"/>
              <a:t>Toplumla sağlıklı ilişkiler kurabilir.</a:t>
            </a:r>
          </a:p>
          <a:p>
            <a:r>
              <a:rPr lang="tr-TR" sz="3600" b="1" dirty="0" smtClean="0"/>
              <a:t>Akran ilişkileri gelişir.</a:t>
            </a:r>
            <a:endParaRPr lang="tr-TR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Aral, N., Can Yaşar, M. (2011). Özel Eğitimde Drama. İlköğretimde Drama. </a:t>
            </a:r>
            <a:r>
              <a:rPr lang="tr-TR" sz="2000" dirty="0" err="1" smtClean="0">
                <a:latin typeface="Arial Black" pitchFamily="34" charset="0"/>
              </a:rPr>
              <a:t>Edt</a:t>
            </a:r>
            <a:r>
              <a:rPr lang="tr-TR" sz="2000" dirty="0" smtClean="0">
                <a:latin typeface="Arial Black" pitchFamily="34" charset="0"/>
              </a:rPr>
              <a:t>.: Aysel Köksal </a:t>
            </a:r>
            <a:r>
              <a:rPr lang="tr-TR" sz="2000" dirty="0" err="1" smtClean="0">
                <a:latin typeface="Arial Black" pitchFamily="34" charset="0"/>
              </a:rPr>
              <a:t>Akyol</a:t>
            </a:r>
            <a:r>
              <a:rPr lang="tr-TR" sz="2000" dirty="0" smtClean="0">
                <a:latin typeface="Arial Black" pitchFamily="34" charset="0"/>
              </a:rPr>
              <a:t>. S:143-164. İstanbul: Kriter Yayınları</a:t>
            </a:r>
          </a:p>
          <a:p>
            <a:endParaRPr lang="tr-TR" sz="20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150</Words>
  <Application>Microsoft Office PowerPoint</Application>
  <PresentationFormat>Ekran Gösterisi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acer</cp:lastModifiedBy>
  <cp:revision>41</cp:revision>
  <dcterms:created xsi:type="dcterms:W3CDTF">2017-01-03T18:35:00Z</dcterms:created>
  <dcterms:modified xsi:type="dcterms:W3CDTF">2017-01-27T10:42:59Z</dcterms:modified>
</cp:coreProperties>
</file>