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57BD-851D-4371-9E69-5F7642A8A90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9AF6-BEC8-4B1F-B1AE-F094C71EA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8916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57BD-851D-4371-9E69-5F7642A8A90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9AF6-BEC8-4B1F-B1AE-F094C71EA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609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57BD-851D-4371-9E69-5F7642A8A90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9AF6-BEC8-4B1F-B1AE-F094C71EA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4159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57BD-851D-4371-9E69-5F7642A8A90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9AF6-BEC8-4B1F-B1AE-F094C71EA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3484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57BD-851D-4371-9E69-5F7642A8A90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9AF6-BEC8-4B1F-B1AE-F094C71EA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173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57BD-851D-4371-9E69-5F7642A8A90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9AF6-BEC8-4B1F-B1AE-F094C71EA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3695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57BD-851D-4371-9E69-5F7642A8A90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9AF6-BEC8-4B1F-B1AE-F094C71EA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6234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57BD-851D-4371-9E69-5F7642A8A90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9AF6-BEC8-4B1F-B1AE-F094C71EA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5037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57BD-851D-4371-9E69-5F7642A8A90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9AF6-BEC8-4B1F-B1AE-F094C71EA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6462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57BD-851D-4371-9E69-5F7642A8A90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9AF6-BEC8-4B1F-B1AE-F094C71EA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7242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457BD-851D-4371-9E69-5F7642A8A90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9AF6-BEC8-4B1F-B1AE-F094C71EA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8883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457BD-851D-4371-9E69-5F7642A8A905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29AF6-BEC8-4B1F-B1AE-F094C71EA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0453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18. Yüzyıl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7"/>
            <a:ext cx="11608419" cy="6779941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Sanayi Devrimi</a:t>
            </a: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Üretim süreçlerinde yaşanan büyük ve kapsamlı </a:t>
            </a:r>
            <a:r>
              <a:rPr lang="tr-TR" dirty="0" err="1" smtClean="0"/>
              <a:t>makinalaşma</a:t>
            </a:r>
            <a:r>
              <a:rPr lang="tr-TR" dirty="0" smtClean="0"/>
              <a:t> süreci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Elle </a:t>
            </a:r>
            <a:r>
              <a:rPr lang="tr-TR" dirty="0"/>
              <a:t>yürütülen endüstrilerin zamanla makinalara </a:t>
            </a:r>
            <a:r>
              <a:rPr lang="tr-TR" dirty="0" smtClean="0"/>
              <a:t>devri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Toplumsal ve teknik yenilikler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(buhar makinesi, dokuma makineleri, iplik eğirme makineleri)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(fabrikaların oluşumu, </a:t>
            </a:r>
            <a:r>
              <a:rPr lang="tr-TR" dirty="0" err="1" smtClean="0"/>
              <a:t>işçileşme</a:t>
            </a:r>
            <a:r>
              <a:rPr lang="tr-TR" dirty="0" smtClean="0"/>
              <a:t>, kentleşme)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İlk olarak İngiltere’de başladı.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37214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18. Yüzyıl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345688"/>
            <a:ext cx="12381186" cy="6779941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Sanayi Devrimi</a:t>
            </a: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Yeni bir sermaye birikim süreci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Tarımdan sanayiye geçiş süreci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Yeni bir </a:t>
            </a:r>
            <a:r>
              <a:rPr lang="tr-TR" dirty="0" err="1" smtClean="0"/>
              <a:t>işçileşme</a:t>
            </a:r>
            <a:r>
              <a:rPr lang="tr-TR" dirty="0" smtClean="0"/>
              <a:t> dalgası (sanayide ve ticarette)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Sanayi burjuvazisinin yükselişi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Teknik yenilik ve icatlar, rekabet ve başarı için bir zorunluluk halini aldı.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/>
              <a:t>Ulaşım ve iletişim ağlarının </a:t>
            </a:r>
            <a:r>
              <a:rPr lang="tr-TR" dirty="0" smtClean="0"/>
              <a:t>gelişimi (buharlı tren ve gemiler, gelişen posta örgütleri)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830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18. Yüzyıl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7"/>
            <a:ext cx="11608419" cy="6779941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Amerikan Devrimi </a:t>
            </a:r>
            <a:r>
              <a:rPr lang="tr-TR" b="1" dirty="0"/>
              <a:t>(</a:t>
            </a:r>
            <a:r>
              <a:rPr lang="tr-TR" b="1" dirty="0" smtClean="0"/>
              <a:t>1774-</a:t>
            </a:r>
            <a:r>
              <a:rPr lang="tr-TR" b="1" u="sng" dirty="0" smtClean="0"/>
              <a:t>1776</a:t>
            </a:r>
            <a:r>
              <a:rPr lang="tr-TR" b="1" dirty="0" smtClean="0"/>
              <a:t>-1782/3)</a:t>
            </a: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Kolonilerde oluşan ve etkinliği artan burjuvazinin İngiltere’ye karşı ekonomik ve siyasi bağımsızlığını kazandığı süreçtir.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Yedi Yıl Savaşları’nın ardından İngiltere’nin kolonilerdeki vergileri arttırması büyük rahatsızlık yarattı.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Ticaret yollarına ve kıtadaki ticari mallara sahip olma talebi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Zamanla İngiltere’nin siyasi hak iddiası ve yönetim etkinliği tartışılır hale geldi.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10466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18. Yüzyıl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7"/>
            <a:ext cx="11608419" cy="6779941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Amerikan Devrimi (1776)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1776’da </a:t>
            </a:r>
            <a:r>
              <a:rPr lang="tr-TR" b="1" dirty="0" smtClean="0"/>
              <a:t>Amerikan Bağımsızlık Bildirgesi </a:t>
            </a:r>
            <a:r>
              <a:rPr lang="tr-TR" dirty="0" smtClean="0"/>
              <a:t>yayımlandı</a:t>
            </a:r>
            <a:r>
              <a:rPr lang="tr-TR" dirty="0" smtClean="0"/>
              <a:t>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1783’te Paris Barış Anlaşmasıyla ABD’nin bağımsızlığı resmen tanındı.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97526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18. Yüzyıl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7"/>
            <a:ext cx="11608419" cy="6779941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Amerikan </a:t>
            </a:r>
            <a:r>
              <a:rPr lang="tr-TR" b="1" dirty="0"/>
              <a:t>Bağımsızlık Bildirgesi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Aydınlanma felsefesi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/>
              <a:t>Yeni burjuva toplumun liberal özgürlükçü </a:t>
            </a:r>
            <a:r>
              <a:rPr lang="tr-TR" dirty="0" smtClean="0"/>
              <a:t>değerleri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«Hükümet halk tarafından oluşturulur ve kendisine verilen yetkiyi kullanır»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Bütün </a:t>
            </a:r>
            <a:r>
              <a:rPr lang="tr-TR" dirty="0"/>
              <a:t>insanların eşit </a:t>
            </a:r>
            <a:r>
              <a:rPr lang="tr-TR" dirty="0" smtClean="0"/>
              <a:t>yaratıldıkları vurgusu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Hayat hakkı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/>
              <a:t>Ö</a:t>
            </a:r>
            <a:r>
              <a:rPr lang="tr-TR" dirty="0" smtClean="0"/>
              <a:t>zgürlük hakkı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Mülkiyet hakkı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Refahı arama hakkı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Direnme hakkı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67774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18. Yüzyıl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7"/>
            <a:ext cx="11608419" cy="6779941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/>
              <a:t>Amerikan Bağımsızlık Bildirgesi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-Kadınlar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-Siyahiler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-Kızılderililer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-Kölelik sürüyor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36075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243</Words>
  <Application>Microsoft Office PowerPoint</Application>
  <PresentationFormat>Geniş ekran</PresentationFormat>
  <Paragraphs>244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18. Yüzyıl</vt:lpstr>
      <vt:lpstr>18. Yüzyıl</vt:lpstr>
      <vt:lpstr>18. Yüzyıl</vt:lpstr>
      <vt:lpstr>18. Yüzyıl</vt:lpstr>
      <vt:lpstr>18. Yüzyıl</vt:lpstr>
      <vt:lpstr>18. Yüzyıl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18. Yüzyıl</dc:title>
  <dc:creator>Windows Kullanıcısı</dc:creator>
  <cp:lastModifiedBy>Windows Kullanıcısı</cp:lastModifiedBy>
  <cp:revision>1</cp:revision>
  <dcterms:created xsi:type="dcterms:W3CDTF">2019-05-08T18:56:29Z</dcterms:created>
  <dcterms:modified xsi:type="dcterms:W3CDTF">2019-05-08T18:58:46Z</dcterms:modified>
</cp:coreProperties>
</file>