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63" r:id="rId5"/>
    <p:sldId id="258" r:id="rId6"/>
    <p:sldId id="260" r:id="rId7"/>
    <p:sldId id="259" r:id="rId8"/>
    <p:sldId id="261" r:id="rId9"/>
    <p:sldId id="262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23" d="100"/>
          <a:sy n="123" d="100"/>
        </p:scale>
        <p:origin x="-7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29.06.2018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524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29.06.2018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974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29.06.2018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6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29.06.2018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853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29.06.2018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236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29.06.2018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849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29.06.2018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993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29.06.2018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395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29.06.2018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764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F419B6D-BC3C-4F50-926B-7749B74FACA2}" type="datetimeFigureOut">
              <a:rPr lang="tr-TR" smtClean="0"/>
              <a:t>29.06.2018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98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29.06.2018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301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F419B6D-BC3C-4F50-926B-7749B74FACA2}" type="datetimeFigureOut">
              <a:rPr lang="tr-TR" smtClean="0"/>
              <a:t>29.06.2018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825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Siyaset Bilimi II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7</a:t>
            </a:r>
            <a:r>
              <a:rPr lang="tr-TR" dirty="0" smtClean="0"/>
              <a:t>. Hafta: </a:t>
            </a:r>
            <a:r>
              <a:rPr lang="tr-TR" smtClean="0"/>
              <a:t>sosyal demokrasi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825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ilke ve tespitler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Kapitalizm yoksulluk, eşitsizlik, işsizlik gibi öncelik tanınması gereken sorunlar yaratmaktadır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Kapitalist üretim tarzını alaşağı etmeden, siyasi ve ekonomik reformlarla bu sorunlar çözülebilir</a:t>
            </a:r>
          </a:p>
          <a:p>
            <a:pPr lvl="2"/>
            <a:r>
              <a:rPr lang="tr-TR" sz="2200" dirty="0"/>
              <a:t>Reform: içeriği dönemsel olarak değişebilecek siyasi/iktisadi düzenlemeler</a:t>
            </a:r>
          </a:p>
          <a:p>
            <a:pPr lvl="2"/>
            <a:r>
              <a:rPr lang="tr-TR" sz="2200" dirty="0" err="1"/>
              <a:t>Aşamacılık</a:t>
            </a:r>
            <a:r>
              <a:rPr lang="tr-TR" sz="2200" dirty="0"/>
              <a:t>: Sorunların bir dizi reformun </a:t>
            </a:r>
            <a:r>
              <a:rPr lang="tr-TR" sz="2200" dirty="0" err="1"/>
              <a:t>birikimsel</a:t>
            </a:r>
            <a:r>
              <a:rPr lang="tr-TR" sz="2200" dirty="0"/>
              <a:t> etkisiyle aşamalı olarak iyileştirilmesi.</a:t>
            </a:r>
          </a:p>
          <a:p>
            <a:pPr lvl="2"/>
            <a:endParaRPr lang="tr-TR" sz="2200" dirty="0"/>
          </a:p>
          <a:p>
            <a:pPr lvl="1"/>
            <a:r>
              <a:rPr lang="tr-TR" sz="2600" dirty="0" smtClean="0"/>
              <a:t>Bu reformları kimler yapacak ve nihai hedefleri ne olacak?</a:t>
            </a:r>
          </a:p>
          <a:p>
            <a:pPr marL="384048" lvl="2" indent="0">
              <a:buNone/>
            </a:pP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4196365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Özne ve hedef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Burjuva demokrasisi, parlamenter yapı ve kitle örgütleri – kapitalizm bu kurumlar tarafından düzenlenip dönüştürülebilir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Reformları yapacak özneler, sosyal demokrat partilerdir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20. yüzyılın başı: hedef sosyalizmin yerleşmesi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Kapitalizmin aşma perspektifinden uzaklaşılması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77949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Düşünsel evrim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Devrim ve ani dönüşüm fikri karşısında reform ve aşamalı ilerleme savunusu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Proletarya diktatörlüğü yerine burjuva demokrasisinin sunduğ</a:t>
            </a:r>
            <a:r>
              <a:rPr lang="tr-TR" sz="2600" dirty="0" smtClean="0"/>
              <a:t>u imkânlara vurgu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Kapitalizm eleştirisinde </a:t>
            </a:r>
            <a:r>
              <a:rPr lang="tr-TR" sz="2600" dirty="0" err="1" smtClean="0"/>
              <a:t>Marksizmle</a:t>
            </a:r>
            <a:r>
              <a:rPr lang="tr-TR" sz="2600" dirty="0" smtClean="0"/>
              <a:t> bütünleşme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613038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İngiltere: </a:t>
            </a:r>
            <a:r>
              <a:rPr lang="tr-TR" dirty="0" err="1" smtClean="0"/>
              <a:t>Fabian</a:t>
            </a:r>
            <a:r>
              <a:rPr lang="tr-TR" dirty="0" smtClean="0"/>
              <a:t> Topluluğu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tr-TR" sz="2600" dirty="0" smtClean="0"/>
              <a:t>«Toplumsal sorun» tanımlaması: İngiltere’nin büyük kentlerinde görülen açlık, salgın, suç gibi sorunlar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Bilim çerçevesinde anlaşılıp çözülebilecek patolojik durumlar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Devrimci bir hamle yerine köklü reformlarla sosyalist toplumu inşa etme: kamu yönetimi reformları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Sınıfsal çözümlemeden uzak ve işçi sınıfını dönüştürücü bir özne olarak görmeyen bir perspektif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620173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Almanya: Sosyal Demokrat Parti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1"/>
            <a:r>
              <a:rPr lang="tr-TR" sz="2600" dirty="0" smtClean="0"/>
              <a:t>Sosyalist devrimci kanatla reformist kanadın birlikteliği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I. Dünya Savaşı’ndan sonra partinin ulaştığı kitlesel destek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Reformist kanadın pragmatik stratejilerinin sosyalist devrimcilerin radikal stratejilerini baskılaması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Eduard</a:t>
            </a:r>
            <a:r>
              <a:rPr lang="tr-TR" sz="2600" dirty="0" smtClean="0"/>
              <a:t> </a:t>
            </a:r>
            <a:r>
              <a:rPr lang="tr-TR" sz="2600" dirty="0" err="1" smtClean="0"/>
              <a:t>Bernstein</a:t>
            </a:r>
            <a:r>
              <a:rPr lang="tr-TR" sz="2600" dirty="0" smtClean="0"/>
              <a:t>: Kapitalizm yapısal çelişkileri nedeniyle çöküşe doğru gitmek yerine daha eşitlikçi bir toplum için zemin hazırlayan bir evrim çizgisinde ilerlemektedir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Sosyalizm sınıfsal bir mücadeleyle değil, burjuva demokrasisi içinde çoğunluk elde edilerek reformcu bir yöntemle inşa edilebilir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614266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Savaş ve devrim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tr-TR" sz="2600" dirty="0" smtClean="0"/>
              <a:t>Emperyalist savaşta sosyalistler kendi ülkelerinin safında mı yer almalıdır yoksa savaş karşıtı bir tavır mı almalıdır?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SPD’nin</a:t>
            </a:r>
            <a:r>
              <a:rPr lang="tr-TR" sz="2600" dirty="0" smtClean="0"/>
              <a:t> ayrışması – reformistlerin ve devrimcilerin partiden ayrılması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Bolşevik Devrimi – sosyal demokratlar liberallerle beraber Ekim Devrimi’ne cephe aldılar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Burjuva demokrasisi tek partiye dayalı otoriter rejimlerden korunmalıdır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Sosyal demokrasi ve sosyalizmin yol arkadaşı olmaktan çıkıp muarız haline gelmesi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129993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Kriz ve Keynes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1"/>
            <a:r>
              <a:rPr lang="tr-TR" sz="2600" dirty="0" smtClean="0"/>
              <a:t>1929 Büyük Bunalım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Sosyal demokratlara göre piyasanın denetimsiz bırakılmasının sonucu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Keynes: Devletin piyasaya müdahale ederek istihdamı ve tüketimi arttırıcı önlemler alması gerekir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Reformun hedefi eşitlikçi bir toplum değil, krizden korunmak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Sosyalizm, kamulaştırma ve toplumsallaştırma vurgularının geri çekilip liberal hak ve özgürlüklere vurgu yapılması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Karma ekonomi savunusu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Sömürüsüz ve sınıfsız sosyalist toplum idealinin karşısında müreffeh bir kapitalist toplum ideali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189129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Neoliberalizm</a:t>
            </a:r>
            <a:r>
              <a:rPr lang="tr-TR" dirty="0" smtClean="0"/>
              <a:t> ve sosyal demokrasinin krizi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tr-TR" sz="2600" dirty="0" smtClean="0"/>
              <a:t>1970’lerin kriz ortamı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Keynesçi modelin sona ermesi, sermayeye denetimsiz hareket alanı açmaya yönelik yapısal uyum reformları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Burjuvaziyle sosyal demokratlar arasındaki işbirliğinin çözülmesi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Sosyal demokrasinin burjuvazinin vizyonuna entegre olması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İngiltere’de «üçüncü yol» </a:t>
            </a:r>
            <a:r>
              <a:rPr lang="tr-TR" sz="2600" smtClean="0"/>
              <a:t>projesi – pozitif refah</a:t>
            </a:r>
            <a:endParaRPr lang="tr-TR" sz="2600"/>
          </a:p>
        </p:txBody>
      </p:sp>
    </p:spTree>
    <p:extLst>
      <p:ext uri="{BB962C8B-B14F-4D97-AF65-F5344CB8AC3E}">
        <p14:creationId xmlns:p14="http://schemas.microsoft.com/office/powerpoint/2010/main" val="1731029880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58</TotalTime>
  <Words>417</Words>
  <Application>Microsoft Office PowerPoint</Application>
  <PresentationFormat>Özel</PresentationFormat>
  <Paragraphs>76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Geçmişe bakış</vt:lpstr>
      <vt:lpstr>Siyaset Bilimi II</vt:lpstr>
      <vt:lpstr>Temel ilke ve tespitler</vt:lpstr>
      <vt:lpstr>Özne ve hedef</vt:lpstr>
      <vt:lpstr>Düşünsel evrim</vt:lpstr>
      <vt:lpstr>İngiltere: Fabian Topluluğu</vt:lpstr>
      <vt:lpstr>Almanya: Sosyal Demokrat Parti</vt:lpstr>
      <vt:lpstr>Savaş ve devrim</vt:lpstr>
      <vt:lpstr>Kriz ve Keynes</vt:lpstr>
      <vt:lpstr>Neoliberalizm ve sosyal demokrasinin krizi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ismail - [2010]</cp:lastModifiedBy>
  <cp:revision>18</cp:revision>
  <dcterms:created xsi:type="dcterms:W3CDTF">2018-06-19T11:27:11Z</dcterms:created>
  <dcterms:modified xsi:type="dcterms:W3CDTF">2018-06-29T14:33:56Z</dcterms:modified>
</cp:coreProperties>
</file>