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2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201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931EA-5772-476B-B44E-3432F668D1DA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29BCA-1E39-43D8-8FF9-801AC9E4DD1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1" y="3539865"/>
            <a:ext cx="5114779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3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6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3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8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1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9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9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1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7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70" y="1004669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7" y="998817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9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9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3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366868" y="764704"/>
            <a:ext cx="5105400" cy="1800200"/>
          </a:xfrm>
        </p:spPr>
        <p:txBody>
          <a:bodyPr/>
          <a:lstStyle/>
          <a:p>
            <a:r>
              <a:rPr lang="tr-TR" dirty="0" smtClean="0">
                <a:latin typeface="Bookman Old Style" pitchFamily="18" charset="0"/>
              </a:rPr>
              <a:t>URDU </a:t>
            </a:r>
            <a:r>
              <a:rPr lang="tr-TR" dirty="0" err="1" smtClean="0">
                <a:latin typeface="Bookman Old Style" pitchFamily="18" charset="0"/>
              </a:rPr>
              <a:t>KonuŞma</a:t>
            </a:r>
            <a:r>
              <a:rPr lang="tr-TR" dirty="0" smtClean="0">
                <a:latin typeface="Bookman Old Style" pitchFamily="18" charset="0"/>
              </a:rPr>
              <a:t> ders 12 : </a:t>
            </a:r>
            <a:r>
              <a:rPr lang="ur-PK" dirty="0" smtClean="0">
                <a:latin typeface="Bookman Old Style" pitchFamily="18" charset="0"/>
              </a:rPr>
              <a:t/>
            </a:r>
            <a:br>
              <a:rPr lang="ur-PK" dirty="0" smtClean="0">
                <a:latin typeface="Bookman Old Style" pitchFamily="18" charset="0"/>
              </a:rPr>
            </a:br>
            <a:endParaRPr lang="tr-TR" dirty="0">
              <a:latin typeface="Bookman Old Style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Ankara Üniversitesi</a:t>
            </a:r>
          </a:p>
          <a:p>
            <a:r>
              <a:rPr lang="tr-TR" dirty="0" smtClean="0"/>
              <a:t>Dil ve Tarih Coğrafya Fakültesi</a:t>
            </a:r>
          </a:p>
          <a:p>
            <a:r>
              <a:rPr lang="tr-TR" dirty="0" smtClean="0"/>
              <a:t>Urdu Dili ve Edebiyatı Anabilim Dalı</a:t>
            </a:r>
          </a:p>
          <a:p>
            <a:r>
              <a:rPr lang="tr-TR" dirty="0" smtClean="0"/>
              <a:t>Dr. Aykut </a:t>
            </a:r>
            <a:r>
              <a:rPr lang="tr-TR" dirty="0" err="1" smtClean="0"/>
              <a:t>Kişmir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3563888" y="285293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latin typeface="Bookman Old Style" pitchFamily="18" charset="0"/>
              </a:rPr>
              <a:t>Urd</a:t>
            </a:r>
            <a:r>
              <a:rPr lang="tr-TR" dirty="0" smtClean="0">
                <a:latin typeface="Bookman Old Style" pitchFamily="18" charset="0"/>
              </a:rPr>
              <a:t> 114 Konuşma 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2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25" name="24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err="1" smtClean="0"/>
              <a:t>Khan</a:t>
            </a:r>
            <a:r>
              <a:rPr lang="tr-TR" dirty="0" smtClean="0"/>
              <a:t>, A.; </a:t>
            </a:r>
            <a:r>
              <a:rPr lang="tr-TR" dirty="0" err="1" smtClean="0"/>
              <a:t>Hydri</a:t>
            </a:r>
            <a:r>
              <a:rPr lang="tr-TR" dirty="0" smtClean="0"/>
              <a:t>, F. D. Ve </a:t>
            </a:r>
            <a:r>
              <a:rPr lang="tr-TR" dirty="0" err="1" smtClean="0"/>
              <a:t>Tahseen</a:t>
            </a:r>
            <a:r>
              <a:rPr lang="tr-TR" dirty="0" smtClean="0"/>
              <a:t>, M. A. (1972). </a:t>
            </a:r>
            <a:r>
              <a:rPr lang="tr-TR" i="1" dirty="0" smtClean="0"/>
              <a:t>Urdu. </a:t>
            </a:r>
            <a:r>
              <a:rPr lang="tr-TR" dirty="0" err="1" smtClean="0"/>
              <a:t>Rawalpindi</a:t>
            </a:r>
            <a:r>
              <a:rPr lang="tr-TR" dirty="0" smtClean="0"/>
              <a:t>: </a:t>
            </a:r>
            <a:r>
              <a:rPr lang="tr-TR" dirty="0" err="1" smtClean="0"/>
              <a:t>Ferozsons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en-US" dirty="0" err="1" smtClean="0"/>
              <a:t>Azfar</a:t>
            </a:r>
            <a:r>
              <a:rPr lang="en-US" dirty="0" smtClean="0"/>
              <a:t>, A. (2012). </a:t>
            </a:r>
            <a:r>
              <a:rPr lang="en-US" i="1" dirty="0" err="1" smtClean="0"/>
              <a:t>Hamari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Karaçi</a:t>
            </a:r>
            <a:r>
              <a:rPr lang="en-US" dirty="0" smtClean="0"/>
              <a:t>: Oxford University Press.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Matthews, D. ; </a:t>
            </a:r>
            <a:r>
              <a:rPr lang="en-US" dirty="0" err="1" smtClean="0"/>
              <a:t>Dalvi</a:t>
            </a:r>
            <a:r>
              <a:rPr lang="en-US" dirty="0" smtClean="0"/>
              <a:t>, M.K. (2003). </a:t>
            </a:r>
            <a:r>
              <a:rPr lang="en-US" i="1" dirty="0" smtClean="0"/>
              <a:t>Teach Yourself Urdu. </a:t>
            </a:r>
            <a:r>
              <a:rPr lang="en-US" dirty="0" smtClean="0"/>
              <a:t>London:</a:t>
            </a:r>
            <a:r>
              <a:rPr lang="en-US" i="1" dirty="0" smtClean="0"/>
              <a:t> </a:t>
            </a:r>
            <a:r>
              <a:rPr lang="en-US" dirty="0" err="1" smtClean="0"/>
              <a:t>Hodder&amp;Stoughton</a:t>
            </a:r>
            <a:r>
              <a:rPr lang="en-US" dirty="0" smtClean="0"/>
              <a:t> Ltd.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err="1" smtClean="0"/>
              <a:t>Sıddıki</a:t>
            </a:r>
            <a:r>
              <a:rPr lang="en-US" dirty="0" smtClean="0"/>
              <a:t>, E. H.; </a:t>
            </a:r>
            <a:r>
              <a:rPr lang="en-US" dirty="0" err="1" smtClean="0"/>
              <a:t>Sıddıki</a:t>
            </a:r>
            <a:r>
              <a:rPr lang="en-US" dirty="0" smtClean="0"/>
              <a:t>, E. T. (</a:t>
            </a:r>
            <a:r>
              <a:rPr lang="en-US" dirty="0" err="1" smtClean="0"/>
              <a:t>Tarihsiz</a:t>
            </a:r>
            <a:r>
              <a:rPr lang="en-US" dirty="0" smtClean="0"/>
              <a:t>). </a:t>
            </a:r>
            <a:r>
              <a:rPr lang="en-US" i="1" dirty="0" err="1" smtClean="0"/>
              <a:t>Âînah</a:t>
            </a:r>
            <a:r>
              <a:rPr lang="en-US" i="1" dirty="0" smtClean="0"/>
              <a:t> Urdu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Khalid Book </a:t>
            </a:r>
            <a:r>
              <a:rPr lang="en-US" dirty="0" err="1" smtClean="0"/>
              <a:t>Depo</a:t>
            </a:r>
            <a:r>
              <a:rPr lang="en-US" dirty="0" smtClean="0"/>
              <a:t>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smtClean="0"/>
              <a:t>Bulgur, D. (2008). </a:t>
            </a:r>
            <a:r>
              <a:rPr lang="en-US" i="1" dirty="0" err="1" smtClean="0"/>
              <a:t>Türkçe-Urduca</a:t>
            </a:r>
            <a:r>
              <a:rPr lang="en-US" i="1" dirty="0" smtClean="0"/>
              <a:t> </a:t>
            </a:r>
            <a:r>
              <a:rPr lang="en-US" i="1" dirty="0" err="1" smtClean="0"/>
              <a:t>Konuşma</a:t>
            </a:r>
            <a:r>
              <a:rPr lang="en-US" i="1" dirty="0" smtClean="0"/>
              <a:t> </a:t>
            </a:r>
            <a:r>
              <a:rPr lang="en-US" i="1" dirty="0" err="1" smtClean="0"/>
              <a:t>Kılavuzu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İslamabad</a:t>
            </a:r>
            <a:r>
              <a:rPr lang="en-US" dirty="0" smtClean="0"/>
              <a:t>: Harmony Publications.</a:t>
            </a:r>
            <a:endParaRPr lang="tr-TR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tr-TR" dirty="0" smtClean="0"/>
          </a:p>
          <a:p>
            <a:r>
              <a:rPr lang="en-US" dirty="0" err="1" smtClean="0"/>
              <a:t>Azim</a:t>
            </a:r>
            <a:r>
              <a:rPr lang="en-US" dirty="0" smtClean="0"/>
              <a:t>, S.V.; Ali </a:t>
            </a:r>
            <a:r>
              <a:rPr lang="en-US" dirty="0" err="1" smtClean="0"/>
              <a:t>Şeyh</a:t>
            </a:r>
            <a:r>
              <a:rPr lang="en-US" dirty="0" smtClean="0"/>
              <a:t>,  A.; </a:t>
            </a:r>
            <a:r>
              <a:rPr lang="en-US" dirty="0" err="1" smtClean="0"/>
              <a:t>Bedhşani</a:t>
            </a:r>
            <a:r>
              <a:rPr lang="en-US" dirty="0" smtClean="0"/>
              <a:t>, M. B.; </a:t>
            </a:r>
            <a:r>
              <a:rPr lang="en-US" dirty="0" err="1" smtClean="0"/>
              <a:t>Asım</a:t>
            </a:r>
            <a:r>
              <a:rPr lang="en-US" dirty="0" smtClean="0"/>
              <a:t> A. N.; </a:t>
            </a:r>
            <a:r>
              <a:rPr lang="en-US" dirty="0" err="1" smtClean="0"/>
              <a:t>Celalpuri</a:t>
            </a:r>
            <a:r>
              <a:rPr lang="en-US" dirty="0" smtClean="0"/>
              <a:t>, M. İ. (1988). </a:t>
            </a:r>
            <a:r>
              <a:rPr lang="en-US" i="1" dirty="0" smtClean="0"/>
              <a:t>Urdu </a:t>
            </a:r>
            <a:r>
              <a:rPr lang="en-US" i="1" dirty="0" err="1" smtClean="0"/>
              <a:t>ki</a:t>
            </a:r>
            <a:r>
              <a:rPr lang="en-US" i="1" dirty="0" smtClean="0"/>
              <a:t> </a:t>
            </a:r>
            <a:r>
              <a:rPr lang="en-US" i="1" dirty="0" err="1" smtClean="0"/>
              <a:t>Dusrî</a:t>
            </a:r>
            <a:r>
              <a:rPr lang="en-US" i="1" dirty="0" smtClean="0"/>
              <a:t> </a:t>
            </a:r>
            <a:r>
              <a:rPr lang="en-US" i="1" dirty="0" err="1" smtClean="0"/>
              <a:t>Kitâb</a:t>
            </a:r>
            <a:r>
              <a:rPr lang="en-US" dirty="0" smtClean="0"/>
              <a:t>. </a:t>
            </a:r>
            <a:r>
              <a:rPr lang="en-US" dirty="0" err="1" smtClean="0"/>
              <a:t>Lahor</a:t>
            </a:r>
            <a:r>
              <a:rPr lang="en-US" dirty="0" smtClean="0"/>
              <a:t>: </a:t>
            </a:r>
            <a:r>
              <a:rPr lang="en-US" dirty="0" err="1" smtClean="0"/>
              <a:t>Puncab</a:t>
            </a:r>
            <a:r>
              <a:rPr lang="en-US" dirty="0" smtClean="0"/>
              <a:t> Text Book Board.</a:t>
            </a:r>
            <a:endParaRPr lang="tr-TR" dirty="0" smtClean="0"/>
          </a:p>
          <a:p>
            <a:r>
              <a:rPr lang="de-DE" dirty="0" err="1" smtClean="0"/>
              <a:t>Mahrum</a:t>
            </a:r>
            <a:r>
              <a:rPr lang="de-DE" dirty="0" smtClean="0"/>
              <a:t>, G. C. (1948). </a:t>
            </a:r>
            <a:r>
              <a:rPr lang="en-US" dirty="0" smtClean="0"/>
              <a:t>Urdu Composition. </a:t>
            </a:r>
            <a:r>
              <a:rPr lang="en-US" dirty="0" err="1" smtClean="0"/>
              <a:t>Gujrat</a:t>
            </a:r>
            <a:r>
              <a:rPr lang="en-US" dirty="0" smtClean="0"/>
              <a:t>: </a:t>
            </a:r>
            <a:r>
              <a:rPr lang="en-US" dirty="0" err="1" smtClean="0"/>
              <a:t>Ders-i</a:t>
            </a:r>
            <a:r>
              <a:rPr lang="en-US" dirty="0" smtClean="0"/>
              <a:t> </a:t>
            </a:r>
            <a:r>
              <a:rPr lang="en-US" dirty="0" err="1" smtClean="0"/>
              <a:t>İdara</a:t>
            </a:r>
            <a:r>
              <a:rPr lang="en-US" dirty="0" smtClean="0"/>
              <a:t> Educational Publishers </a:t>
            </a:r>
            <a:r>
              <a:rPr lang="en-US" dirty="0" err="1" smtClean="0"/>
              <a:t>Gujrat</a:t>
            </a:r>
            <a:r>
              <a:rPr lang="en-US" dirty="0" smtClean="0"/>
              <a:t>.</a:t>
            </a:r>
            <a:endParaRPr lang="tr-TR" smtClean="0"/>
          </a:p>
          <a:p>
            <a:pPr algn="l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555888"/>
          </a:xfrm>
        </p:spPr>
        <p:txBody>
          <a:bodyPr>
            <a:normAutofit fontScale="92500" lnSpcReduction="10000"/>
          </a:bodyPr>
          <a:lstStyle/>
          <a:p>
            <a:pPr algn="r" rtl="1"/>
            <a:endParaRPr lang="ur-PK" dirty="0" smtClean="0">
              <a:latin typeface="Nafees Nastaleeq" pitchFamily="2" charset="-78"/>
              <a:cs typeface="Nafees Nastaleeq" pitchFamily="2" charset="-78"/>
            </a:endParaRP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اکیا نوے 				۹۱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با نوے 				۹۲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ترانوے 				۹۳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چورانوے 				۹۴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پچا نوے 				۹۵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چھیا نوے 				۹۶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ستا نوے 				۹۷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اٹھا نوے 				۹۸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ننا نوے 				۹۹</a:t>
            </a:r>
          </a:p>
          <a:p>
            <a:pPr algn="r" rtl="1"/>
            <a:r>
              <a:rPr lang="ur-PK" dirty="0" smtClean="0">
                <a:latin typeface="Nafees Nastaleeq" pitchFamily="2" charset="-78"/>
                <a:cs typeface="Nafees Nastaleeq" pitchFamily="2" charset="-78"/>
              </a:rPr>
              <a:t>سو 					۱۰۰</a:t>
            </a:r>
          </a:p>
          <a:p>
            <a:endParaRPr lang="ur-PK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ur-PK" dirty="0" smtClean="0">
                <a:cs typeface="Nafees Nastaleeq" pitchFamily="2" charset="-78"/>
              </a:rPr>
              <a:t>ہزار 			</a:t>
            </a:r>
            <a:r>
              <a:rPr lang="tr-TR" dirty="0" smtClean="0">
                <a:cs typeface="Nafees Nastaleeq" pitchFamily="2" charset="-78"/>
              </a:rPr>
              <a:t>			</a:t>
            </a:r>
            <a:r>
              <a:rPr lang="ur-PK" dirty="0" smtClean="0">
                <a:cs typeface="Nafees Nastaleeq" pitchFamily="2" charset="-78"/>
              </a:rPr>
              <a:t>۱۰۰۰ </a:t>
            </a:r>
            <a:r>
              <a:rPr lang="tr-TR" dirty="0" smtClean="0">
                <a:cs typeface="Nafees Nastaleeq" pitchFamily="2" charset="-78"/>
              </a:rPr>
              <a:t>   1000 </a:t>
            </a:r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لاکھ 			</a:t>
            </a:r>
            <a:r>
              <a:rPr lang="tr-TR" dirty="0" smtClean="0">
                <a:cs typeface="Nafees Nastaleeq" pitchFamily="2" charset="-78"/>
              </a:rPr>
              <a:t>	</a:t>
            </a:r>
            <a:r>
              <a:rPr lang="ur-PK" dirty="0" smtClean="0">
                <a:cs typeface="Nafees Nastaleeq" pitchFamily="2" charset="-78"/>
              </a:rPr>
              <a:t>	۱۰۰،۰۰۰</a:t>
            </a:r>
            <a:r>
              <a:rPr lang="tr-TR" dirty="0" smtClean="0">
                <a:cs typeface="Nafees Nastaleeq" pitchFamily="2" charset="-78"/>
              </a:rPr>
              <a:t>100,000- </a:t>
            </a:r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کروڑ 	</a:t>
            </a:r>
            <a:r>
              <a:rPr lang="tr-TR" dirty="0" smtClean="0">
                <a:cs typeface="Nafees Nastaleeq" pitchFamily="2" charset="-78"/>
              </a:rPr>
              <a:t>    	 	   </a:t>
            </a:r>
            <a:r>
              <a:rPr lang="ur-PK" dirty="0" smtClean="0">
                <a:cs typeface="Nafees Nastaleeq" pitchFamily="2" charset="-78"/>
              </a:rPr>
              <a:t>	۱۰،۰۰۰،۰۰۰</a:t>
            </a:r>
            <a:r>
              <a:rPr lang="tr-TR" dirty="0" smtClean="0">
                <a:cs typeface="Nafees Nastaleeq" pitchFamily="2" charset="-78"/>
              </a:rPr>
              <a:t>10,000,000 -</a:t>
            </a:r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ارب 			</a:t>
            </a:r>
            <a:r>
              <a:rPr lang="tr-TR" dirty="0" smtClean="0">
                <a:cs typeface="Nafees Nastaleeq" pitchFamily="2" charset="-78"/>
              </a:rPr>
              <a:t>    </a:t>
            </a:r>
            <a:r>
              <a:rPr lang="ur-PK" dirty="0" smtClean="0">
                <a:cs typeface="Nafees Nastaleeq" pitchFamily="2" charset="-78"/>
              </a:rPr>
              <a:t>۱۰۰۰،۰۰۰،۰۰۰</a:t>
            </a:r>
            <a:r>
              <a:rPr lang="tr-TR" dirty="0" smtClean="0">
                <a:cs typeface="Nafees Nastaleeq" pitchFamily="2" charset="-78"/>
              </a:rPr>
              <a:t> 1000,000,000  </a:t>
            </a:r>
            <a:endParaRPr lang="ur-PK" dirty="0" smtClean="0">
              <a:cs typeface="Nafees Nastaleeq" pitchFamily="2" charset="-78"/>
            </a:endParaRPr>
          </a:p>
          <a:p>
            <a:pPr algn="r" rtl="1"/>
            <a:endParaRPr lang="tr-TR" dirty="0" smtClean="0">
              <a:cs typeface="Nafees Nastaleeq" pitchFamily="2" charset="-78"/>
            </a:endParaRPr>
          </a:p>
          <a:p>
            <a:pPr algn="r" rtl="1">
              <a:buNone/>
            </a:pPr>
            <a:endParaRPr lang="ur-PK" dirty="0" smtClean="0">
              <a:cs typeface="Nafees Nastaleeq" pitchFamily="2" charset="-78"/>
            </a:endParaRPr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1524000" y="4149080"/>
          <a:ext cx="6096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733095">
                <a:tc>
                  <a:txBody>
                    <a:bodyPr/>
                    <a:lstStyle/>
                    <a:p>
                      <a:endParaRPr lang="ur-PK" dirty="0" smtClean="0"/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شام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dirty="0" smtClean="0"/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رات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دن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419033">
                <a:tc>
                  <a:txBody>
                    <a:bodyPr/>
                    <a:lstStyle/>
                    <a:p>
                      <a:pPr algn="r" rtl="1"/>
                      <a:endParaRPr lang="ur-PK" dirty="0" smtClean="0"/>
                    </a:p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صبح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دو پہر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dirty="0" smtClean="0">
                          <a:latin typeface="Nafees Nastaleeq" pitchFamily="2" charset="-78"/>
                          <a:cs typeface="Nafees Nastaleeq" pitchFamily="2" charset="-78"/>
                        </a:rPr>
                        <a:t>سہ پہر</a:t>
                      </a:r>
                      <a:endParaRPr lang="tr-TR" sz="280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جانا</a:t>
                      </a:r>
                      <a:endParaRPr lang="tr-TR" sz="20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آنا</a:t>
                      </a:r>
                      <a:endParaRPr lang="tr-TR" sz="20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اٹھانا</a:t>
                      </a:r>
                      <a:endParaRPr lang="tr-TR" sz="20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رکھنا</a:t>
                      </a:r>
                      <a:endParaRPr lang="tr-TR" sz="20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ٹھرنا</a:t>
                      </a:r>
                      <a:endParaRPr lang="tr-TR" sz="20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کھولنا</a:t>
                      </a:r>
                      <a:endParaRPr lang="tr-TR" sz="20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بند کرنا</a:t>
                      </a:r>
                      <a:endParaRPr lang="tr-TR" sz="20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لکھنا</a:t>
                      </a:r>
                      <a:endParaRPr lang="tr-TR" sz="20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بیٹھنا</a:t>
                      </a:r>
                      <a:endParaRPr lang="tr-TR" sz="20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پڑھنا</a:t>
                      </a:r>
                      <a:endParaRPr lang="tr-TR" sz="20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لینا</a:t>
                      </a:r>
                      <a:endParaRPr lang="tr-TR" sz="20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0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دینا</a:t>
                      </a:r>
                      <a:endParaRPr lang="tr-TR" sz="20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لانا</a:t>
                      </a:r>
                      <a:endParaRPr lang="tr-TR" sz="20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ur-PK" sz="20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کرنا</a:t>
                      </a:r>
                      <a:endParaRPr lang="tr-TR" sz="20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آئیں/ آئیے / تشریف لائیے۔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کچھ دیر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کے لیے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کافی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بس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ارے</a:t>
            </a:r>
          </a:p>
          <a:p>
            <a:pPr algn="r" rtl="1"/>
            <a:r>
              <a:rPr lang="ur-PK" dirty="0" smtClean="0">
                <a:cs typeface="Nafees Nastaleeq" pitchFamily="2" charset="-78"/>
              </a:rPr>
              <a:t>لیجیے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endParaRPr lang="tr-TR" dirty="0">
              <a:cs typeface="Nafees Nastaleeq" pitchFamily="2" charset="-78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1524000" y="5517232"/>
          <a:ext cx="609600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936104"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سونا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ڈالنا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کھانا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ملنا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ur-PK" sz="2800" b="0" dirty="0" smtClean="0">
                        <a:latin typeface="Nafees Nastaleeq" pitchFamily="2" charset="-78"/>
                        <a:cs typeface="Nafees Nastaleeq" pitchFamily="2" charset="-78"/>
                      </a:endParaRPr>
                    </a:p>
                    <a:p>
                      <a:pPr algn="r" rtl="1"/>
                      <a:r>
                        <a:rPr lang="ur-PK" sz="2800" b="0" dirty="0" smtClean="0">
                          <a:latin typeface="Nafees Nastaleeq" pitchFamily="2" charset="-78"/>
                          <a:cs typeface="Nafees Nastaleeq" pitchFamily="2" charset="-78"/>
                        </a:rPr>
                        <a:t>پینا</a:t>
                      </a:r>
                      <a:endParaRPr lang="tr-TR" sz="2800" b="0" dirty="0">
                        <a:cs typeface="Nafees Nastaleeq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حسین: کون صاحب ہیں؟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جمیل: میں ہوں۔جمیل۔ اسلام علیکم۔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حسیں: وعلیکم اسلام، جمیل صاحب۔ آئیے بیٹھیے۔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جمیل: شکریہ کیا کر رہے ہیں آپ؟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حسین: کچھ نہیں، بس میں چائے پی رہا ہوں۔ آپ بھی پیجیے۔</a:t>
            </a:r>
          </a:p>
          <a:p>
            <a:pPr algn="r" rtl="1">
              <a:buNone/>
            </a:pPr>
            <a:endParaRPr lang="ur-PK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جمیل: شکریہ۔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حسیں: چینی کم یا زیادہ ؟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جمیل: بس ایک چمچہ ڈالیے۔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حسین: یہ لیجیے۔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جمیل: مہربانی۔</a:t>
            </a:r>
          </a:p>
          <a:p>
            <a:pPr algn="r" rtl="1">
              <a:buNone/>
            </a:pPr>
            <a:endParaRPr lang="ur-PK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Konuşma 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حسین: بسکٹ بھی کھائیے۔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جمیل: شکریہ، میں کھا رہا ہوں۔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حسیں: یہ لیجیے، کچھ کیک بھی کھائیے۔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جمیل: بہت اچھا کیک ہے۔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حسین: تو اور  کھائیے۔</a:t>
            </a: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r>
              <a:rPr lang="ur-PK" dirty="0" smtClean="0">
                <a:cs typeface="Nafees Nastaleeq" pitchFamily="2" charset="-78"/>
              </a:rPr>
              <a:t>جمیل: بہت شکریہ۔</a:t>
            </a:r>
          </a:p>
          <a:p>
            <a:pPr algn="r" rtl="1">
              <a:buNone/>
            </a:pPr>
            <a:endParaRPr lang="ur-PK" dirty="0" smtClean="0">
              <a:cs typeface="Nafees Nastaleeq" pitchFamily="2" charset="-78"/>
            </a:endParaRPr>
          </a:p>
          <a:p>
            <a:pPr algn="r" rtl="1"/>
            <a:endParaRPr lang="ur-PK" dirty="0" smtClean="0">
              <a:cs typeface="Nafees Nastaleeq" pitchFamily="2" charset="-78"/>
            </a:endParaRPr>
          </a:p>
          <a:p>
            <a:pPr algn="r" rtl="1"/>
            <a:endParaRPr lang="tr-TR" dirty="0">
              <a:cs typeface="Nafees Nastaleeq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666</TotalTime>
  <Words>233</Words>
  <Application>Microsoft Office PowerPoint</Application>
  <PresentationFormat>Ekran Gösterisi (4:3)</PresentationFormat>
  <Paragraphs>134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Zengin</vt:lpstr>
      <vt:lpstr>URDU KonuŞma ders 12 :  </vt:lpstr>
      <vt:lpstr>Kaynakça</vt:lpstr>
      <vt:lpstr>KONUŞMA I</vt:lpstr>
      <vt:lpstr>Konuşma I</vt:lpstr>
      <vt:lpstr>Konuşma I</vt:lpstr>
      <vt:lpstr>Konuşma I</vt:lpstr>
      <vt:lpstr>Konuşma I</vt:lpstr>
      <vt:lpstr>Konuşma I</vt:lpstr>
      <vt:lpstr>Konuşma 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Dersin Adı: Konusma</dc:title>
  <dc:creator>goay</dc:creator>
  <cp:lastModifiedBy>Aykut</cp:lastModifiedBy>
  <cp:revision>55</cp:revision>
  <dcterms:created xsi:type="dcterms:W3CDTF">2017-04-17T09:25:51Z</dcterms:created>
  <dcterms:modified xsi:type="dcterms:W3CDTF">2017-05-28T21:04:31Z</dcterms:modified>
</cp:coreProperties>
</file>