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2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12 :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 fontScale="92500" lnSpcReduction="10000"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اکیا نوے 				۹۱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 نوے 				۹۲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ترانوے 				۹۳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چورانوے 				۹۴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پچا نوے 				۹۵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چھیا نوے 				۹۶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ستا نوے 				۹۷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اٹھا نوے 				۹۸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ننا نوے 				۹۹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سو 					۱۰۰</a:t>
            </a: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dirty="0" smtClean="0">
                <a:cs typeface="Nafees Nastaleeq" pitchFamily="2" charset="-78"/>
              </a:rPr>
              <a:t>ہزار 			</a:t>
            </a:r>
            <a:r>
              <a:rPr lang="tr-TR" dirty="0" smtClean="0">
                <a:cs typeface="Nafees Nastaleeq" pitchFamily="2" charset="-78"/>
              </a:rPr>
              <a:t>			</a:t>
            </a:r>
            <a:r>
              <a:rPr lang="ur-PK" dirty="0" smtClean="0">
                <a:cs typeface="Nafees Nastaleeq" pitchFamily="2" charset="-78"/>
              </a:rPr>
              <a:t>۱۰۰۰ </a:t>
            </a:r>
            <a:r>
              <a:rPr lang="tr-TR" dirty="0" smtClean="0">
                <a:cs typeface="Nafees Nastaleeq" pitchFamily="2" charset="-78"/>
              </a:rPr>
              <a:t>   1000 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لاکھ 			</a:t>
            </a:r>
            <a:r>
              <a:rPr lang="tr-TR" dirty="0" smtClean="0">
                <a:cs typeface="Nafees Nastaleeq" pitchFamily="2" charset="-78"/>
              </a:rPr>
              <a:t>	</a:t>
            </a:r>
            <a:r>
              <a:rPr lang="ur-PK" dirty="0" smtClean="0">
                <a:cs typeface="Nafees Nastaleeq" pitchFamily="2" charset="-78"/>
              </a:rPr>
              <a:t>	۱۰۰،۰۰۰</a:t>
            </a:r>
            <a:r>
              <a:rPr lang="tr-TR" dirty="0" smtClean="0">
                <a:cs typeface="Nafees Nastaleeq" pitchFamily="2" charset="-78"/>
              </a:rPr>
              <a:t>100,000- 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کروڑ 	</a:t>
            </a:r>
            <a:r>
              <a:rPr lang="tr-TR" dirty="0" smtClean="0">
                <a:cs typeface="Nafees Nastaleeq" pitchFamily="2" charset="-78"/>
              </a:rPr>
              <a:t>    	 	   </a:t>
            </a:r>
            <a:r>
              <a:rPr lang="ur-PK" dirty="0" smtClean="0">
                <a:cs typeface="Nafees Nastaleeq" pitchFamily="2" charset="-78"/>
              </a:rPr>
              <a:t>	۱۰،۰۰۰،۰۰۰</a:t>
            </a:r>
            <a:r>
              <a:rPr lang="tr-TR" dirty="0" smtClean="0">
                <a:cs typeface="Nafees Nastaleeq" pitchFamily="2" charset="-78"/>
              </a:rPr>
              <a:t>10,000,000 -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ارب 			</a:t>
            </a:r>
            <a:r>
              <a:rPr lang="tr-TR" dirty="0" smtClean="0">
                <a:cs typeface="Nafees Nastaleeq" pitchFamily="2" charset="-78"/>
              </a:rPr>
              <a:t>    </a:t>
            </a:r>
            <a:r>
              <a:rPr lang="ur-PK" dirty="0" smtClean="0">
                <a:cs typeface="Nafees Nastaleeq" pitchFamily="2" charset="-78"/>
              </a:rPr>
              <a:t>۱۰۰۰،۰۰۰،۰۰۰</a:t>
            </a:r>
            <a:r>
              <a:rPr lang="tr-TR" dirty="0" smtClean="0">
                <a:cs typeface="Nafees Nastaleeq" pitchFamily="2" charset="-78"/>
              </a:rPr>
              <a:t> 1000,000,000  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>
              <a:buNone/>
            </a:pPr>
            <a:endParaRPr lang="ur-PK" dirty="0" smtClean="0">
              <a:cs typeface="Nafees Nastaleeq" pitchFamily="2" charset="-78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524000" y="4149080"/>
          <a:ext cx="6096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733095">
                <a:tc>
                  <a:txBody>
                    <a:bodyPr/>
                    <a:lstStyle/>
                    <a:p>
                      <a:endParaRPr lang="ur-PK" dirty="0" smtClean="0"/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شام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رات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دن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419033"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صبح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دو پہر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سہ پہر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جانا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آنا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اٹھانا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رکھنا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ٹھرنا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کھولنا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بند کرنا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لکھنا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بیٹھنا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پڑھنا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لینا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دینا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لانا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کرنا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آئیں/ آئیے / تشریف لائیے۔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کچھ دیر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کے لیے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کافی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بس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ارے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لیجیے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524000" y="5517232"/>
          <a:ext cx="6096000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936104"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سونا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ڈالنا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کھانا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ملنا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پینا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حسین: کون صاحب ہیں؟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جمیل: میں ہوں۔جمیل۔ اسلام علیکم۔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حسیں: وعلیکم اسلام، جمیل صاحب۔ آئیے بیٹھیے۔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جمیل: شکریہ کیا کر رہے ہیں آپ؟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حسین: کچھ نہیں، بس میں چائے پی رہا ہوں۔ آپ بھی پیجیے۔</a:t>
            </a:r>
          </a:p>
          <a:p>
            <a:pPr algn="r" rtl="1">
              <a:buNone/>
            </a:pPr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جمیل: شکریہ۔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حسیں: چینی کم یا زیادہ 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جمیل: بس ایک چمچہ ڈالیے۔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حسین: یہ لیجیے۔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جمیل: مہربانی۔</a:t>
            </a:r>
          </a:p>
          <a:p>
            <a:pPr algn="r" rtl="1">
              <a:buNone/>
            </a:pPr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حسین: بسکٹ بھی کھائیے۔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جمیل: شکریہ، میں کھا رہا ہوں۔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حسیں: یہ لیجیے، کچھ کیک بھی کھائیے۔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جمیل: بہت اچھا کیک ہے۔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حسین: تو اور  کھائیے۔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جمیل: بہت شکریہ۔</a:t>
            </a:r>
          </a:p>
          <a:p>
            <a:pPr algn="r" rtl="1">
              <a:buNone/>
            </a:pPr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666</TotalTime>
  <Words>233</Words>
  <Application>Microsoft Office PowerPoint</Application>
  <PresentationFormat>Ekran Gösterisi (4:3)</PresentationFormat>
  <Paragraphs>134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Zengin</vt:lpstr>
      <vt:lpstr>URDU KonuŞma ders 12 :  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55</cp:revision>
  <dcterms:created xsi:type="dcterms:W3CDTF">2017-04-17T09:25:51Z</dcterms:created>
  <dcterms:modified xsi:type="dcterms:W3CDTF">2017-05-28T21:04:31Z</dcterms:modified>
</cp:coreProperties>
</file>