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68" r:id="rId6"/>
    <p:sldId id="267" r:id="rId7"/>
    <p:sldId id="264" r:id="rId8"/>
    <p:sldId id="270" r:id="rId9"/>
    <p:sldId id="269" r:id="rId10"/>
    <p:sldId id="272" r:id="rId11"/>
    <p:sldId id="271" r:id="rId12"/>
    <p:sldId id="263" r:id="rId13"/>
    <p:sldId id="262" r:id="rId14"/>
    <p:sldId id="258" r:id="rId15"/>
    <p:sldId id="273" r:id="rId16"/>
    <p:sldId id="261" r:id="rId17"/>
    <p:sldId id="260" r:id="rId18"/>
    <p:sldId id="274" r:id="rId19"/>
    <p:sldId id="276" r:id="rId20"/>
    <p:sldId id="275" r:id="rId21"/>
    <p:sldId id="277" r:id="rId22"/>
    <p:sldId id="279" r:id="rId23"/>
    <p:sldId id="278" r:id="rId24"/>
    <p:sldId id="259" r:id="rId25"/>
    <p:sldId id="282" r:id="rId26"/>
    <p:sldId id="281" r:id="rId27"/>
    <p:sldId id="280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8663843-EA3F-4F81-B518-24077F8AC74F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E588F2C-C0B1-43C8-96CE-4C357546BCE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Diplomatik Yabancı Dil V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Prof. Dr. Funda Keskin Ata</a:t>
            </a:r>
          </a:p>
          <a:p>
            <a:r>
              <a:rPr lang="tr-TR" b="1" dirty="0" smtClean="0"/>
              <a:t>Arş. </a:t>
            </a:r>
            <a:r>
              <a:rPr lang="tr-TR" b="1" smtClean="0"/>
              <a:t>Gör. Tuğba </a:t>
            </a:r>
            <a:r>
              <a:rPr lang="tr-TR" b="1" dirty="0" smtClean="0"/>
              <a:t>Yürük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7394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16"/>
            <a:ext cx="9144000" cy="6933884"/>
          </a:xfrm>
        </p:spPr>
      </p:pic>
    </p:spTree>
    <p:extLst>
      <p:ext uri="{BB962C8B-B14F-4D97-AF65-F5344CB8AC3E}">
        <p14:creationId xmlns:p14="http://schemas.microsoft.com/office/powerpoint/2010/main" val="2911371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60"/>
            <a:ext cx="9144000" cy="7019548"/>
          </a:xfrm>
        </p:spPr>
      </p:pic>
    </p:spTree>
    <p:extLst>
      <p:ext uri="{BB962C8B-B14F-4D97-AF65-F5344CB8AC3E}">
        <p14:creationId xmlns:p14="http://schemas.microsoft.com/office/powerpoint/2010/main" val="9920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298"/>
            <a:ext cx="8928992" cy="6942102"/>
          </a:xfrm>
        </p:spPr>
      </p:pic>
    </p:spTree>
    <p:extLst>
      <p:ext uri="{BB962C8B-B14F-4D97-AF65-F5344CB8AC3E}">
        <p14:creationId xmlns:p14="http://schemas.microsoft.com/office/powerpoint/2010/main" val="23461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04"/>
            <a:ext cx="9144000" cy="7095720"/>
          </a:xfrm>
        </p:spPr>
      </p:pic>
    </p:spTree>
    <p:extLst>
      <p:ext uri="{BB962C8B-B14F-4D97-AF65-F5344CB8AC3E}">
        <p14:creationId xmlns:p14="http://schemas.microsoft.com/office/powerpoint/2010/main" val="39799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984776"/>
          </a:xfrm>
        </p:spPr>
      </p:pic>
    </p:spTree>
    <p:extLst>
      <p:ext uri="{BB962C8B-B14F-4D97-AF65-F5344CB8AC3E}">
        <p14:creationId xmlns:p14="http://schemas.microsoft.com/office/powerpoint/2010/main" val="28285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7101408"/>
          </a:xfrm>
        </p:spPr>
      </p:pic>
    </p:spTree>
    <p:extLst>
      <p:ext uri="{BB962C8B-B14F-4D97-AF65-F5344CB8AC3E}">
        <p14:creationId xmlns:p14="http://schemas.microsoft.com/office/powerpoint/2010/main" val="12185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70"/>
            <a:ext cx="9144000" cy="7092054"/>
          </a:xfrm>
        </p:spPr>
      </p:pic>
    </p:spTree>
    <p:extLst>
      <p:ext uri="{BB962C8B-B14F-4D97-AF65-F5344CB8AC3E}">
        <p14:creationId xmlns:p14="http://schemas.microsoft.com/office/powerpoint/2010/main" val="7464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32"/>
            <a:ext cx="9143999" cy="7301200"/>
          </a:xfrm>
        </p:spPr>
      </p:pic>
    </p:spTree>
    <p:extLst>
      <p:ext uri="{BB962C8B-B14F-4D97-AF65-F5344CB8AC3E}">
        <p14:creationId xmlns:p14="http://schemas.microsoft.com/office/powerpoint/2010/main" val="14577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8"/>
            <a:ext cx="9144000" cy="6869438"/>
          </a:xfrm>
        </p:spPr>
      </p:pic>
    </p:spTree>
    <p:extLst>
      <p:ext uri="{BB962C8B-B14F-4D97-AF65-F5344CB8AC3E}">
        <p14:creationId xmlns:p14="http://schemas.microsoft.com/office/powerpoint/2010/main" val="242207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Kavramlar/ </a:t>
            </a:r>
            <a:r>
              <a:rPr lang="tr-TR" sz="4400" b="1" dirty="0" err="1" smtClean="0"/>
              <a:t>Concepts</a:t>
            </a:r>
            <a:endParaRPr lang="tr-TR" sz="4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Self-</a:t>
            </a:r>
            <a:r>
              <a:rPr lang="tr-TR" sz="2800" b="1" dirty="0" err="1" smtClean="0"/>
              <a:t>help</a:t>
            </a:r>
            <a:endParaRPr lang="tr-TR" sz="2800" b="1" dirty="0" smtClean="0"/>
          </a:p>
          <a:p>
            <a:r>
              <a:rPr lang="tr-TR" sz="2800" b="1" dirty="0" err="1" smtClean="0"/>
              <a:t>Anarchy</a:t>
            </a:r>
            <a:endParaRPr lang="tr-TR" sz="2800" b="1" dirty="0" smtClean="0"/>
          </a:p>
          <a:p>
            <a:r>
              <a:rPr lang="tr-TR" sz="2800" b="1" dirty="0" err="1" smtClean="0"/>
              <a:t>Balance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power</a:t>
            </a:r>
            <a:endParaRPr lang="tr-TR" sz="2800" b="1" dirty="0" smtClean="0"/>
          </a:p>
          <a:p>
            <a:r>
              <a:rPr lang="tr-TR" sz="2800" b="1" dirty="0" smtClean="0"/>
              <a:t>Security dilemma</a:t>
            </a:r>
          </a:p>
          <a:p>
            <a:r>
              <a:rPr lang="tr-TR" sz="2800" b="1" dirty="0" err="1" smtClean="0"/>
              <a:t>National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capability</a:t>
            </a:r>
            <a:endParaRPr lang="tr-TR" sz="2800" b="1" dirty="0" smtClean="0"/>
          </a:p>
          <a:p>
            <a:r>
              <a:rPr lang="tr-TR" sz="2800" b="1" dirty="0" err="1" smtClean="0"/>
              <a:t>Constrained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choice</a:t>
            </a:r>
            <a:endParaRPr lang="tr-TR" sz="2800" b="1" dirty="0" smtClean="0"/>
          </a:p>
          <a:p>
            <a:r>
              <a:rPr lang="tr-TR" sz="2800" b="1" dirty="0" err="1" smtClean="0"/>
              <a:t>Bandwagoning</a:t>
            </a:r>
            <a:endParaRPr lang="tr-TR" sz="2800" b="1" dirty="0" smtClean="0"/>
          </a:p>
          <a:p>
            <a:r>
              <a:rPr lang="tr-TR" sz="2800" b="1" dirty="0" err="1" smtClean="0"/>
              <a:t>Miscalculation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98541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544"/>
          </a:xfrm>
        </p:spPr>
      </p:pic>
    </p:spTree>
    <p:extLst>
      <p:ext uri="{BB962C8B-B14F-4D97-AF65-F5344CB8AC3E}">
        <p14:creationId xmlns:p14="http://schemas.microsoft.com/office/powerpoint/2010/main" val="2993171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571005" cy="5452213"/>
          </a:xfrm>
        </p:spPr>
      </p:pic>
    </p:spTree>
    <p:extLst>
      <p:ext uri="{BB962C8B-B14F-4D97-AF65-F5344CB8AC3E}">
        <p14:creationId xmlns:p14="http://schemas.microsoft.com/office/powerpoint/2010/main" val="390876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1" cy="6984776"/>
          </a:xfrm>
        </p:spPr>
      </p:pic>
    </p:spTree>
    <p:extLst>
      <p:ext uri="{BB962C8B-B14F-4D97-AF65-F5344CB8AC3E}">
        <p14:creationId xmlns:p14="http://schemas.microsoft.com/office/powerpoint/2010/main" val="257851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638132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285521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96054" cy="6854261"/>
          </a:xfrm>
        </p:spPr>
      </p:pic>
      <p:sp>
        <p:nvSpPr>
          <p:cNvPr id="5" name="Metin kutusu 4"/>
          <p:cNvSpPr txBox="1"/>
          <p:nvPr/>
        </p:nvSpPr>
        <p:spPr>
          <a:xfrm>
            <a:off x="755576" y="57332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Robert </a:t>
            </a:r>
            <a:r>
              <a:rPr lang="tr-TR" dirty="0" err="1" smtClean="0"/>
              <a:t>Keohane</a:t>
            </a:r>
            <a:r>
              <a:rPr lang="tr-TR" dirty="0" smtClean="0"/>
              <a:t>, </a:t>
            </a:r>
            <a:r>
              <a:rPr lang="tr-TR" u="sng" dirty="0" err="1" smtClean="0"/>
              <a:t>After</a:t>
            </a:r>
            <a:r>
              <a:rPr lang="tr-TR" u="sng" dirty="0" smtClean="0"/>
              <a:t> </a:t>
            </a:r>
            <a:r>
              <a:rPr lang="tr-TR" u="sng" dirty="0" err="1" smtClean="0"/>
              <a:t>Hegemony</a:t>
            </a:r>
            <a:r>
              <a:rPr lang="tr-TR" dirty="0" smtClean="0"/>
              <a:t>, Princeton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Press</a:t>
            </a:r>
            <a:r>
              <a:rPr lang="tr-TR" dirty="0" smtClean="0"/>
              <a:t>, (NJ, 1984) p. 244.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75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20"/>
            <a:ext cx="9036496" cy="6853872"/>
          </a:xfrm>
        </p:spPr>
      </p:pic>
    </p:spTree>
    <p:extLst>
      <p:ext uri="{BB962C8B-B14F-4D97-AF65-F5344CB8AC3E}">
        <p14:creationId xmlns:p14="http://schemas.microsoft.com/office/powerpoint/2010/main" val="142831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Kavramlar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Inalienable</a:t>
            </a:r>
            <a:r>
              <a:rPr lang="tr-TR" b="1" dirty="0" smtClean="0"/>
              <a:t> </a:t>
            </a:r>
            <a:r>
              <a:rPr lang="tr-TR" b="1" dirty="0" err="1" smtClean="0"/>
              <a:t>rights</a:t>
            </a:r>
            <a:endParaRPr lang="tr-TR" b="1" dirty="0" smtClean="0"/>
          </a:p>
          <a:p>
            <a:r>
              <a:rPr lang="tr-TR" b="1" dirty="0" err="1" smtClean="0"/>
              <a:t>Harmony</a:t>
            </a:r>
            <a:r>
              <a:rPr lang="tr-TR" b="1" dirty="0" smtClean="0"/>
              <a:t> of </a:t>
            </a:r>
            <a:r>
              <a:rPr lang="tr-TR" b="1" dirty="0" err="1" smtClean="0"/>
              <a:t>interests</a:t>
            </a:r>
            <a:r>
              <a:rPr lang="tr-TR" b="1" dirty="0" smtClean="0"/>
              <a:t> </a:t>
            </a:r>
          </a:p>
          <a:p>
            <a:r>
              <a:rPr lang="tr-TR" b="1" dirty="0" err="1" smtClean="0"/>
              <a:t>Cooperation</a:t>
            </a:r>
            <a:endParaRPr lang="tr-TR" b="1" dirty="0" smtClean="0"/>
          </a:p>
          <a:p>
            <a:r>
              <a:rPr lang="tr-TR" b="1" dirty="0" err="1" smtClean="0"/>
              <a:t>Institutionalism</a:t>
            </a:r>
            <a:endParaRPr lang="tr-TR" b="1" dirty="0" smtClean="0"/>
          </a:p>
          <a:p>
            <a:r>
              <a:rPr lang="tr-TR" b="1" dirty="0" err="1" smtClean="0"/>
              <a:t>Interdependency</a:t>
            </a:r>
            <a:endParaRPr lang="tr-TR" b="1" dirty="0" smtClean="0"/>
          </a:p>
          <a:p>
            <a:r>
              <a:rPr lang="tr-TR" b="1" dirty="0" err="1" smtClean="0"/>
              <a:t>Democratic</a:t>
            </a:r>
            <a:r>
              <a:rPr lang="tr-TR" b="1" dirty="0" smtClean="0"/>
              <a:t> </a:t>
            </a:r>
            <a:r>
              <a:rPr lang="tr-TR" b="1" dirty="0" err="1" smtClean="0"/>
              <a:t>peace</a:t>
            </a:r>
            <a:r>
              <a:rPr lang="tr-TR" b="1" dirty="0" smtClean="0"/>
              <a:t> </a:t>
            </a:r>
            <a:r>
              <a:rPr lang="tr-TR" b="1" dirty="0" err="1" smtClean="0"/>
              <a:t>theory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16858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96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63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1730"/>
            <a:ext cx="8496944" cy="7529758"/>
          </a:xfrm>
        </p:spPr>
      </p:pic>
    </p:spTree>
    <p:extLst>
      <p:ext uri="{BB962C8B-B14F-4D97-AF65-F5344CB8AC3E}">
        <p14:creationId xmlns:p14="http://schemas.microsoft.com/office/powerpoint/2010/main" val="406189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3999" cy="6669360"/>
          </a:xfrm>
        </p:spPr>
      </p:pic>
    </p:spTree>
    <p:extLst>
      <p:ext uri="{BB962C8B-B14F-4D97-AF65-F5344CB8AC3E}">
        <p14:creationId xmlns:p14="http://schemas.microsoft.com/office/powerpoint/2010/main" val="16668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8"/>
            <a:ext cx="9144000" cy="7162688"/>
          </a:xfrm>
        </p:spPr>
      </p:pic>
    </p:spTree>
    <p:extLst>
      <p:ext uri="{BB962C8B-B14F-4D97-AF65-F5344CB8AC3E}">
        <p14:creationId xmlns:p14="http://schemas.microsoft.com/office/powerpoint/2010/main" val="34416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7152224"/>
          </a:xfrm>
        </p:spPr>
      </p:pic>
    </p:spTree>
    <p:extLst>
      <p:ext uri="{BB962C8B-B14F-4D97-AF65-F5344CB8AC3E}">
        <p14:creationId xmlns:p14="http://schemas.microsoft.com/office/powerpoint/2010/main" val="8341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078"/>
            <a:ext cx="8784975" cy="7122338"/>
          </a:xfrm>
        </p:spPr>
      </p:pic>
    </p:spTree>
    <p:extLst>
      <p:ext uri="{BB962C8B-B14F-4D97-AF65-F5344CB8AC3E}">
        <p14:creationId xmlns:p14="http://schemas.microsoft.com/office/powerpoint/2010/main" val="143629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8640"/>
            <a:ext cx="9144000" cy="6840760"/>
          </a:xfrm>
        </p:spPr>
      </p:pic>
    </p:spTree>
    <p:extLst>
      <p:ext uri="{BB962C8B-B14F-4D97-AF65-F5344CB8AC3E}">
        <p14:creationId xmlns:p14="http://schemas.microsoft.com/office/powerpoint/2010/main" val="110097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484"/>
            <a:ext cx="8856984" cy="6928908"/>
          </a:xfrm>
        </p:spPr>
      </p:pic>
    </p:spTree>
    <p:extLst>
      <p:ext uri="{BB962C8B-B14F-4D97-AF65-F5344CB8AC3E}">
        <p14:creationId xmlns:p14="http://schemas.microsoft.com/office/powerpoint/2010/main" val="16887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</TotalTime>
  <Words>64</Words>
  <Application>Microsoft Office PowerPoint</Application>
  <PresentationFormat>Ekran Gösterisi (4:3)</PresentationFormat>
  <Paragraphs>20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Austin</vt:lpstr>
      <vt:lpstr>Diplomatik Yabancı Dil 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Kavramlar/ Concepts</vt:lpstr>
      <vt:lpstr>PowerPoint Sunusu</vt:lpstr>
      <vt:lpstr>PowerPoint Sunusu</vt:lpstr>
      <vt:lpstr>PowerPoint Sunusu</vt:lpstr>
      <vt:lpstr>PowerPoint Sunusu</vt:lpstr>
      <vt:lpstr>PowerPoint Sunusu</vt:lpstr>
      <vt:lpstr>Kavramlar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Diplomatik Yabancı Dil V</dc:title>
  <dc:creator>Tubik</dc:creator>
  <cp:lastModifiedBy>Tubik</cp:lastModifiedBy>
  <cp:revision>7</cp:revision>
  <dcterms:created xsi:type="dcterms:W3CDTF">2018-12-11T02:02:25Z</dcterms:created>
  <dcterms:modified xsi:type="dcterms:W3CDTF">2018-12-16T11:23:38Z</dcterms:modified>
</cp:coreProperties>
</file>