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2" r:id="rId6"/>
    <p:sldId id="261" r:id="rId7"/>
    <p:sldId id="259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D0E8A-4C2B-44FA-BDEB-42B48E763DE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F1CD-743C-46CE-A440-7C49FEB7EB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3253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D0E8A-4C2B-44FA-BDEB-42B48E763DE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F1CD-743C-46CE-A440-7C49FEB7EB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38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D0E8A-4C2B-44FA-BDEB-42B48E763DE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F1CD-743C-46CE-A440-7C49FEB7EB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9864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D0E8A-4C2B-44FA-BDEB-42B48E763DE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F1CD-743C-46CE-A440-7C49FEB7EB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361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D0E8A-4C2B-44FA-BDEB-42B48E763DE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F1CD-743C-46CE-A440-7C49FEB7EB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42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D0E8A-4C2B-44FA-BDEB-42B48E763DE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F1CD-743C-46CE-A440-7C49FEB7EB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4621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D0E8A-4C2B-44FA-BDEB-42B48E763DE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F1CD-743C-46CE-A440-7C49FEB7EB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234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D0E8A-4C2B-44FA-BDEB-42B48E763DE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F1CD-743C-46CE-A440-7C49FEB7EB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8517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D0E8A-4C2B-44FA-BDEB-42B48E763DE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F1CD-743C-46CE-A440-7C49FEB7EB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91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D0E8A-4C2B-44FA-BDEB-42B48E763DE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F1CD-743C-46CE-A440-7C49FEB7EB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4096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D0E8A-4C2B-44FA-BDEB-42B48E763DE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F1CD-743C-46CE-A440-7C49FEB7EB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452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D0E8A-4C2B-44FA-BDEB-42B48E763DE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0F1CD-743C-46CE-A440-7C49FEB7EB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151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Hz. Muhammed’in Hayatı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3234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İslam Peygamberi Hz. Muhammed (</a:t>
            </a:r>
            <a:r>
              <a:rPr lang="tr-TR" dirty="0" err="1"/>
              <a:t>sas</a:t>
            </a:r>
            <a:r>
              <a:rPr lang="tr-TR" dirty="0"/>
              <a:t>), İbrahim Peygamber (as)'in soyundandır.</a:t>
            </a:r>
          </a:p>
          <a:p>
            <a:r>
              <a:rPr lang="tr-TR" dirty="0"/>
              <a:t>Kütüğü, Adnan Oğullarından </a:t>
            </a:r>
            <a:r>
              <a:rPr lang="tr-TR" dirty="0" err="1"/>
              <a:t>Kureyş</a:t>
            </a:r>
            <a:r>
              <a:rPr lang="tr-TR" dirty="0"/>
              <a:t> Kabilesi yoluyla İsmail (as)'e dayandırılmaktadır. Tarihçiler ve soy bilginleri </a:t>
            </a:r>
            <a:r>
              <a:rPr lang="tr-TR" dirty="0" err="1"/>
              <a:t>islamın</a:t>
            </a:r>
            <a:r>
              <a:rPr lang="tr-TR" dirty="0"/>
              <a:t> doğuşuna kadar varlığını asil haliyle koruyan </a:t>
            </a:r>
            <a:r>
              <a:rPr lang="tr-TR" dirty="0" err="1"/>
              <a:t>Kureyş</a:t>
            </a:r>
            <a:r>
              <a:rPr lang="tr-TR" dirty="0"/>
              <a:t> soy kütüğünü İsmail'in </a:t>
            </a:r>
            <a:r>
              <a:rPr lang="tr-TR" dirty="0" err="1"/>
              <a:t>Kaydar</a:t>
            </a:r>
            <a:r>
              <a:rPr lang="tr-TR" dirty="0"/>
              <a:t> evladından Adnan'a varıncaya dek isim </a:t>
            </a:r>
            <a:r>
              <a:rPr lang="tr-TR" dirty="0" err="1"/>
              <a:t>isim</a:t>
            </a:r>
            <a:r>
              <a:rPr lang="tr-TR" dirty="0"/>
              <a:t>, Adnan ile İsmail arasını ise boşluklar mevcuttur.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581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 Böylece, Hz. Muhammed (</a:t>
            </a:r>
            <a:r>
              <a:rPr lang="tr-TR" dirty="0" err="1"/>
              <a:t>sas</a:t>
            </a:r>
            <a:r>
              <a:rPr lang="tr-TR" dirty="0"/>
              <a:t>)'in soyu sağlam bir soy kütüğüyle Adnan'a, ondan da İsmail ve İbrahim Peygamberlere kadar ulaşır.</a:t>
            </a:r>
          </a:p>
        </p:txBody>
      </p:sp>
    </p:spTree>
    <p:extLst>
      <p:ext uri="{BB962C8B-B14F-4D97-AF65-F5344CB8AC3E}">
        <p14:creationId xmlns:p14="http://schemas.microsoft.com/office/powerpoint/2010/main" val="4080414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Kureyş</a:t>
            </a:r>
            <a:r>
              <a:rPr lang="tr-TR" dirty="0"/>
              <a:t> Kabilesi zamanla çoğalarak kendi içerisinde 12 kola ayrılmıştır.</a:t>
            </a:r>
          </a:p>
        </p:txBody>
      </p:sp>
    </p:spTree>
    <p:extLst>
      <p:ext uri="{BB962C8B-B14F-4D97-AF65-F5344CB8AC3E}">
        <p14:creationId xmlns:p14="http://schemas.microsoft.com/office/powerpoint/2010/main" val="2679435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Hz. Muhammed (</a:t>
            </a:r>
            <a:r>
              <a:rPr lang="tr-TR" dirty="0" err="1"/>
              <a:t>sas</a:t>
            </a:r>
            <a:r>
              <a:rPr lang="tr-TR" dirty="0"/>
              <a:t>)'in soyu olan </a:t>
            </a:r>
            <a:r>
              <a:rPr lang="tr-TR" dirty="0" err="1"/>
              <a:t>Abd</a:t>
            </a:r>
            <a:r>
              <a:rPr lang="tr-TR" dirty="0"/>
              <a:t> </a:t>
            </a:r>
            <a:r>
              <a:rPr lang="tr-TR" dirty="0" err="1"/>
              <a:t>Menafoğulları</a:t>
            </a:r>
            <a:r>
              <a:rPr lang="tr-TR" dirty="0"/>
              <a:t> , </a:t>
            </a:r>
            <a:r>
              <a:rPr lang="tr-TR" dirty="0" err="1"/>
              <a:t>Ebeı</a:t>
            </a:r>
            <a:r>
              <a:rPr lang="tr-TR" dirty="0"/>
              <a:t> </a:t>
            </a:r>
            <a:r>
              <a:rPr lang="tr-TR" dirty="0" err="1"/>
              <a:t>Bekr</a:t>
            </a:r>
            <a:r>
              <a:rPr lang="tr-TR" dirty="0"/>
              <a:t> (</a:t>
            </a:r>
            <a:r>
              <a:rPr lang="tr-TR" dirty="0" err="1"/>
              <a:t>ra</a:t>
            </a:r>
            <a:r>
              <a:rPr lang="tr-TR" dirty="0"/>
              <a:t>)'in soyu olan Temim Oğulları , Ömer (</a:t>
            </a:r>
            <a:r>
              <a:rPr lang="tr-TR" dirty="0" err="1"/>
              <a:t>ra</a:t>
            </a:r>
            <a:r>
              <a:rPr lang="tr-TR" dirty="0"/>
              <a:t>)'in soyu olan </a:t>
            </a:r>
            <a:r>
              <a:rPr lang="tr-TR" dirty="0" err="1"/>
              <a:t>Adiyoğulları</a:t>
            </a:r>
            <a:r>
              <a:rPr lang="tr-TR" dirty="0"/>
              <a:t> , Hatice (</a:t>
            </a:r>
            <a:r>
              <a:rPr lang="tr-TR" dirty="0" err="1"/>
              <a:t>ra</a:t>
            </a:r>
            <a:r>
              <a:rPr lang="tr-TR" dirty="0"/>
              <a:t>)'</a:t>
            </a:r>
            <a:r>
              <a:rPr lang="tr-TR" dirty="0" err="1"/>
              <a:t>nin</a:t>
            </a:r>
            <a:r>
              <a:rPr lang="tr-TR" dirty="0"/>
              <a:t> soyu olan </a:t>
            </a:r>
            <a:r>
              <a:rPr lang="tr-TR" dirty="0" err="1"/>
              <a:t>Esed</a:t>
            </a:r>
            <a:r>
              <a:rPr lang="tr-TR" dirty="0"/>
              <a:t> oğulları</a:t>
            </a:r>
          </a:p>
        </p:txBody>
      </p:sp>
    </p:spTree>
    <p:extLst>
      <p:ext uri="{BB962C8B-B14F-4D97-AF65-F5344CB8AC3E}">
        <p14:creationId xmlns:p14="http://schemas.microsoft.com/office/powerpoint/2010/main" val="2351834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Hz. </a:t>
            </a:r>
            <a:r>
              <a:rPr lang="tr-TR" dirty="0" err="1"/>
              <a:t>Amine'nin</a:t>
            </a:r>
            <a:r>
              <a:rPr lang="tr-TR" dirty="0"/>
              <a:t> soyu olan Zühre oğulları , </a:t>
            </a:r>
            <a:r>
              <a:rPr lang="tr-TR" dirty="0" err="1"/>
              <a:t>Halid</a:t>
            </a:r>
            <a:r>
              <a:rPr lang="tr-TR" dirty="0"/>
              <a:t> b. </a:t>
            </a:r>
            <a:r>
              <a:rPr lang="tr-TR" dirty="0" err="1"/>
              <a:t>Velid</a:t>
            </a:r>
            <a:r>
              <a:rPr lang="tr-TR" dirty="0"/>
              <a:t> (</a:t>
            </a:r>
            <a:r>
              <a:rPr lang="tr-TR" dirty="0" err="1"/>
              <a:t>ra</a:t>
            </a:r>
            <a:r>
              <a:rPr lang="tr-TR" dirty="0"/>
              <a:t>)'in soyu olan </a:t>
            </a:r>
            <a:r>
              <a:rPr lang="tr-TR" dirty="0" err="1"/>
              <a:t>Mahzum</a:t>
            </a:r>
            <a:r>
              <a:rPr lang="tr-TR" dirty="0"/>
              <a:t> oğulları , </a:t>
            </a:r>
            <a:r>
              <a:rPr lang="tr-TR" dirty="0" err="1"/>
              <a:t>Amr</a:t>
            </a:r>
            <a:r>
              <a:rPr lang="tr-TR" dirty="0"/>
              <a:t> bin el-As (</a:t>
            </a:r>
            <a:r>
              <a:rPr lang="tr-TR" dirty="0" err="1"/>
              <a:t>ra</a:t>
            </a:r>
            <a:r>
              <a:rPr lang="tr-TR" dirty="0"/>
              <a:t>)' </a:t>
            </a:r>
            <a:r>
              <a:rPr lang="tr-TR" dirty="0" err="1"/>
              <a:t>ın</a:t>
            </a:r>
            <a:r>
              <a:rPr lang="tr-TR" dirty="0"/>
              <a:t> soyu olan </a:t>
            </a:r>
            <a:r>
              <a:rPr lang="tr-TR" dirty="0" err="1"/>
              <a:t>Sehm</a:t>
            </a:r>
            <a:r>
              <a:rPr lang="tr-TR" dirty="0"/>
              <a:t> oğulları , </a:t>
            </a:r>
            <a:r>
              <a:rPr lang="tr-TR" dirty="0" err="1"/>
              <a:t>Abdu'd</a:t>
            </a:r>
            <a:r>
              <a:rPr lang="tr-TR" dirty="0"/>
              <a:t>-Dar oğulları , Âmir oğullar ı , Haris oğullar ı , </a:t>
            </a:r>
            <a:r>
              <a:rPr lang="tr-TR" dirty="0" err="1"/>
              <a:t>Cumah</a:t>
            </a:r>
            <a:r>
              <a:rPr lang="tr-TR" dirty="0"/>
              <a:t> oğulları ve </a:t>
            </a:r>
            <a:r>
              <a:rPr lang="tr-TR" dirty="0" err="1"/>
              <a:t>Muhârib</a:t>
            </a:r>
            <a:r>
              <a:rPr lang="tr-TR"/>
              <a:t> oğullarıdır</a:t>
            </a:r>
          </a:p>
        </p:txBody>
      </p:sp>
    </p:spTree>
    <p:extLst>
      <p:ext uri="{BB962C8B-B14F-4D97-AF65-F5344CB8AC3E}">
        <p14:creationId xmlns:p14="http://schemas.microsoft.com/office/powerpoint/2010/main" val="3980788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217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7050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165</Words>
  <Application>Microsoft Office PowerPoint</Application>
  <PresentationFormat>Geniş ekran</PresentationFormat>
  <Paragraphs>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Hz. Muhammed’in Hayatı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Hz. Muhammed’in Hayatı </dc:title>
  <dc:creator>Mert</dc:creator>
  <cp:lastModifiedBy>Mert</cp:lastModifiedBy>
  <cp:revision>1</cp:revision>
  <dcterms:created xsi:type="dcterms:W3CDTF">2018-01-19T12:19:07Z</dcterms:created>
  <dcterms:modified xsi:type="dcterms:W3CDTF">2018-01-19T12:21:25Z</dcterms:modified>
</cp:coreProperties>
</file>