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DDB1F-42AC-4DBD-AEE1-9A4A1CD69464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9FA9F-23F8-4648-98D3-58D27FB82E4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28662" y="0"/>
            <a:ext cx="7772400" cy="1184297"/>
          </a:xfrm>
        </p:spPr>
        <p:txBody>
          <a:bodyPr/>
          <a:lstStyle/>
          <a:p>
            <a:r>
              <a:rPr lang="tr-TR" b="1" dirty="0" smtClean="0"/>
              <a:t>Broş Çizimi</a:t>
            </a:r>
            <a:endParaRPr lang="tr-T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3763" t="36816" r="54118" b="23633"/>
          <a:stretch>
            <a:fillRect/>
          </a:stretch>
        </p:blipFill>
        <p:spPr bwMode="auto">
          <a:xfrm>
            <a:off x="1571604" y="1500174"/>
            <a:ext cx="6191293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Broş Çizimi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Broş Çizimi</dc:title>
  <dc:creator>pc</dc:creator>
  <cp:lastModifiedBy>pc</cp:lastModifiedBy>
  <cp:revision>1</cp:revision>
  <dcterms:created xsi:type="dcterms:W3CDTF">2020-02-15T22:50:33Z</dcterms:created>
  <dcterms:modified xsi:type="dcterms:W3CDTF">2020-02-15T22:55:58Z</dcterms:modified>
</cp:coreProperties>
</file>