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70" r:id="rId3"/>
    <p:sldId id="264" r:id="rId4"/>
    <p:sldId id="271" r:id="rId5"/>
    <p:sldId id="259" r:id="rId6"/>
    <p:sldId id="272" r:id="rId7"/>
    <p:sldId id="265" r:id="rId8"/>
    <p:sldId id="273" r:id="rId9"/>
    <p:sldId id="260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04" y="-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8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7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4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1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7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8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2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CB108-00C4-6744-887C-A6B4ECC635A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6990B-EAF7-8C4D-892A-0BFBC62E5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5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Kendi ad soyadınızla bir isim girişi yapınız?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NM1IVEDIK/RECEPMR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Siz ve aynı soyadını taşıyan bir yakınınızın isim girişlerini yapınız?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NM2IVEDIK/RECEPMR/</a:t>
            </a:r>
            <a:r>
              <a:rPr lang="tr-TR" dirty="0" smtClean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MEHMET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MR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5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Aynı soyadlı 3 kişinin isim girişini yapınız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NM3SARI/ERDOGANMR/DOGANMR/ERKANMR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SS1M4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girişini açıklayınız?    1kişilik  M sınıfı 4. yerden yer alma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75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SS3NJ8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girişini açıklayınız?    2 harf varsa aktarma var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SS2L2*11 girişini açıklayınız?   yıldız varsa dönüş alırız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SS2Q1*N11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girişini açıklayınız?   gidişte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Q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sınıfında dönüşte N sırasından döneceğiz demek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9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Ayşe GÜLER yanında Elif isimli 10 Aralık 2008 doğumlu bebek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GULER/AYSEMRS(INF/ELIF/10DEC08)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Direk Access Örneği.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1GAAD28SEPSINCOK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( GA HAVA YOLU ) DİREK ACCESS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24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DANİSTANBUL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Şehrin Adı yazılarak üçlü kod bulunur.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DACIST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Üçlü kod yazılarak Şehir adı bulunur.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DNABIRITISH AIRWAYS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Açık adı yazılarak Havayollarının ikili kodu bulunur.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98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DNABA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İkili kodu yazılarak havayollarının adı bulunur.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GGWEAIST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Şehrin hava sıcaklık derecesi bulunur.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SOTKYCAIIST 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</a:t>
            </a:r>
            <a:r>
              <a:rPr lang="tr-TR" u="sng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SO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yapılan rezervasyona 'Dönüş açık uçuş' notu , Y harfi sınıfını ,TK havayolu , CAI IST parkur demek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651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ACR20MAR gidiş alınan uçuşa otomatik dönüş almak için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ACR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girilir.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SIARNK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Yolcu Ara uçuşu başka bir şekilde kullanacaksa ara uçuş almadığına dair bu kod girilir.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RF MURAT GELEN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Rezervasyonu kimin yaptırdığı bilgisi için Referans anlamında girilir.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921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OSTK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235 1234567890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PNR'e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bilet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no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girerken kullanılan kod.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SS1Y1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Uçuş bilgisi alınırken kullanılır. İlk rakam yolcu sayısını, Y harfi 'sınıfını', ikinci rakam uçuş numarasını temsil eder.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GGAMATR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Amadeus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Türkçe bilgi ekranı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934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ER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Kayıt etme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IR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Kayıt edilmeden son haline dönüş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XE2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XE satır silme kodu 2 herhangi bir satır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no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86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286</Words>
  <Application>Microsoft Macintosh PowerPoint</Application>
  <PresentationFormat>On-screen Show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2017-10-30T00:29:25Z</dcterms:created>
  <dcterms:modified xsi:type="dcterms:W3CDTF">2017-10-31T08:17:30Z</dcterms:modified>
</cp:coreProperties>
</file>