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70" r:id="rId3"/>
    <p:sldId id="264" r:id="rId4"/>
    <p:sldId id="271" r:id="rId5"/>
    <p:sldId id="259" r:id="rId6"/>
    <p:sldId id="272" r:id="rId7"/>
    <p:sldId id="265" r:id="rId8"/>
    <p:sldId id="273" r:id="rId9"/>
    <p:sldId id="260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04" y="-5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B108-00C4-6744-887C-A6B4ECC635A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6990B-EAF7-8C4D-892A-0BFBC62E5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426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B108-00C4-6744-887C-A6B4ECC635A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6990B-EAF7-8C4D-892A-0BFBC62E5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385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B108-00C4-6744-887C-A6B4ECC635A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6990B-EAF7-8C4D-892A-0BFBC62E5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77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B108-00C4-6744-887C-A6B4ECC635A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6990B-EAF7-8C4D-892A-0BFBC62E5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460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B108-00C4-6744-887C-A6B4ECC635A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6990B-EAF7-8C4D-892A-0BFBC62E5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19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B108-00C4-6744-887C-A6B4ECC635A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6990B-EAF7-8C4D-892A-0BFBC62E5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041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B108-00C4-6744-887C-A6B4ECC635A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6990B-EAF7-8C4D-892A-0BFBC62E5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313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B108-00C4-6744-887C-A6B4ECC635A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6990B-EAF7-8C4D-892A-0BFBC62E5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114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B108-00C4-6744-887C-A6B4ECC635A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6990B-EAF7-8C4D-892A-0BFBC62E5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874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B108-00C4-6744-887C-A6B4ECC635A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6990B-EAF7-8C4D-892A-0BFBC62E5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087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B108-00C4-6744-887C-A6B4ECC635A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6990B-EAF7-8C4D-892A-0BFBC62E5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82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CB108-00C4-6744-887C-A6B4ECC635A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6990B-EAF7-8C4D-892A-0BFBC62E5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45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ydinsari.com.tr/amadeus.php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Kendi ad soyadınızla bir isim girişi yapınız?    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NM1IVEDIK/RECEPMR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Siz ve aynı soyadını taşıyan bir yakınınızın isim girişlerini yapınız?    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NM2IVEDIK/RECEPMR/</a:t>
            </a:r>
            <a:r>
              <a:rPr lang="tr-TR" dirty="0" smtClean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MEHMET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MR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058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http://www.aydinsari.com.tr/amadeus.php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51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450215">
              <a:spcAft>
                <a:spcPts val="0"/>
              </a:spcAft>
            </a:pP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Aynı soyadlı 3 kişinin isim girişini yapınız    </a:t>
            </a: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NM3SARI/ERDOGANMR/DOGANMR/ERKANMR 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SS1M4</a:t>
            </a: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 girişini açıklayınız?    1kişilik  M sınıfı 4. yerden yer alma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758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SS3NJ8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girişini açıklayınız?    2 harf varsa aktarma var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SS2L2*11 girişini açıklayınız?   yıldız varsa dönüş alırız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SS2Q1*N11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girişini açıklayınız?   gidişte </a:t>
            </a:r>
            <a:r>
              <a:rPr lang="tr-TR" dirty="0" err="1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Q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sınıfında dönüşte N sırasından döneceğiz demek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997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450215">
              <a:spcAft>
                <a:spcPts val="0"/>
              </a:spcAft>
            </a:pP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Ayşe GÜLER yanında Elif isimli 10 Aralık 2008 doğumlu bebek   </a:t>
            </a: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GULER/AYSEMRS(INF/ELIF/10DEC08)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Direk Access Örneği. </a:t>
            </a: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1GAAD28SEPSINCOK</a:t>
            </a: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 ( GA HAVA YOLU ) DİREK ACCESS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024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DANİSTANBUL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 Şehrin Adı yazılarak üçlü kod bulunur.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DACIST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  Üçlü kod yazılarak Şehir adı bulunur.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DNABIRITISH AIRWAYS  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Açık adı yazılarak Havayollarının ikili kodu bulunur.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498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450215">
              <a:spcAft>
                <a:spcPts val="0"/>
              </a:spcAft>
            </a:pP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DNABA</a:t>
            </a: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 İkili kodu yazılarak havayollarının adı bulunur. 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GGWEAIST</a:t>
            </a: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 Şehrin hava sıcaklık derecesi bulunur. 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SOTKYCAIIST </a:t>
            </a: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 </a:t>
            </a:r>
            <a:r>
              <a:rPr lang="tr-TR" u="sng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SO</a:t>
            </a: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 yapılan rezervasyona 'Dönüş açık uçuş' notu , Y harfi sınıfını ,TK havayolu , CAI IST parkur demek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651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ACR20MAR gidiş alınan uçuşa otomatik dönüş almak için 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ACR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girilir.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SIARNK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Yolcu Ara uçuşu başka bir şekilde kullanacaksa ara uçuş almadığına dair bu kod girilir.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RF MURAT GELEN 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Rezervasyonu kimin yaptırdığı bilgisi için Referans anlamında girilir.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921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450215">
              <a:spcAft>
                <a:spcPts val="0"/>
              </a:spcAft>
            </a:pP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OSTK</a:t>
            </a: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 235 1234567890 </a:t>
            </a:r>
            <a:r>
              <a:rPr lang="tr-TR" dirty="0" err="1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PNR'e</a:t>
            </a: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 bilet </a:t>
            </a:r>
            <a:r>
              <a:rPr lang="tr-TR" dirty="0" err="1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no</a:t>
            </a: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 girerken kullanılan kod. 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SS1Y1</a:t>
            </a: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 Uçuş bilgisi alınırken kullanılır. İlk rakam yolcu sayısını, Y harfi 'sınıfını', ikinci rakam uçuş numarasını temsil eder. 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GGAMATR</a:t>
            </a: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 </a:t>
            </a:r>
            <a:r>
              <a:rPr lang="tr-TR" dirty="0" err="1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Amadeus</a:t>
            </a: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 Türkçe bilgi ekranı 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934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ER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Kayıt etme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IR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Kayıt edilmeden son haline dönüş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XE2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XE satır silme kodu 2 herhangi bir satır </a:t>
            </a:r>
            <a:r>
              <a:rPr lang="tr-TR" dirty="0" err="1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no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686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286</Words>
  <Application>Microsoft Macintosh PowerPoint</Application>
  <PresentationFormat>On-screen Show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azade</dc:creator>
  <cp:lastModifiedBy>azade</cp:lastModifiedBy>
  <cp:revision>3</cp:revision>
  <dcterms:created xsi:type="dcterms:W3CDTF">2017-10-30T00:29:25Z</dcterms:created>
  <dcterms:modified xsi:type="dcterms:W3CDTF">2017-10-31T08:17:30Z</dcterms:modified>
</cp:coreProperties>
</file>