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96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88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2137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472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0873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128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435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60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68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48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88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74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43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48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97976-4B5A-4A5B-ADBA-893FDED459E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AE125B-D026-4CD9-AC8C-98A8552B27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15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9880E3-1AC3-405A-A27C-46F83C00B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2038525"/>
            <a:ext cx="8811426" cy="2114026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</a:t>
            </a: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030A163-07B2-43C3-BF3D-A946DB7CD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4" y="4488111"/>
            <a:ext cx="8811426" cy="1415552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766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5349FC-B8BF-4B3B-A325-1C6D6833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746620"/>
            <a:ext cx="6349739" cy="115838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212FB2-C167-4FE3-8374-06E42747F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6206" y="2133600"/>
            <a:ext cx="6140741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tanrı panteonunda yer alan Tanrı Soma , Tanrı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Tanrı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Agni’den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sonra adına en çok ilahi sunulmuş tanrıdır.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10 kitaptan meydana gelen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9. kitabı tamamen Soma’ya aittir. 114 ilahi IX. Kitapta geriye kalan ilahilerde diğer kitaplarda yer almaktadır. Böylece onun adına toplam 120 ilahi sunulmuştur.</a:t>
            </a:r>
          </a:p>
        </p:txBody>
      </p:sp>
    </p:spTree>
    <p:extLst>
      <p:ext uri="{BB962C8B-B14F-4D97-AF65-F5344CB8AC3E}">
        <p14:creationId xmlns:p14="http://schemas.microsoft.com/office/powerpoint/2010/main" val="359181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1C6638-ADFE-431D-8756-566212079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595618"/>
            <a:ext cx="6618187" cy="1309382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DD7BBA-0152-448E-9FA2-A4E23734D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1038" y="2133600"/>
            <a:ext cx="6199465" cy="3369578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Soma içkisinin önemli yerinin olması tanrısının da önemli kılmıştır.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Ancak ne Tanrı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ne de Tanrı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Varuna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kadar insani görüntüsü gelişmemiştir.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Elinde korkunç ve keskin silahlar tutar, bir yayı ve bin oku vardır.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 çift atla çekilen göksel bir arabası vardır ve iyi bir araba sürücüsüdür.</a:t>
            </a:r>
          </a:p>
        </p:txBody>
      </p:sp>
    </p:spTree>
    <p:extLst>
      <p:ext uri="{BB962C8B-B14F-4D97-AF65-F5344CB8AC3E}">
        <p14:creationId xmlns:p14="http://schemas.microsoft.com/office/powerpoint/2010/main" val="138700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55CF8E-A8CD-40C5-B971-C20C52D51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9428" y="624110"/>
            <a:ext cx="7147420" cy="12046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04D1D2-7CC4-4338-B5BF-A438A3FA7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933" y="2046915"/>
            <a:ext cx="5654180" cy="386430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Altı ilahide (2., 4., 6. ve 7. kitaplarda) sırasıyla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Puşan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Rudra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ile tanrı ikilemeleri oluşturur.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yakın arkadaşıdır.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 aynı zamanda hem tanrılar hem de brahmanlar tarafından içilen bir içkidir. İçeni sarhoş eden Soma sık sık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madhu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(tatlı) diye adlandırılır. Daha yaygın kullanılan ismi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indu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(parlak damla)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9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9C1AE3-618B-4F52-AB76-66E61FA61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6045" y="771787"/>
            <a:ext cx="5947796" cy="1023457"/>
          </a:xfrm>
        </p:spPr>
        <p:txBody>
          <a:bodyPr>
            <a:normAutofit/>
          </a:bodyPr>
          <a:lstStyle/>
          <a:p>
            <a:pPr algn="ctr"/>
            <a:r>
              <a:rPr lang="tr-TR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A727AE-8284-46A3-A00D-E4E7C58F5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654" y="2365694"/>
            <a:ext cx="6233021" cy="3545527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Soma’nın rengi kahverengi, kırmızı ve çoğunlukla da koyu sarıdır.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Soma’nın sarhoş etme gücü, onun ölümsüz bir yaşam sağlayan kutsal içki olduğu düşünülür ve ona bu yüzden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amrita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(ölümsüzlük içkisi) denir. Bu içki hem tanrılara hem de insanlara ölümsüzlük kazandırır.</a:t>
            </a:r>
          </a:p>
        </p:txBody>
      </p:sp>
    </p:spTree>
    <p:extLst>
      <p:ext uri="{BB962C8B-B14F-4D97-AF65-F5344CB8AC3E}">
        <p14:creationId xmlns:p14="http://schemas.microsoft.com/office/powerpoint/2010/main" val="3560136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E2C880-C075-43DD-ADEA-FC326220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0154" y="699611"/>
            <a:ext cx="5083729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C1DEB4-C019-4896-95C3-0319059A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0154" y="2133600"/>
            <a:ext cx="6378546" cy="3361189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Soma’nın sularla ilişkisi vardır. O, suların içinde büyüyen bir damla veya suların çocuğudur. Sular onun kız kardeşleri ya da anneleridir.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Nehirlerin efendisidir. O, suları oluşturur, hem cennete hem de dünyaya yağmur olarak düşmesine neden olur.</a:t>
            </a:r>
          </a:p>
        </p:txBody>
      </p:sp>
    </p:spTree>
    <p:extLst>
      <p:ext uri="{BB962C8B-B14F-4D97-AF65-F5344CB8AC3E}">
        <p14:creationId xmlns:p14="http://schemas.microsoft.com/office/powerpoint/2010/main" val="1681599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6CD38D-4049-4403-8344-E5C7438BB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268" y="624110"/>
            <a:ext cx="567934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D35C65-A7CE-4330-AFAE-58661C3D9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380" y="2133600"/>
            <a:ext cx="5612235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Soma’nın damla damla düşerken çıkardığı ses, abartılı bir şekilde bir kükremeye ya da yıldırıma benzetilir.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yüzden de ona suların boğası denir.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Sarı renginden dolayı şairler onu güneşle ilintili olarak hayal ederler.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O, cennetin süsüdür.</a:t>
            </a:r>
          </a:p>
        </p:txBody>
      </p:sp>
    </p:spTree>
    <p:extLst>
      <p:ext uri="{BB962C8B-B14F-4D97-AF65-F5344CB8AC3E}">
        <p14:creationId xmlns:p14="http://schemas.microsoft.com/office/powerpoint/2010/main" val="549415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E02D9E-8B5F-4A09-A458-8D249EB2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546" y="624110"/>
            <a:ext cx="5259898" cy="1322136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SOMA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A8638B-5C3A-4F02-B7A8-C391C1B34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546" y="2133600"/>
            <a:ext cx="5928454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Soma’nın pek çok adı ve lakabı vardır. Bunlardan bazıları şunlardır: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Çandra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(ay),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(damla ve ay),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Nişakara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geceyiyapan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Sitansu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(beyaz ışıklı),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Nakshatranatha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(takımyıldızlarının efendisi),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Paşu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(hayvan),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Retodha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(dölleyen),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Vaçaspati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(sözün efendisi),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Şivaşekhara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Şiva’nın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başlığı).</a:t>
            </a:r>
          </a:p>
        </p:txBody>
      </p:sp>
    </p:spTree>
    <p:extLst>
      <p:ext uri="{BB962C8B-B14F-4D97-AF65-F5344CB8AC3E}">
        <p14:creationId xmlns:p14="http://schemas.microsoft.com/office/powerpoint/2010/main" val="355831277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360</TotalTime>
  <Words>414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Wingdings 3</vt:lpstr>
      <vt:lpstr>Duman</vt:lpstr>
      <vt:lpstr>HİN 134 VEDİK EDEBİYAT  5. HAFTA  TANRI SOMA</vt:lpstr>
      <vt:lpstr>TANRI SOMA</vt:lpstr>
      <vt:lpstr>TANRI SOMA</vt:lpstr>
      <vt:lpstr>TANRI SOMA</vt:lpstr>
      <vt:lpstr>TANRI SOMA</vt:lpstr>
      <vt:lpstr>TANRI SOMA</vt:lpstr>
      <vt:lpstr>TANRI SOMA</vt:lpstr>
      <vt:lpstr>TANRI SOMA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5. HAFTA  TANRI SOMA</dc:title>
  <dc:creator>Casper</dc:creator>
  <cp:lastModifiedBy>Casper</cp:lastModifiedBy>
  <cp:revision>19</cp:revision>
  <dcterms:created xsi:type="dcterms:W3CDTF">2020-05-03T12:38:39Z</dcterms:created>
  <dcterms:modified xsi:type="dcterms:W3CDTF">2020-05-05T12:40:02Z</dcterms:modified>
</cp:coreProperties>
</file>