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1"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1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DE6169F-5451-4662-9B45-03C9BBB2463F}"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1018066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DE6169F-5451-4662-9B45-03C9BBB2463F}"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2380250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DE6169F-5451-4662-9B45-03C9BBB2463F}"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353311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DE6169F-5451-4662-9B45-03C9BBB2463F}"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403828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DE6169F-5451-4662-9B45-03C9BBB2463F}"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2985404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DE6169F-5451-4662-9B45-03C9BBB2463F}"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416223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DE6169F-5451-4662-9B45-03C9BBB2463F}" type="datetimeFigureOut">
              <a:rPr lang="tr-TR" smtClean="0"/>
              <a:t>13.11.2018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3038286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DE6169F-5451-4662-9B45-03C9BBB2463F}" type="datetimeFigureOut">
              <a:rPr lang="tr-TR" smtClean="0"/>
              <a:t>13.11.2018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3373018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6169F-5451-4662-9B45-03C9BBB2463F}" type="datetimeFigureOut">
              <a:rPr lang="tr-TR" smtClean="0"/>
              <a:t>13.11.2018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2028597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3DE6169F-5451-4662-9B45-03C9BBB2463F}"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351119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3DE6169F-5451-4662-9B45-03C9BBB2463F}"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7D1CBA-83CB-437C-81CE-127958E0EC96}" type="slidenum">
              <a:rPr lang="tr-TR" smtClean="0"/>
              <a:t>‹#›</a:t>
            </a:fld>
            <a:endParaRPr lang="tr-TR"/>
          </a:p>
        </p:txBody>
      </p:sp>
    </p:spTree>
    <p:extLst>
      <p:ext uri="{BB962C8B-B14F-4D97-AF65-F5344CB8AC3E}">
        <p14:creationId xmlns:p14="http://schemas.microsoft.com/office/powerpoint/2010/main" val="830970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6169F-5451-4662-9B45-03C9BBB2463F}" type="datetimeFigureOut">
              <a:rPr lang="tr-TR" smtClean="0"/>
              <a:t>13.11.2018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D1CBA-83CB-437C-81CE-127958E0EC96}" type="slidenum">
              <a:rPr lang="tr-TR" smtClean="0"/>
              <a:t>‹#›</a:t>
            </a:fld>
            <a:endParaRPr lang="tr-TR"/>
          </a:p>
        </p:txBody>
      </p:sp>
    </p:spTree>
    <p:extLst>
      <p:ext uri="{BB962C8B-B14F-4D97-AF65-F5344CB8AC3E}">
        <p14:creationId xmlns:p14="http://schemas.microsoft.com/office/powerpoint/2010/main" val="1617521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a:extLst>
              <a:ext uri="{FF2B5EF4-FFF2-40B4-BE49-F238E27FC236}">
                <a16:creationId xmlns:a16="http://schemas.microsoft.com/office/drawing/2014/main" id="{47E614A4-478F-444B-8EE6-0B1697F51850}"/>
              </a:ext>
            </a:extLst>
          </p:cNvPr>
          <p:cNvSpPr>
            <a:spLocks noGrp="1" noChangeArrowheads="1"/>
          </p:cNvSpPr>
          <p:nvPr>
            <p:ph type="body" idx="1"/>
          </p:nvPr>
        </p:nvSpPr>
        <p:spPr>
          <a:xfrm>
            <a:off x="628650" y="1825625"/>
            <a:ext cx="7886700" cy="2960294"/>
          </a:xfrm>
        </p:spPr>
        <p:txBody>
          <a:bodyPr>
            <a:normAutofit/>
          </a:bodyPr>
          <a:lstStyle/>
          <a:p>
            <a:pPr algn="just">
              <a:lnSpc>
                <a:spcPct val="150000"/>
              </a:lnSpc>
            </a:pPr>
            <a:r>
              <a:rPr lang="tr-TR" altLang="en-US" dirty="0">
                <a:latin typeface="Times New Roman" panose="02020603050405020304" pitchFamily="18" charset="0"/>
                <a:cs typeface="Times New Roman" panose="02020603050405020304" pitchFamily="18" charset="0"/>
              </a:rPr>
              <a:t>Şimdi Kepler kanunlarından faydalanarak görünen hareketlerin nasıl açıklanabileceğini görelim. Bunun için iç ve dış gezegenler ayrı ayrı incelemek gerekir.</a:t>
            </a:r>
          </a:p>
        </p:txBody>
      </p:sp>
      <p:sp>
        <p:nvSpPr>
          <p:cNvPr id="3" name="Rectangle 2">
            <a:extLst>
              <a:ext uri="{FF2B5EF4-FFF2-40B4-BE49-F238E27FC236}">
                <a16:creationId xmlns:a16="http://schemas.microsoft.com/office/drawing/2014/main" id="{8E88C84A-C815-40F4-98FA-C5D25A1EA57A}"/>
              </a:ext>
            </a:extLst>
          </p:cNvPr>
          <p:cNvSpPr>
            <a:spLocks noGrp="1" noChangeArrowheads="1"/>
          </p:cNvSpPr>
          <p:nvPr>
            <p:ph type="title"/>
          </p:nvPr>
        </p:nvSpPr>
        <p:spPr>
          <a:xfrm>
            <a:off x="1500894" y="100668"/>
            <a:ext cx="6142212" cy="1237377"/>
          </a:xfrm>
          <a:solidFill>
            <a:srgbClr val="A4D1FA"/>
          </a:solidFill>
          <a:ln>
            <a:solidFill>
              <a:srgbClr val="000099"/>
            </a:solidFill>
            <a:miter lim="800000"/>
            <a:headEnd/>
            <a:tailEnd/>
          </a:ln>
        </p:spPr>
        <p:txBody>
          <a:bodyPr vert="horz" lIns="91440" tIns="45720" rIns="91440" bIns="45720" rtlCol="0" anchor="ctr">
            <a:normAutofit/>
          </a:bodyPr>
          <a:lstStyle/>
          <a:p>
            <a:pPr algn="ctr"/>
            <a:r>
              <a:rPr lang="tr-TR" altLang="en-US" sz="2800" b="1" dirty="0">
                <a:solidFill>
                  <a:srgbClr val="000099"/>
                </a:solidFill>
                <a:latin typeface="Times New Roman" panose="02020603050405020304" pitchFamily="18" charset="0"/>
                <a:cs typeface="Times New Roman" panose="02020603050405020304" pitchFamily="18" charset="0"/>
              </a:rPr>
              <a:t>IV. GEZEGENLERİN GÖRÜNEN     HAREKETİ</a:t>
            </a:r>
            <a:r>
              <a:rPr lang="en-US" altLang="en-US" sz="2800" b="1" dirty="0">
                <a:solidFill>
                  <a:srgbClr val="000099"/>
                </a:solidFill>
                <a:latin typeface="Times New Roman" panose="02020603050405020304" pitchFamily="18" charset="0"/>
                <a:cs typeface="Times New Roman" panose="02020603050405020304" pitchFamily="18" charset="0"/>
              </a:rPr>
              <a:t> - II</a:t>
            </a:r>
            <a:endParaRPr lang="tr-TR" altLang="en-US" sz="2800" b="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8197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Rectangle 3">
            <a:extLst>
              <a:ext uri="{FF2B5EF4-FFF2-40B4-BE49-F238E27FC236}">
                <a16:creationId xmlns:a16="http://schemas.microsoft.com/office/drawing/2014/main" id="{DDD2B7A5-9E0E-43EB-9516-C1C172AA7E8F}"/>
              </a:ext>
            </a:extLst>
          </p:cNvPr>
          <p:cNvSpPr>
            <a:spLocks noGrp="1" noChangeArrowheads="1"/>
          </p:cNvSpPr>
          <p:nvPr>
            <p:ph type="body" idx="1"/>
          </p:nvPr>
        </p:nvSpPr>
        <p:spPr/>
        <p:txBody>
          <a:bodyPr>
            <a:normAutofit fontScale="77500" lnSpcReduction="20000"/>
          </a:bodyPr>
          <a:lstStyle/>
          <a:p>
            <a:pPr algn="just">
              <a:lnSpc>
                <a:spcPct val="150000"/>
              </a:lnSpc>
            </a:pPr>
            <a:r>
              <a:rPr lang="tr-TR" altLang="en-US" b="1" dirty="0">
                <a:latin typeface="Times New Roman" panose="02020603050405020304" pitchFamily="18" charset="0"/>
                <a:cs typeface="Times New Roman" panose="02020603050405020304" pitchFamily="18" charset="0"/>
              </a:rPr>
              <a:t>Dış Gezegenler:</a:t>
            </a:r>
            <a:r>
              <a:rPr lang="tr-TR" altLang="en-US" dirty="0">
                <a:latin typeface="Times New Roman" panose="02020603050405020304" pitchFamily="18" charset="0"/>
                <a:cs typeface="Times New Roman" panose="02020603050405020304" pitchFamily="18" charset="0"/>
              </a:rPr>
              <a:t>  örnek olarak Jüpiter'i alalım. Onun Güneşten uzaklığı Yer-Güneş uzaklığının 5 katı ve periyodu 12 yıldır. Buna göre, yarıçapları oranı 5 olan aynı merkezli iki daire çizelim. Yörüngesini temsil eden daireyi 12 eşit parçaya ayıralım (Şekil 11). Jüpiter</a:t>
            </a:r>
            <a:r>
              <a:rPr lang="en-US" altLang="en-US" dirty="0">
                <a:latin typeface="Times New Roman" panose="02020603050405020304" pitchFamily="18" charset="0"/>
                <a:cs typeface="Times New Roman" panose="02020603050405020304" pitchFamily="18" charset="0"/>
              </a:rPr>
              <a:t>’</a:t>
            </a:r>
            <a:r>
              <a:rPr lang="tr-TR" altLang="en-US" dirty="0">
                <a:latin typeface="Times New Roman" panose="02020603050405020304" pitchFamily="18" charset="0"/>
                <a:cs typeface="Times New Roman" panose="02020603050405020304" pitchFamily="18" charset="0"/>
              </a:rPr>
              <a:t>in periyodu 12 yıl olduğuna göre bir yılda 30</a:t>
            </a:r>
            <a:r>
              <a:rPr lang="tr-TR" altLang="en-US" dirty="0">
                <a:latin typeface="Times New Roman" panose="02020603050405020304" pitchFamily="18" charset="0"/>
                <a:cs typeface="Times New Roman" panose="02020603050405020304" pitchFamily="18" charset="0"/>
                <a:sym typeface="Symbol" panose="05050102010706020507" pitchFamily="18" charset="2"/>
              </a:rPr>
              <a:t></a:t>
            </a:r>
            <a:r>
              <a:rPr lang="tr-TR" altLang="en-US" dirty="0">
                <a:latin typeface="Times New Roman" panose="02020603050405020304" pitchFamily="18" charset="0"/>
                <a:cs typeface="Times New Roman" panose="02020603050405020304" pitchFamily="18" charset="0"/>
              </a:rPr>
              <a:t> </a:t>
            </a:r>
            <a:r>
              <a:rPr lang="tr-TR" altLang="en-US" dirty="0" err="1">
                <a:latin typeface="Times New Roman" panose="02020603050405020304" pitchFamily="18" charset="0"/>
                <a:cs typeface="Times New Roman" panose="02020603050405020304" pitchFamily="18" charset="0"/>
              </a:rPr>
              <a:t>lik</a:t>
            </a:r>
            <a:r>
              <a:rPr lang="tr-TR" altLang="en-US" dirty="0">
                <a:latin typeface="Times New Roman" panose="02020603050405020304" pitchFamily="18" charset="0"/>
                <a:cs typeface="Times New Roman" panose="02020603050405020304" pitchFamily="18" charset="0"/>
              </a:rPr>
              <a:t> bir yay kat</a:t>
            </a:r>
            <a:r>
              <a:rPr lang="en-US" altLang="en-US" dirty="0">
                <a:latin typeface="Times New Roman" panose="02020603050405020304" pitchFamily="18" charset="0"/>
                <a:cs typeface="Times New Roman" panose="02020603050405020304" pitchFamily="18" charset="0"/>
              </a:rPr>
              <a:t> </a:t>
            </a:r>
            <a:r>
              <a:rPr lang="tr-TR" altLang="en-US" dirty="0">
                <a:latin typeface="Times New Roman" panose="02020603050405020304" pitchFamily="18" charset="0"/>
                <a:cs typeface="Times New Roman" panose="02020603050405020304" pitchFamily="18" charset="0"/>
              </a:rPr>
              <a:t>eder.</a:t>
            </a:r>
          </a:p>
          <a:p>
            <a:pPr algn="just">
              <a:lnSpc>
                <a:spcPct val="150000"/>
              </a:lnSpc>
            </a:pPr>
            <a:r>
              <a:rPr lang="tr-TR" altLang="en-US" dirty="0">
                <a:latin typeface="Times New Roman" panose="02020603050405020304" pitchFamily="18" charset="0"/>
                <a:cs typeface="Times New Roman" panose="02020603050405020304" pitchFamily="18" charset="0"/>
              </a:rPr>
              <a:t>Bunu da 12 eşit parçaya bölersek bu parçalardan her birini bir ayda kat</a:t>
            </a:r>
            <a:r>
              <a:rPr lang="en-US" altLang="en-US" dirty="0">
                <a:latin typeface="Times New Roman" panose="02020603050405020304" pitchFamily="18" charset="0"/>
                <a:cs typeface="Times New Roman" panose="02020603050405020304" pitchFamily="18" charset="0"/>
              </a:rPr>
              <a:t> </a:t>
            </a:r>
            <a:r>
              <a:rPr lang="tr-TR" altLang="en-US" dirty="0">
                <a:latin typeface="Times New Roman" panose="02020603050405020304" pitchFamily="18" charset="0"/>
                <a:cs typeface="Times New Roman" panose="02020603050405020304" pitchFamily="18" charset="0"/>
              </a:rPr>
              <a:t>edecektir. Şimdi şekil üzerinde görünen hareketi inceleyelim.</a:t>
            </a:r>
          </a:p>
        </p:txBody>
      </p:sp>
    </p:spTree>
    <p:extLst>
      <p:ext uri="{BB962C8B-B14F-4D97-AF65-F5344CB8AC3E}">
        <p14:creationId xmlns:p14="http://schemas.microsoft.com/office/powerpoint/2010/main" val="1400127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441C30D-3BDA-4FD4-846C-FAB5B7C9D596}"/>
              </a:ext>
            </a:extLst>
          </p:cNvPr>
          <p:cNvSpPr>
            <a:spLocks noGrp="1" noChangeArrowheads="1"/>
          </p:cNvSpPr>
          <p:nvPr>
            <p:ph type="title"/>
          </p:nvPr>
        </p:nvSpPr>
        <p:spPr/>
        <p:txBody>
          <a:bodyPr/>
          <a:lstStyle/>
          <a:p>
            <a:endParaRPr lang="en-US" altLang="en-US"/>
          </a:p>
        </p:txBody>
      </p:sp>
      <p:sp>
        <p:nvSpPr>
          <p:cNvPr id="2" name="1 Oval">
            <a:extLst>
              <a:ext uri="{FF2B5EF4-FFF2-40B4-BE49-F238E27FC236}">
                <a16:creationId xmlns:a16="http://schemas.microsoft.com/office/drawing/2014/main" id="{3CAFE11E-112F-4D1D-ADB6-55E64F1CB316}"/>
              </a:ext>
            </a:extLst>
          </p:cNvPr>
          <p:cNvSpPr/>
          <p:nvPr/>
        </p:nvSpPr>
        <p:spPr>
          <a:xfrm>
            <a:off x="1981200" y="2362200"/>
            <a:ext cx="1828800" cy="18288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 Yay">
            <a:extLst>
              <a:ext uri="{FF2B5EF4-FFF2-40B4-BE49-F238E27FC236}">
                <a16:creationId xmlns:a16="http://schemas.microsoft.com/office/drawing/2014/main" id="{967456D4-7D28-4BA4-80A5-8DDA848C6380}"/>
              </a:ext>
            </a:extLst>
          </p:cNvPr>
          <p:cNvSpPr/>
          <p:nvPr/>
        </p:nvSpPr>
        <p:spPr>
          <a:xfrm>
            <a:off x="-1219200" y="-1219200"/>
            <a:ext cx="8305800" cy="9067800"/>
          </a:xfrm>
          <a:prstGeom prst="arc">
            <a:avLst>
              <a:gd name="adj1" fmla="val 19488711"/>
              <a:gd name="adj2" fmla="val 469827"/>
            </a:avLst>
          </a:prstGeom>
          <a:ln w="254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 name="5 Oval">
            <a:extLst>
              <a:ext uri="{FF2B5EF4-FFF2-40B4-BE49-F238E27FC236}">
                <a16:creationId xmlns:a16="http://schemas.microsoft.com/office/drawing/2014/main" id="{1DF7CDA2-687B-472D-A757-437450E8BB6B}"/>
              </a:ext>
            </a:extLst>
          </p:cNvPr>
          <p:cNvSpPr/>
          <p:nvPr/>
        </p:nvSpPr>
        <p:spPr>
          <a:xfrm flipH="1" flipV="1">
            <a:off x="2886075" y="41529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Oval">
            <a:extLst>
              <a:ext uri="{FF2B5EF4-FFF2-40B4-BE49-F238E27FC236}">
                <a16:creationId xmlns:a16="http://schemas.microsoft.com/office/drawing/2014/main" id="{0EC8A931-2362-4D44-9959-E7FD059C3F5A}"/>
              </a:ext>
            </a:extLst>
          </p:cNvPr>
          <p:cNvSpPr/>
          <p:nvPr/>
        </p:nvSpPr>
        <p:spPr>
          <a:xfrm flipH="1" flipV="1">
            <a:off x="2867025" y="23336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Oval">
            <a:extLst>
              <a:ext uri="{FF2B5EF4-FFF2-40B4-BE49-F238E27FC236}">
                <a16:creationId xmlns:a16="http://schemas.microsoft.com/office/drawing/2014/main" id="{7CD02B0F-DA84-4CE2-8A96-0985E722C6BF}"/>
              </a:ext>
            </a:extLst>
          </p:cNvPr>
          <p:cNvSpPr/>
          <p:nvPr/>
        </p:nvSpPr>
        <p:spPr>
          <a:xfrm flipH="1" flipV="1">
            <a:off x="2076450" y="37242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Oval">
            <a:extLst>
              <a:ext uri="{FF2B5EF4-FFF2-40B4-BE49-F238E27FC236}">
                <a16:creationId xmlns:a16="http://schemas.microsoft.com/office/drawing/2014/main" id="{61DEB653-3291-4DDC-B83F-613DE6563E27}"/>
              </a:ext>
            </a:extLst>
          </p:cNvPr>
          <p:cNvSpPr/>
          <p:nvPr/>
        </p:nvSpPr>
        <p:spPr>
          <a:xfrm flipH="1" flipV="1">
            <a:off x="2447925" y="40576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11 Oval">
            <a:extLst>
              <a:ext uri="{FF2B5EF4-FFF2-40B4-BE49-F238E27FC236}">
                <a16:creationId xmlns:a16="http://schemas.microsoft.com/office/drawing/2014/main" id="{BEB8DC86-73D6-4469-A6D2-6C523D5C6682}"/>
              </a:ext>
            </a:extLst>
          </p:cNvPr>
          <p:cNvSpPr/>
          <p:nvPr/>
        </p:nvSpPr>
        <p:spPr>
          <a:xfrm flipH="1" flipV="1">
            <a:off x="3648075" y="37242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 name="12 Oval">
            <a:extLst>
              <a:ext uri="{FF2B5EF4-FFF2-40B4-BE49-F238E27FC236}">
                <a16:creationId xmlns:a16="http://schemas.microsoft.com/office/drawing/2014/main" id="{8F2AA20D-4580-4719-BCA2-853C53DCDA85}"/>
              </a:ext>
            </a:extLst>
          </p:cNvPr>
          <p:cNvSpPr/>
          <p:nvPr/>
        </p:nvSpPr>
        <p:spPr>
          <a:xfrm flipH="1" flipV="1">
            <a:off x="3629025" y="27432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13 Oval">
            <a:extLst>
              <a:ext uri="{FF2B5EF4-FFF2-40B4-BE49-F238E27FC236}">
                <a16:creationId xmlns:a16="http://schemas.microsoft.com/office/drawing/2014/main" id="{669A99EF-DCB9-485A-9211-CBF11A6A46AE}"/>
              </a:ext>
            </a:extLst>
          </p:cNvPr>
          <p:cNvSpPr/>
          <p:nvPr/>
        </p:nvSpPr>
        <p:spPr>
          <a:xfrm flipH="1" flipV="1">
            <a:off x="3314700" y="24574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4 Oval">
            <a:extLst>
              <a:ext uri="{FF2B5EF4-FFF2-40B4-BE49-F238E27FC236}">
                <a16:creationId xmlns:a16="http://schemas.microsoft.com/office/drawing/2014/main" id="{7AF8CAB5-7043-474D-B10F-047AB5BDCDC1}"/>
              </a:ext>
            </a:extLst>
          </p:cNvPr>
          <p:cNvSpPr/>
          <p:nvPr/>
        </p:nvSpPr>
        <p:spPr>
          <a:xfrm flipH="1" flipV="1">
            <a:off x="2066925" y="28098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 name="15 Oval">
            <a:extLst>
              <a:ext uri="{FF2B5EF4-FFF2-40B4-BE49-F238E27FC236}">
                <a16:creationId xmlns:a16="http://schemas.microsoft.com/office/drawing/2014/main" id="{99E6038D-5670-4337-8779-31B1483305CB}"/>
              </a:ext>
            </a:extLst>
          </p:cNvPr>
          <p:cNvSpPr/>
          <p:nvPr/>
        </p:nvSpPr>
        <p:spPr>
          <a:xfrm flipH="1" flipV="1">
            <a:off x="2371725" y="24765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9" name="18 Oval">
            <a:extLst>
              <a:ext uri="{FF2B5EF4-FFF2-40B4-BE49-F238E27FC236}">
                <a16:creationId xmlns:a16="http://schemas.microsoft.com/office/drawing/2014/main" id="{EBEB7E60-221D-428A-861A-3096ABB61474}"/>
              </a:ext>
            </a:extLst>
          </p:cNvPr>
          <p:cNvSpPr/>
          <p:nvPr/>
        </p:nvSpPr>
        <p:spPr>
          <a:xfrm flipH="1" flipV="1">
            <a:off x="6943725" y="22764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1" name="20 Oval">
            <a:extLst>
              <a:ext uri="{FF2B5EF4-FFF2-40B4-BE49-F238E27FC236}">
                <a16:creationId xmlns:a16="http://schemas.microsoft.com/office/drawing/2014/main" id="{3B8CA5FD-E31A-4154-889F-17A2EB708627}"/>
              </a:ext>
            </a:extLst>
          </p:cNvPr>
          <p:cNvSpPr/>
          <p:nvPr/>
        </p:nvSpPr>
        <p:spPr>
          <a:xfrm flipH="1" flipV="1">
            <a:off x="6648450" y="13049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2" name="21 Oval">
            <a:extLst>
              <a:ext uri="{FF2B5EF4-FFF2-40B4-BE49-F238E27FC236}">
                <a16:creationId xmlns:a16="http://schemas.microsoft.com/office/drawing/2014/main" id="{24DF6CE2-0D5D-4E28-9F22-F555FCD2C5EB}"/>
              </a:ext>
            </a:extLst>
          </p:cNvPr>
          <p:cNvSpPr/>
          <p:nvPr/>
        </p:nvSpPr>
        <p:spPr>
          <a:xfrm flipH="1" flipV="1">
            <a:off x="6877050" y="19716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4" name="23 Oval">
            <a:extLst>
              <a:ext uri="{FF2B5EF4-FFF2-40B4-BE49-F238E27FC236}">
                <a16:creationId xmlns:a16="http://schemas.microsoft.com/office/drawing/2014/main" id="{385F2BAA-2762-4434-96CC-DC2E7E453D2F}"/>
              </a:ext>
            </a:extLst>
          </p:cNvPr>
          <p:cNvSpPr/>
          <p:nvPr/>
        </p:nvSpPr>
        <p:spPr>
          <a:xfrm flipH="1" flipV="1">
            <a:off x="6762750" y="16287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6" name="25 Oval">
            <a:extLst>
              <a:ext uri="{FF2B5EF4-FFF2-40B4-BE49-F238E27FC236}">
                <a16:creationId xmlns:a16="http://schemas.microsoft.com/office/drawing/2014/main" id="{CF0AD099-7ABD-4160-A7E1-B0B730D0A338}"/>
              </a:ext>
            </a:extLst>
          </p:cNvPr>
          <p:cNvSpPr/>
          <p:nvPr/>
        </p:nvSpPr>
        <p:spPr>
          <a:xfrm>
            <a:off x="3354388" y="3973513"/>
            <a:ext cx="46037" cy="460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7" name="26 Oval">
            <a:extLst>
              <a:ext uri="{FF2B5EF4-FFF2-40B4-BE49-F238E27FC236}">
                <a16:creationId xmlns:a16="http://schemas.microsoft.com/office/drawing/2014/main" id="{999E07BB-2732-4A6E-848F-F3D67DB30C45}"/>
              </a:ext>
            </a:extLst>
          </p:cNvPr>
          <p:cNvSpPr/>
          <p:nvPr/>
        </p:nvSpPr>
        <p:spPr>
          <a:xfrm flipH="1" flipV="1">
            <a:off x="7038975" y="29241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30" name="29 Düz Bağlayıcı">
            <a:extLst>
              <a:ext uri="{FF2B5EF4-FFF2-40B4-BE49-F238E27FC236}">
                <a16:creationId xmlns:a16="http://schemas.microsoft.com/office/drawing/2014/main" id="{D90543AD-E2A0-4562-B53C-5AB2B4302D3B}"/>
              </a:ext>
            </a:extLst>
          </p:cNvPr>
          <p:cNvCxnSpPr/>
          <p:nvPr/>
        </p:nvCxnSpPr>
        <p:spPr>
          <a:xfrm rot="16200000" flipH="1">
            <a:off x="4516438" y="706438"/>
            <a:ext cx="7937" cy="513238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30 Oval">
            <a:extLst>
              <a:ext uri="{FF2B5EF4-FFF2-40B4-BE49-F238E27FC236}">
                <a16:creationId xmlns:a16="http://schemas.microsoft.com/office/drawing/2014/main" id="{D01D005D-D86C-48E0-AE2E-751D748F3826}"/>
              </a:ext>
            </a:extLst>
          </p:cNvPr>
          <p:cNvSpPr/>
          <p:nvPr/>
        </p:nvSpPr>
        <p:spPr>
          <a:xfrm flipH="1" flipV="1">
            <a:off x="1933575" y="32385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2" name="31 Oval">
            <a:extLst>
              <a:ext uri="{FF2B5EF4-FFF2-40B4-BE49-F238E27FC236}">
                <a16:creationId xmlns:a16="http://schemas.microsoft.com/office/drawing/2014/main" id="{58CFE680-599F-43A4-B66A-118FE89765D2}"/>
              </a:ext>
            </a:extLst>
          </p:cNvPr>
          <p:cNvSpPr/>
          <p:nvPr/>
        </p:nvSpPr>
        <p:spPr>
          <a:xfrm flipH="1" flipV="1">
            <a:off x="3781425" y="32480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33" name="32 Düz Bağlayıcı">
            <a:extLst>
              <a:ext uri="{FF2B5EF4-FFF2-40B4-BE49-F238E27FC236}">
                <a16:creationId xmlns:a16="http://schemas.microsoft.com/office/drawing/2014/main" id="{EFB50628-8523-42F9-82CE-EC634B7CC5A0}"/>
              </a:ext>
            </a:extLst>
          </p:cNvPr>
          <p:cNvCxnSpPr/>
          <p:nvPr/>
        </p:nvCxnSpPr>
        <p:spPr>
          <a:xfrm flipV="1">
            <a:off x="3343275" y="2609850"/>
            <a:ext cx="3695700" cy="14668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36 Oval">
            <a:extLst>
              <a:ext uri="{FF2B5EF4-FFF2-40B4-BE49-F238E27FC236}">
                <a16:creationId xmlns:a16="http://schemas.microsoft.com/office/drawing/2014/main" id="{CF6E383B-8C5F-430C-AC40-925B5A8D1EAC}"/>
              </a:ext>
            </a:extLst>
          </p:cNvPr>
          <p:cNvSpPr/>
          <p:nvPr/>
        </p:nvSpPr>
        <p:spPr>
          <a:xfrm flipH="1" flipV="1">
            <a:off x="7048500" y="32385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8" name="37 Oval">
            <a:extLst>
              <a:ext uri="{FF2B5EF4-FFF2-40B4-BE49-F238E27FC236}">
                <a16:creationId xmlns:a16="http://schemas.microsoft.com/office/drawing/2014/main" id="{457D4BE9-7EBD-45A3-B89B-7346074A56A3}"/>
              </a:ext>
            </a:extLst>
          </p:cNvPr>
          <p:cNvSpPr/>
          <p:nvPr/>
        </p:nvSpPr>
        <p:spPr>
          <a:xfrm flipH="1" flipV="1">
            <a:off x="7000875" y="25812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0" name="39 Güneş">
            <a:extLst>
              <a:ext uri="{FF2B5EF4-FFF2-40B4-BE49-F238E27FC236}">
                <a16:creationId xmlns:a16="http://schemas.microsoft.com/office/drawing/2014/main" id="{FCB8AF19-05B1-4C59-91F7-EA4B71CD8ABC}"/>
              </a:ext>
            </a:extLst>
          </p:cNvPr>
          <p:cNvSpPr/>
          <p:nvPr/>
        </p:nvSpPr>
        <p:spPr>
          <a:xfrm>
            <a:off x="2733675" y="3105150"/>
            <a:ext cx="330200" cy="331788"/>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41" name="40 Düz Bağlayıcı">
            <a:extLst>
              <a:ext uri="{FF2B5EF4-FFF2-40B4-BE49-F238E27FC236}">
                <a16:creationId xmlns:a16="http://schemas.microsoft.com/office/drawing/2014/main" id="{045C4D37-6E9E-4AC4-ACED-B7CE04BB5962}"/>
              </a:ext>
            </a:extLst>
          </p:cNvPr>
          <p:cNvCxnSpPr/>
          <p:nvPr/>
        </p:nvCxnSpPr>
        <p:spPr>
          <a:xfrm rot="16200000" flipH="1">
            <a:off x="2714625" y="3457575"/>
            <a:ext cx="809625" cy="44767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43 Oval">
            <a:extLst>
              <a:ext uri="{FF2B5EF4-FFF2-40B4-BE49-F238E27FC236}">
                <a16:creationId xmlns:a16="http://schemas.microsoft.com/office/drawing/2014/main" id="{F0DEB859-973A-4146-9EBF-2208421F1C13}"/>
              </a:ext>
            </a:extLst>
          </p:cNvPr>
          <p:cNvSpPr/>
          <p:nvPr/>
        </p:nvSpPr>
        <p:spPr>
          <a:xfrm flipH="1" flipV="1">
            <a:off x="3305175" y="40386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45" name="44 Düz Bağlayıcı">
            <a:extLst>
              <a:ext uri="{FF2B5EF4-FFF2-40B4-BE49-F238E27FC236}">
                <a16:creationId xmlns:a16="http://schemas.microsoft.com/office/drawing/2014/main" id="{02619977-8F8C-47DE-AF80-C68C40669AD5}"/>
              </a:ext>
            </a:extLst>
          </p:cNvPr>
          <p:cNvCxnSpPr/>
          <p:nvPr/>
        </p:nvCxnSpPr>
        <p:spPr>
          <a:xfrm rot="16200000" flipH="1">
            <a:off x="3371850" y="3933825"/>
            <a:ext cx="123825" cy="666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45 Düz Bağlayıcı">
            <a:extLst>
              <a:ext uri="{FF2B5EF4-FFF2-40B4-BE49-F238E27FC236}">
                <a16:creationId xmlns:a16="http://schemas.microsoft.com/office/drawing/2014/main" id="{2ECAF1BE-8A2C-4DEB-B58E-638E4B92AB83}"/>
              </a:ext>
            </a:extLst>
          </p:cNvPr>
          <p:cNvCxnSpPr/>
          <p:nvPr/>
        </p:nvCxnSpPr>
        <p:spPr>
          <a:xfrm flipV="1">
            <a:off x="3286125" y="3914775"/>
            <a:ext cx="114300" cy="666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48 Düz Bağlayıcı">
            <a:extLst>
              <a:ext uri="{FF2B5EF4-FFF2-40B4-BE49-F238E27FC236}">
                <a16:creationId xmlns:a16="http://schemas.microsoft.com/office/drawing/2014/main" id="{B3397B30-0F8B-44FF-80BF-FCAF76EF2625}"/>
              </a:ext>
            </a:extLst>
          </p:cNvPr>
          <p:cNvCxnSpPr/>
          <p:nvPr/>
        </p:nvCxnSpPr>
        <p:spPr>
          <a:xfrm flipV="1">
            <a:off x="3343275" y="2009775"/>
            <a:ext cx="3571875" cy="4762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50 Düz Bağlayıcı">
            <a:extLst>
              <a:ext uri="{FF2B5EF4-FFF2-40B4-BE49-F238E27FC236}">
                <a16:creationId xmlns:a16="http://schemas.microsoft.com/office/drawing/2014/main" id="{B39EC087-F915-4645-8A5F-840D23E36F19}"/>
              </a:ext>
            </a:extLst>
          </p:cNvPr>
          <p:cNvCxnSpPr/>
          <p:nvPr/>
        </p:nvCxnSpPr>
        <p:spPr>
          <a:xfrm flipV="1">
            <a:off x="2124075" y="3095625"/>
            <a:ext cx="4953000" cy="65722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52 Düz Bağlayıcı">
            <a:extLst>
              <a:ext uri="{FF2B5EF4-FFF2-40B4-BE49-F238E27FC236}">
                <a16:creationId xmlns:a16="http://schemas.microsoft.com/office/drawing/2014/main" id="{1F0DA1F7-73CD-452E-89DC-C9204E0A982C}"/>
              </a:ext>
            </a:extLst>
          </p:cNvPr>
          <p:cNvCxnSpPr/>
          <p:nvPr/>
        </p:nvCxnSpPr>
        <p:spPr>
          <a:xfrm flipV="1">
            <a:off x="2895600" y="1828800"/>
            <a:ext cx="3962400" cy="533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77186" name="65 Metin kutusu">
            <a:extLst>
              <a:ext uri="{FF2B5EF4-FFF2-40B4-BE49-F238E27FC236}">
                <a16:creationId xmlns:a16="http://schemas.microsoft.com/office/drawing/2014/main" id="{4E6404B1-5451-4449-BD01-253FD896876D}"/>
              </a:ext>
            </a:extLst>
          </p:cNvPr>
          <p:cNvSpPr txBox="1">
            <a:spLocks noChangeArrowheads="1"/>
          </p:cNvSpPr>
          <p:nvPr/>
        </p:nvSpPr>
        <p:spPr bwMode="auto">
          <a:xfrm>
            <a:off x="1885950" y="369570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a:t>
            </a:r>
          </a:p>
        </p:txBody>
      </p:sp>
      <p:sp>
        <p:nvSpPr>
          <p:cNvPr id="177187" name="66 Metin kutusu">
            <a:extLst>
              <a:ext uri="{FF2B5EF4-FFF2-40B4-BE49-F238E27FC236}">
                <a16:creationId xmlns:a16="http://schemas.microsoft.com/office/drawing/2014/main" id="{4C073B80-1E70-40EB-8EAC-502C535CCFE1}"/>
              </a:ext>
            </a:extLst>
          </p:cNvPr>
          <p:cNvSpPr txBox="1">
            <a:spLocks noChangeArrowheads="1"/>
          </p:cNvSpPr>
          <p:nvPr/>
        </p:nvSpPr>
        <p:spPr bwMode="auto">
          <a:xfrm>
            <a:off x="2271713" y="406082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a:t>
            </a:r>
          </a:p>
        </p:txBody>
      </p:sp>
      <p:sp>
        <p:nvSpPr>
          <p:cNvPr id="177188" name="65 Metin kutusu">
            <a:extLst>
              <a:ext uri="{FF2B5EF4-FFF2-40B4-BE49-F238E27FC236}">
                <a16:creationId xmlns:a16="http://schemas.microsoft.com/office/drawing/2014/main" id="{C89465DA-AEF6-497C-872A-A27F8A36D71E}"/>
              </a:ext>
            </a:extLst>
          </p:cNvPr>
          <p:cNvSpPr txBox="1">
            <a:spLocks noChangeArrowheads="1"/>
          </p:cNvSpPr>
          <p:nvPr/>
        </p:nvSpPr>
        <p:spPr bwMode="auto">
          <a:xfrm>
            <a:off x="1704975" y="313372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0</a:t>
            </a:r>
          </a:p>
        </p:txBody>
      </p:sp>
      <p:sp>
        <p:nvSpPr>
          <p:cNvPr id="177189" name="65 Metin kutusu">
            <a:extLst>
              <a:ext uri="{FF2B5EF4-FFF2-40B4-BE49-F238E27FC236}">
                <a16:creationId xmlns:a16="http://schemas.microsoft.com/office/drawing/2014/main" id="{4A629EEA-11CE-4F91-AB55-599E3503AFBE}"/>
              </a:ext>
            </a:extLst>
          </p:cNvPr>
          <p:cNvSpPr txBox="1">
            <a:spLocks noChangeArrowheads="1"/>
          </p:cNvSpPr>
          <p:nvPr/>
        </p:nvSpPr>
        <p:spPr bwMode="auto">
          <a:xfrm>
            <a:off x="3257550" y="40576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4</a:t>
            </a:r>
          </a:p>
        </p:txBody>
      </p:sp>
      <p:sp>
        <p:nvSpPr>
          <p:cNvPr id="177190" name="65 Metin kutusu">
            <a:extLst>
              <a:ext uri="{FF2B5EF4-FFF2-40B4-BE49-F238E27FC236}">
                <a16:creationId xmlns:a16="http://schemas.microsoft.com/office/drawing/2014/main" id="{AD36358C-23F2-4A4D-867E-D455FC95673D}"/>
              </a:ext>
            </a:extLst>
          </p:cNvPr>
          <p:cNvSpPr txBox="1">
            <a:spLocks noChangeArrowheads="1"/>
          </p:cNvSpPr>
          <p:nvPr/>
        </p:nvSpPr>
        <p:spPr bwMode="auto">
          <a:xfrm>
            <a:off x="2790825" y="418147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3</a:t>
            </a:r>
          </a:p>
        </p:txBody>
      </p:sp>
      <p:sp>
        <p:nvSpPr>
          <p:cNvPr id="177191" name="65 Metin kutusu">
            <a:extLst>
              <a:ext uri="{FF2B5EF4-FFF2-40B4-BE49-F238E27FC236}">
                <a16:creationId xmlns:a16="http://schemas.microsoft.com/office/drawing/2014/main" id="{B1CF190F-82EE-4A6C-B450-E6032C143A49}"/>
              </a:ext>
            </a:extLst>
          </p:cNvPr>
          <p:cNvSpPr txBox="1">
            <a:spLocks noChangeArrowheads="1"/>
          </p:cNvSpPr>
          <p:nvPr/>
        </p:nvSpPr>
        <p:spPr bwMode="auto">
          <a:xfrm>
            <a:off x="3667125" y="36385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5</a:t>
            </a:r>
          </a:p>
        </p:txBody>
      </p:sp>
      <p:sp>
        <p:nvSpPr>
          <p:cNvPr id="177192" name="65 Metin kutusu">
            <a:extLst>
              <a:ext uri="{FF2B5EF4-FFF2-40B4-BE49-F238E27FC236}">
                <a16:creationId xmlns:a16="http://schemas.microsoft.com/office/drawing/2014/main" id="{EB85A4B3-25C8-4D30-91F8-CF9EE1CFF20A}"/>
              </a:ext>
            </a:extLst>
          </p:cNvPr>
          <p:cNvSpPr txBox="1">
            <a:spLocks noChangeArrowheads="1"/>
          </p:cNvSpPr>
          <p:nvPr/>
        </p:nvSpPr>
        <p:spPr bwMode="auto">
          <a:xfrm>
            <a:off x="3781425" y="300037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6</a:t>
            </a:r>
          </a:p>
        </p:txBody>
      </p:sp>
      <p:sp>
        <p:nvSpPr>
          <p:cNvPr id="177193" name="65 Metin kutusu">
            <a:extLst>
              <a:ext uri="{FF2B5EF4-FFF2-40B4-BE49-F238E27FC236}">
                <a16:creationId xmlns:a16="http://schemas.microsoft.com/office/drawing/2014/main" id="{12869749-C147-45DA-86D8-60EC932D7CBA}"/>
              </a:ext>
            </a:extLst>
          </p:cNvPr>
          <p:cNvSpPr txBox="1">
            <a:spLocks noChangeArrowheads="1"/>
          </p:cNvSpPr>
          <p:nvPr/>
        </p:nvSpPr>
        <p:spPr bwMode="auto">
          <a:xfrm>
            <a:off x="3638550" y="261937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7</a:t>
            </a:r>
          </a:p>
        </p:txBody>
      </p:sp>
      <p:sp>
        <p:nvSpPr>
          <p:cNvPr id="177194" name="65 Metin kutusu">
            <a:extLst>
              <a:ext uri="{FF2B5EF4-FFF2-40B4-BE49-F238E27FC236}">
                <a16:creationId xmlns:a16="http://schemas.microsoft.com/office/drawing/2014/main" id="{57E874BB-117D-4FE0-B1B3-FE798AAF7FAC}"/>
              </a:ext>
            </a:extLst>
          </p:cNvPr>
          <p:cNvSpPr txBox="1">
            <a:spLocks noChangeArrowheads="1"/>
          </p:cNvSpPr>
          <p:nvPr/>
        </p:nvSpPr>
        <p:spPr bwMode="auto">
          <a:xfrm>
            <a:off x="3257550" y="224790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8</a:t>
            </a:r>
          </a:p>
        </p:txBody>
      </p:sp>
      <p:sp>
        <p:nvSpPr>
          <p:cNvPr id="177195" name="65 Metin kutusu">
            <a:extLst>
              <a:ext uri="{FF2B5EF4-FFF2-40B4-BE49-F238E27FC236}">
                <a16:creationId xmlns:a16="http://schemas.microsoft.com/office/drawing/2014/main" id="{1E0D65E8-A88A-4927-8BE8-A8201C87BA06}"/>
              </a:ext>
            </a:extLst>
          </p:cNvPr>
          <p:cNvSpPr txBox="1">
            <a:spLocks noChangeArrowheads="1"/>
          </p:cNvSpPr>
          <p:nvPr/>
        </p:nvSpPr>
        <p:spPr bwMode="auto">
          <a:xfrm>
            <a:off x="2771775" y="21145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9</a:t>
            </a:r>
          </a:p>
        </p:txBody>
      </p:sp>
      <p:sp>
        <p:nvSpPr>
          <p:cNvPr id="177196" name="65 Metin kutusu">
            <a:extLst>
              <a:ext uri="{FF2B5EF4-FFF2-40B4-BE49-F238E27FC236}">
                <a16:creationId xmlns:a16="http://schemas.microsoft.com/office/drawing/2014/main" id="{EC1C7022-B34C-4903-BBFF-C8DBB295275A}"/>
              </a:ext>
            </a:extLst>
          </p:cNvPr>
          <p:cNvSpPr txBox="1">
            <a:spLocks noChangeArrowheads="1"/>
          </p:cNvSpPr>
          <p:nvPr/>
        </p:nvSpPr>
        <p:spPr bwMode="auto">
          <a:xfrm>
            <a:off x="1809750" y="2619375"/>
            <a:ext cx="3429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11</a:t>
            </a:r>
          </a:p>
        </p:txBody>
      </p:sp>
      <p:sp>
        <p:nvSpPr>
          <p:cNvPr id="177197" name="65 Metin kutusu">
            <a:extLst>
              <a:ext uri="{FF2B5EF4-FFF2-40B4-BE49-F238E27FC236}">
                <a16:creationId xmlns:a16="http://schemas.microsoft.com/office/drawing/2014/main" id="{42BA68DA-292D-48F0-857C-725C5738377F}"/>
              </a:ext>
            </a:extLst>
          </p:cNvPr>
          <p:cNvSpPr txBox="1">
            <a:spLocks noChangeArrowheads="1"/>
          </p:cNvSpPr>
          <p:nvPr/>
        </p:nvSpPr>
        <p:spPr bwMode="auto">
          <a:xfrm>
            <a:off x="2133600" y="226695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10</a:t>
            </a:r>
          </a:p>
        </p:txBody>
      </p:sp>
      <p:sp>
        <p:nvSpPr>
          <p:cNvPr id="177198" name="65 Metin kutusu">
            <a:extLst>
              <a:ext uri="{FF2B5EF4-FFF2-40B4-BE49-F238E27FC236}">
                <a16:creationId xmlns:a16="http://schemas.microsoft.com/office/drawing/2014/main" id="{8B8087A1-AEDE-4F0C-BF34-9CCF8288E982}"/>
              </a:ext>
            </a:extLst>
          </p:cNvPr>
          <p:cNvSpPr txBox="1">
            <a:spLocks noChangeArrowheads="1"/>
          </p:cNvSpPr>
          <p:nvPr/>
        </p:nvSpPr>
        <p:spPr bwMode="auto">
          <a:xfrm>
            <a:off x="1933575" y="3038475"/>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12</a:t>
            </a:r>
          </a:p>
        </p:txBody>
      </p:sp>
      <p:sp>
        <p:nvSpPr>
          <p:cNvPr id="177199" name="65 Metin kutusu">
            <a:extLst>
              <a:ext uri="{FF2B5EF4-FFF2-40B4-BE49-F238E27FC236}">
                <a16:creationId xmlns:a16="http://schemas.microsoft.com/office/drawing/2014/main" id="{C2931FD2-7462-4E16-9D7C-F2320B154A5E}"/>
              </a:ext>
            </a:extLst>
          </p:cNvPr>
          <p:cNvSpPr txBox="1">
            <a:spLocks noChangeArrowheads="1"/>
          </p:cNvSpPr>
          <p:nvPr/>
        </p:nvSpPr>
        <p:spPr bwMode="auto">
          <a:xfrm>
            <a:off x="7067550" y="313372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0</a:t>
            </a:r>
          </a:p>
        </p:txBody>
      </p:sp>
      <p:sp>
        <p:nvSpPr>
          <p:cNvPr id="177200" name="66 Metin kutusu">
            <a:extLst>
              <a:ext uri="{FF2B5EF4-FFF2-40B4-BE49-F238E27FC236}">
                <a16:creationId xmlns:a16="http://schemas.microsoft.com/office/drawing/2014/main" id="{57C6C0A0-748A-41F8-BB2C-D486479FF0B3}"/>
              </a:ext>
            </a:extLst>
          </p:cNvPr>
          <p:cNvSpPr txBox="1">
            <a:spLocks noChangeArrowheads="1"/>
          </p:cNvSpPr>
          <p:nvPr/>
        </p:nvSpPr>
        <p:spPr bwMode="auto">
          <a:xfrm>
            <a:off x="7043738" y="28130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a:t>
            </a:r>
          </a:p>
        </p:txBody>
      </p:sp>
      <p:sp>
        <p:nvSpPr>
          <p:cNvPr id="177201" name="65 Metin kutusu">
            <a:extLst>
              <a:ext uri="{FF2B5EF4-FFF2-40B4-BE49-F238E27FC236}">
                <a16:creationId xmlns:a16="http://schemas.microsoft.com/office/drawing/2014/main" id="{0E30D7D1-4EA2-4DFA-A779-2FB1F8D55868}"/>
              </a:ext>
            </a:extLst>
          </p:cNvPr>
          <p:cNvSpPr txBox="1">
            <a:spLocks noChangeArrowheads="1"/>
          </p:cNvSpPr>
          <p:nvPr/>
        </p:nvSpPr>
        <p:spPr bwMode="auto">
          <a:xfrm>
            <a:off x="7010400" y="246697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4</a:t>
            </a:r>
          </a:p>
        </p:txBody>
      </p:sp>
      <p:sp>
        <p:nvSpPr>
          <p:cNvPr id="177202" name="65 Metin kutusu">
            <a:extLst>
              <a:ext uri="{FF2B5EF4-FFF2-40B4-BE49-F238E27FC236}">
                <a16:creationId xmlns:a16="http://schemas.microsoft.com/office/drawing/2014/main" id="{E0B4470E-6F4B-449D-B88D-4504A4735D36}"/>
              </a:ext>
            </a:extLst>
          </p:cNvPr>
          <p:cNvSpPr txBox="1">
            <a:spLocks noChangeArrowheads="1"/>
          </p:cNvSpPr>
          <p:nvPr/>
        </p:nvSpPr>
        <p:spPr bwMode="auto">
          <a:xfrm>
            <a:off x="6953250" y="217170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6</a:t>
            </a:r>
          </a:p>
        </p:txBody>
      </p:sp>
      <p:sp>
        <p:nvSpPr>
          <p:cNvPr id="177203" name="65 Metin kutusu">
            <a:extLst>
              <a:ext uri="{FF2B5EF4-FFF2-40B4-BE49-F238E27FC236}">
                <a16:creationId xmlns:a16="http://schemas.microsoft.com/office/drawing/2014/main" id="{DB0A26FE-9685-4451-982E-23A5A945964C}"/>
              </a:ext>
            </a:extLst>
          </p:cNvPr>
          <p:cNvSpPr txBox="1">
            <a:spLocks noChangeArrowheads="1"/>
          </p:cNvSpPr>
          <p:nvPr/>
        </p:nvSpPr>
        <p:spPr bwMode="auto">
          <a:xfrm>
            <a:off x="6886575" y="18478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8</a:t>
            </a:r>
          </a:p>
        </p:txBody>
      </p:sp>
      <p:sp>
        <p:nvSpPr>
          <p:cNvPr id="177204" name="74 Metin kutusu">
            <a:extLst>
              <a:ext uri="{FF2B5EF4-FFF2-40B4-BE49-F238E27FC236}">
                <a16:creationId xmlns:a16="http://schemas.microsoft.com/office/drawing/2014/main" id="{A16A46A7-6897-4EC2-9A14-95D6B9C0F9E1}"/>
              </a:ext>
            </a:extLst>
          </p:cNvPr>
          <p:cNvSpPr txBox="1">
            <a:spLocks noChangeArrowheads="1"/>
          </p:cNvSpPr>
          <p:nvPr/>
        </p:nvSpPr>
        <p:spPr bwMode="auto">
          <a:xfrm>
            <a:off x="6772275" y="152400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10</a:t>
            </a:r>
          </a:p>
        </p:txBody>
      </p:sp>
      <p:sp>
        <p:nvSpPr>
          <p:cNvPr id="177205" name="65 Metin kutusu">
            <a:extLst>
              <a:ext uri="{FF2B5EF4-FFF2-40B4-BE49-F238E27FC236}">
                <a16:creationId xmlns:a16="http://schemas.microsoft.com/office/drawing/2014/main" id="{9F5ABB18-809B-47E1-ADE0-E161062A9DAB}"/>
              </a:ext>
            </a:extLst>
          </p:cNvPr>
          <p:cNvSpPr txBox="1">
            <a:spLocks noChangeArrowheads="1"/>
          </p:cNvSpPr>
          <p:nvPr/>
        </p:nvSpPr>
        <p:spPr bwMode="auto">
          <a:xfrm>
            <a:off x="6657975" y="120015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12</a:t>
            </a:r>
          </a:p>
        </p:txBody>
      </p:sp>
      <p:sp>
        <p:nvSpPr>
          <p:cNvPr id="177206" name="33 Metin kutusu">
            <a:extLst>
              <a:ext uri="{FF2B5EF4-FFF2-40B4-BE49-F238E27FC236}">
                <a16:creationId xmlns:a16="http://schemas.microsoft.com/office/drawing/2014/main" id="{68D1B73A-71F6-4E9E-A874-EB97956D1104}"/>
              </a:ext>
            </a:extLst>
          </p:cNvPr>
          <p:cNvSpPr txBox="1">
            <a:spLocks noChangeArrowheads="1"/>
          </p:cNvSpPr>
          <p:nvPr/>
        </p:nvSpPr>
        <p:spPr bwMode="auto">
          <a:xfrm>
            <a:off x="1733550" y="3249613"/>
            <a:ext cx="8397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Yer</a:t>
            </a:r>
          </a:p>
        </p:txBody>
      </p:sp>
      <p:sp>
        <p:nvSpPr>
          <p:cNvPr id="177207" name="27 Metin kutusu">
            <a:extLst>
              <a:ext uri="{FF2B5EF4-FFF2-40B4-BE49-F238E27FC236}">
                <a16:creationId xmlns:a16="http://schemas.microsoft.com/office/drawing/2014/main" id="{7F94361B-722C-43A7-A5AB-280287E060DB}"/>
              </a:ext>
            </a:extLst>
          </p:cNvPr>
          <p:cNvSpPr txBox="1">
            <a:spLocks noChangeArrowheads="1"/>
          </p:cNvSpPr>
          <p:nvPr/>
        </p:nvSpPr>
        <p:spPr bwMode="auto">
          <a:xfrm>
            <a:off x="5867400" y="1371600"/>
            <a:ext cx="1066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Jüpiter</a:t>
            </a:r>
          </a:p>
        </p:txBody>
      </p:sp>
      <p:sp>
        <p:nvSpPr>
          <p:cNvPr id="177208" name="87 Metin kutusu">
            <a:extLst>
              <a:ext uri="{FF2B5EF4-FFF2-40B4-BE49-F238E27FC236}">
                <a16:creationId xmlns:a16="http://schemas.microsoft.com/office/drawing/2014/main" id="{056451B6-E803-4DD5-9165-8B744B23D5EB}"/>
              </a:ext>
            </a:extLst>
          </p:cNvPr>
          <p:cNvSpPr txBox="1">
            <a:spLocks noChangeArrowheads="1"/>
          </p:cNvSpPr>
          <p:nvPr/>
        </p:nvSpPr>
        <p:spPr bwMode="auto">
          <a:xfrm rot="3526163">
            <a:off x="6378575" y="815975"/>
            <a:ext cx="2746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&lt;</a:t>
            </a:r>
          </a:p>
        </p:txBody>
      </p:sp>
      <p:sp>
        <p:nvSpPr>
          <p:cNvPr id="177209" name="87 Metin kutusu">
            <a:extLst>
              <a:ext uri="{FF2B5EF4-FFF2-40B4-BE49-F238E27FC236}">
                <a16:creationId xmlns:a16="http://schemas.microsoft.com/office/drawing/2014/main" id="{1C38B18C-CEB7-4C1D-93CD-F5ED8C88E3D7}"/>
              </a:ext>
            </a:extLst>
          </p:cNvPr>
          <p:cNvSpPr txBox="1">
            <a:spLocks noChangeArrowheads="1"/>
          </p:cNvSpPr>
          <p:nvPr/>
        </p:nvSpPr>
        <p:spPr bwMode="auto">
          <a:xfrm rot="-6930110">
            <a:off x="1850231" y="3334544"/>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&lt;</a:t>
            </a:r>
          </a:p>
        </p:txBody>
      </p:sp>
      <p:sp>
        <p:nvSpPr>
          <p:cNvPr id="177210" name="Text Box 58">
            <a:extLst>
              <a:ext uri="{FF2B5EF4-FFF2-40B4-BE49-F238E27FC236}">
                <a16:creationId xmlns:a16="http://schemas.microsoft.com/office/drawing/2014/main" id="{5B8DDCC1-3979-4700-A95C-E337972CEA06}"/>
              </a:ext>
            </a:extLst>
          </p:cNvPr>
          <p:cNvSpPr txBox="1">
            <a:spLocks noChangeArrowheads="1"/>
          </p:cNvSpPr>
          <p:nvPr/>
        </p:nvSpPr>
        <p:spPr bwMode="auto">
          <a:xfrm>
            <a:off x="684213" y="6021388"/>
            <a:ext cx="2808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11</a:t>
            </a:r>
          </a:p>
        </p:txBody>
      </p:sp>
    </p:spTree>
    <p:extLst>
      <p:ext uri="{BB962C8B-B14F-4D97-AF65-F5344CB8AC3E}">
        <p14:creationId xmlns:p14="http://schemas.microsoft.com/office/powerpoint/2010/main" val="36698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9" name="Rectangle 3">
            <a:extLst>
              <a:ext uri="{FF2B5EF4-FFF2-40B4-BE49-F238E27FC236}">
                <a16:creationId xmlns:a16="http://schemas.microsoft.com/office/drawing/2014/main" id="{4920B40E-D056-4BA6-BB38-5198F3848D30}"/>
              </a:ext>
            </a:extLst>
          </p:cNvPr>
          <p:cNvSpPr>
            <a:spLocks noGrp="1" noChangeArrowheads="1"/>
          </p:cNvSpPr>
          <p:nvPr>
            <p:ph type="body" idx="1"/>
          </p:nvPr>
        </p:nvSpPr>
        <p:spPr>
          <a:xfrm>
            <a:off x="628650" y="469784"/>
            <a:ext cx="7886700" cy="5791069"/>
          </a:xfrm>
        </p:spPr>
        <p:txBody>
          <a:bodyPr>
            <a:normAutofit fontScale="85000" lnSpcReduction="20000"/>
          </a:bodyPr>
          <a:lstStyle/>
          <a:p>
            <a:pPr algn="just">
              <a:lnSpc>
                <a:spcPct val="160000"/>
              </a:lnSpc>
            </a:pPr>
            <a:r>
              <a:rPr lang="tr-TR" altLang="en-US" sz="2500" dirty="0">
                <a:latin typeface="Times New Roman" panose="02020603050405020304" pitchFamily="18" charset="0"/>
                <a:cs typeface="Times New Roman" panose="02020603050405020304" pitchFamily="18" charset="0"/>
              </a:rPr>
              <a:t>Kavuşum konumunu başlangıç alalım (0-0). Bu durumda Jüpiter Güneşin arkasında olduğundan gözükmez. (1-1) e gelindiğinde Jüpiter Güneşe göre geri kalmıştır, yani güneşin batısındadır. Güneşten önce doğar ve Güneşten önce batar yani sabah yıldızıdır. Bundan sonra batı uzanımı devamlı olarak  artar, (4-4) te 90</a:t>
            </a:r>
            <a:r>
              <a:rPr lang="tr-TR" altLang="en-US" sz="2500" baseline="30000" dirty="0">
                <a:latin typeface="Times New Roman" panose="02020603050405020304" pitchFamily="18" charset="0"/>
                <a:cs typeface="Times New Roman" panose="02020603050405020304" pitchFamily="18" charset="0"/>
              </a:rPr>
              <a:t>o</a:t>
            </a:r>
            <a:r>
              <a:rPr lang="tr-TR" altLang="en-US" sz="2500" dirty="0">
                <a:latin typeface="Times New Roman" panose="02020603050405020304" pitchFamily="18" charset="0"/>
                <a:cs typeface="Times New Roman" panose="02020603050405020304" pitchFamily="18" charset="0"/>
              </a:rPr>
              <a:t> ve 6-6 ile 7-7 arasında 180</a:t>
            </a:r>
            <a:r>
              <a:rPr lang="tr-TR" altLang="en-US" sz="2500" baseline="30000" dirty="0">
                <a:latin typeface="Times New Roman" panose="02020603050405020304" pitchFamily="18" charset="0"/>
                <a:cs typeface="Times New Roman" panose="02020603050405020304" pitchFamily="18" charset="0"/>
              </a:rPr>
              <a:t>o</a:t>
            </a:r>
            <a:r>
              <a:rPr lang="tr-TR" altLang="en-US" sz="2500" dirty="0">
                <a:latin typeface="Times New Roman" panose="02020603050405020304" pitchFamily="18" charset="0"/>
                <a:cs typeface="Times New Roman" panose="02020603050405020304" pitchFamily="18" charset="0"/>
              </a:rPr>
              <a:t> (Karşılaşma) olur. Karşılaşa konumunda, Güneş batarken doğar Güneş doğarken batar. bu konumdan sonra Jüpiter Güneşe göre doğudadır. 0 halde güneşten sonra doğar ve sonra batar yani akşam yıldızıdır. Karşılaşmadan sonra Jüpiter Güneşe </a:t>
            </a:r>
            <a:r>
              <a:rPr lang="tr-TR" altLang="en-US" sz="2500" dirty="0" err="1">
                <a:latin typeface="Times New Roman" panose="02020603050405020304" pitchFamily="18" charset="0"/>
                <a:cs typeface="Times New Roman" panose="02020603050405020304" pitchFamily="18" charset="0"/>
              </a:rPr>
              <a:t>hergün</a:t>
            </a:r>
            <a:r>
              <a:rPr lang="tr-TR" altLang="en-US" sz="2500" dirty="0">
                <a:latin typeface="Times New Roman" panose="02020603050405020304" pitchFamily="18" charset="0"/>
                <a:cs typeface="Times New Roman" panose="02020603050405020304" pitchFamily="18" charset="0"/>
              </a:rPr>
              <a:t> biraz daha doğudan yakla</a:t>
            </a:r>
            <a:r>
              <a:rPr lang="en-US" altLang="en-US" sz="2500" dirty="0" err="1">
                <a:latin typeface="Times New Roman" panose="02020603050405020304" pitchFamily="18" charset="0"/>
                <a:cs typeface="Times New Roman" panose="02020603050405020304" pitchFamily="18" charset="0"/>
              </a:rPr>
              <a:t>şı</a:t>
            </a:r>
            <a:r>
              <a:rPr lang="tr-TR" altLang="en-US" sz="2500" dirty="0">
                <a:latin typeface="Times New Roman" panose="02020603050405020304" pitchFamily="18" charset="0"/>
                <a:cs typeface="Times New Roman" panose="02020603050405020304" pitchFamily="18" charset="0"/>
              </a:rPr>
              <a:t>r, 9-9 da uzanımı 90</a:t>
            </a:r>
            <a:r>
              <a:rPr lang="tr-TR" altLang="en-US" sz="2500" baseline="30000" dirty="0">
                <a:latin typeface="Times New Roman" panose="02020603050405020304" pitchFamily="18" charset="0"/>
                <a:cs typeface="Times New Roman" panose="02020603050405020304" pitchFamily="18" charset="0"/>
              </a:rPr>
              <a:t>o</a:t>
            </a:r>
            <a:r>
              <a:rPr lang="tr-TR" altLang="en-US" sz="2500" dirty="0">
                <a:latin typeface="Times New Roman" panose="02020603050405020304" pitchFamily="18" charset="0"/>
                <a:cs typeface="Times New Roman" panose="02020603050405020304" pitchFamily="18" charset="0"/>
              </a:rPr>
              <a:t> olur ve yaklaşma devam eder ve ancak 13-13 den biraz sonra ikinci kavuşum meydana gelir.</a:t>
            </a:r>
          </a:p>
        </p:txBody>
      </p:sp>
    </p:spTree>
    <p:extLst>
      <p:ext uri="{BB962C8B-B14F-4D97-AF65-F5344CB8AC3E}">
        <p14:creationId xmlns:p14="http://schemas.microsoft.com/office/powerpoint/2010/main" val="2613140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a:extLst>
              <a:ext uri="{FF2B5EF4-FFF2-40B4-BE49-F238E27FC236}">
                <a16:creationId xmlns:a16="http://schemas.microsoft.com/office/drawing/2014/main" id="{87C33D9F-70D9-47A7-A5BC-1E40A879A112}"/>
              </a:ext>
            </a:extLst>
          </p:cNvPr>
          <p:cNvSpPr>
            <a:spLocks noGrp="1" noChangeArrowheads="1"/>
          </p:cNvSpPr>
          <p:nvPr>
            <p:ph type="body" idx="1"/>
          </p:nvPr>
        </p:nvSpPr>
        <p:spPr>
          <a:xfrm>
            <a:off x="502815" y="965753"/>
            <a:ext cx="7886700" cy="4351338"/>
          </a:xfrm>
        </p:spPr>
        <p:txBody>
          <a:bodyPr vert="horz" lIns="91440" tIns="45720" rIns="91440" bIns="45720" rtlCol="0">
            <a:normAutofit fontScale="77500" lnSpcReduction="20000"/>
          </a:bodyPr>
          <a:lstStyle/>
          <a:p>
            <a:pPr algn="just">
              <a:lnSpc>
                <a:spcPct val="160000"/>
              </a:lnSpc>
            </a:pPr>
            <a:r>
              <a:rPr lang="tr-TR" altLang="en-US" sz="2500" dirty="0">
                <a:latin typeface="Times New Roman" panose="02020603050405020304" pitchFamily="18" charset="0"/>
                <a:cs typeface="Times New Roman" panose="02020603050405020304" pitchFamily="18" charset="0"/>
              </a:rPr>
              <a:t>Şimdi de Jüpiter’in gök küresi üzerindeki görünen yerinin değişimini inceleyelim. (bunun için Yer-Jüpiter doğrultusunun değişimini inceleyelim). 0-0 dan 4-4 konumuna kadar Jüpiter (yerden bakıldığına göre) pozitif yönde (doğuya doğru) yer değiştirir; yani ileri hareketlidir. 4-4 den 5-5 e kadar hemen hemen yer değiştirmez, yani gezegen duraklar ve sonra geri harekete başlar ve bu 8-8 e kadar devam eder. 8-8 den 9-9 a kadar duraklar ve sonra tekrar ileri harekete geçer. Demek ki Jüpiter gibi bir dış gezegen, karşılaşma konumu yakınlarında iken geri hareket etmektedir. Halbuki bir iç gezegen alt kavuşum civarında geri hareket ediyordu. O halde genel olarak bir gezegen yere en yakın olduğu zaman geri hareket ediyor gibi görünmektedir.</a:t>
            </a:r>
          </a:p>
        </p:txBody>
      </p:sp>
    </p:spTree>
    <p:extLst>
      <p:ext uri="{BB962C8B-B14F-4D97-AF65-F5344CB8AC3E}">
        <p14:creationId xmlns:p14="http://schemas.microsoft.com/office/powerpoint/2010/main" val="1262409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C3D3750B-DBF3-4DA3-A136-1BC2F7C9A8F1}"/>
              </a:ext>
            </a:extLst>
          </p:cNvPr>
          <p:cNvSpPr>
            <a:spLocks noGrp="1" noChangeArrowheads="1"/>
          </p:cNvSpPr>
          <p:nvPr>
            <p:ph type="title"/>
          </p:nvPr>
        </p:nvSpPr>
        <p:spPr>
          <a:xfrm>
            <a:off x="468313" y="260350"/>
            <a:ext cx="8229600" cy="1143000"/>
          </a:xfrm>
        </p:spPr>
        <p:txBody>
          <a:bodyPr/>
          <a:lstStyle/>
          <a:p>
            <a:endParaRPr lang="en-US" altLang="en-US"/>
          </a:p>
        </p:txBody>
      </p:sp>
      <p:sp>
        <p:nvSpPr>
          <p:cNvPr id="180227" name="Rectangle 3">
            <a:extLst>
              <a:ext uri="{FF2B5EF4-FFF2-40B4-BE49-F238E27FC236}">
                <a16:creationId xmlns:a16="http://schemas.microsoft.com/office/drawing/2014/main" id="{C79A7CBC-0127-4276-AAD4-F2D6884A8235}"/>
              </a:ext>
            </a:extLst>
          </p:cNvPr>
          <p:cNvSpPr>
            <a:spLocks noGrp="1" noChangeArrowheads="1"/>
          </p:cNvSpPr>
          <p:nvPr>
            <p:ph type="body" idx="1"/>
          </p:nvPr>
        </p:nvSpPr>
        <p:spPr/>
        <p:txBody>
          <a:bodyPr>
            <a:normAutofit fontScale="70000" lnSpcReduction="20000"/>
          </a:bodyPr>
          <a:lstStyle/>
          <a:p>
            <a:pPr algn="just">
              <a:lnSpc>
                <a:spcPct val="150000"/>
              </a:lnSpc>
            </a:pPr>
            <a:r>
              <a:rPr lang="tr-TR" altLang="en-US" sz="2800" dirty="0">
                <a:latin typeface="Times New Roman" panose="02020603050405020304" pitchFamily="18" charset="0"/>
                <a:cs typeface="Times New Roman" panose="02020603050405020304" pitchFamily="18" charset="0"/>
              </a:rPr>
              <a:t>Gezegenlerin yörünge düzlemlerinin Yer yörünge düzlemi ile çakışık olmadığı göz önüne alınırsa, böyle bir hareketin gök yüzünde </a:t>
            </a:r>
            <a:r>
              <a:rPr lang="tr-TR" altLang="en-US" sz="2800" dirty="0" err="1">
                <a:latin typeface="Times New Roman" panose="02020603050405020304" pitchFamily="18" charset="0"/>
                <a:cs typeface="Times New Roman" panose="02020603050405020304" pitchFamily="18" charset="0"/>
              </a:rPr>
              <a:t>ilmikli</a:t>
            </a:r>
            <a:r>
              <a:rPr lang="tr-TR" altLang="en-US" sz="2800" dirty="0">
                <a:latin typeface="Times New Roman" panose="02020603050405020304" pitchFamily="18" charset="0"/>
                <a:cs typeface="Times New Roman" panose="02020603050405020304" pitchFamily="18" charset="0"/>
              </a:rPr>
              <a:t> bir eğri meydana getireceği kolaylıkla anlaşılır.</a:t>
            </a:r>
          </a:p>
          <a:p>
            <a:pPr algn="just">
              <a:lnSpc>
                <a:spcPct val="150000"/>
              </a:lnSpc>
            </a:pPr>
            <a:r>
              <a:rPr lang="tr-TR" altLang="en-US" sz="2800" dirty="0">
                <a:solidFill>
                  <a:srgbClr val="E00C25"/>
                </a:solidFill>
                <a:latin typeface="Times New Roman" panose="02020603050405020304" pitchFamily="18" charset="0"/>
                <a:cs typeface="Times New Roman" panose="02020603050405020304" pitchFamily="18" charset="0"/>
              </a:rPr>
              <a:t>Dış gezegenler ay gibi bütün evreleri göstermezler</a:t>
            </a:r>
            <a:r>
              <a:rPr lang="tr-TR" altLang="en-US" sz="2800" dirty="0">
                <a:latin typeface="Times New Roman" panose="02020603050405020304" pitchFamily="18" charset="0"/>
                <a:cs typeface="Times New Roman" panose="02020603050405020304" pitchFamily="18" charset="0"/>
              </a:rPr>
              <a:t>. Kavuşum ve karşılaşma konumlarında onların yerden görünen yüzleri tamamen </a:t>
            </a:r>
            <a:r>
              <a:rPr lang="tr-TR" altLang="en-US" sz="2800" dirty="0" err="1">
                <a:latin typeface="Times New Roman" panose="02020603050405020304" pitchFamily="18" charset="0"/>
                <a:cs typeface="Times New Roman" panose="02020603050405020304" pitchFamily="18" charset="0"/>
              </a:rPr>
              <a:t>aydınl</a:t>
            </a:r>
            <a:r>
              <a:rPr lang="en-US" altLang="en-US" sz="2800" dirty="0">
                <a:latin typeface="Times New Roman" panose="02020603050405020304" pitchFamily="18" charset="0"/>
                <a:cs typeface="Times New Roman" panose="02020603050405020304" pitchFamily="18" charset="0"/>
              </a:rPr>
              <a:t>an</a:t>
            </a:r>
            <a:r>
              <a:rPr lang="tr-TR" altLang="en-US" sz="2800" dirty="0" err="1">
                <a:latin typeface="Times New Roman" panose="02020603050405020304" pitchFamily="18" charset="0"/>
                <a:cs typeface="Times New Roman" panose="02020603050405020304" pitchFamily="18" charset="0"/>
              </a:rPr>
              <a:t>mıştır</a:t>
            </a:r>
            <a:r>
              <a:rPr lang="tr-TR" altLang="en-US" sz="2800" dirty="0">
                <a:latin typeface="Times New Roman" panose="02020603050405020304" pitchFamily="18" charset="0"/>
                <a:cs typeface="Times New Roman" panose="02020603050405020304" pitchFamily="18" charset="0"/>
              </a:rPr>
              <a:t>. Diğer konumlarda da yine dolun evreden fazla ayrılmazlar. Güneşe dönük olan yüzleriyle dünyaya dönük olan yüzleri hemen hemen aynıdır. Dış gezegenler her zaman hemen hemen dolun evrede</a:t>
            </a:r>
            <a:r>
              <a:rPr lang="tr-TR" altLang="en-US" sz="2800" b="1" dirty="0">
                <a:latin typeface="Times New Roman" panose="02020603050405020304" pitchFamily="18" charset="0"/>
                <a:cs typeface="Times New Roman" panose="02020603050405020304" pitchFamily="18" charset="0"/>
              </a:rPr>
              <a:t> </a:t>
            </a:r>
            <a:r>
              <a:rPr lang="tr-TR" altLang="en-US" sz="2800" dirty="0">
                <a:latin typeface="Times New Roman" panose="02020603050405020304" pitchFamily="18" charset="0"/>
                <a:cs typeface="Times New Roman" panose="02020603050405020304" pitchFamily="18" charset="0"/>
              </a:rPr>
              <a:t>görünürler, yalnız Mars biraz ayrıcalık gösterir; uzanımı 90</a:t>
            </a:r>
            <a:r>
              <a:rPr lang="tr-TR" altLang="en-US" sz="2800" baseline="30000" dirty="0">
                <a:latin typeface="Times New Roman" panose="02020603050405020304" pitchFamily="18" charset="0"/>
                <a:cs typeface="Times New Roman" panose="02020603050405020304" pitchFamily="18" charset="0"/>
              </a:rPr>
              <a:t>o</a:t>
            </a:r>
            <a:r>
              <a:rPr lang="tr-TR" altLang="en-US" sz="2800" dirty="0">
                <a:latin typeface="Times New Roman" panose="02020603050405020304" pitchFamily="18" charset="0"/>
                <a:cs typeface="Times New Roman" panose="02020603050405020304" pitchFamily="18" charset="0"/>
              </a:rPr>
              <a:t> ye yakınken şişkin aya benzer (Şekil 12).</a:t>
            </a:r>
          </a:p>
        </p:txBody>
      </p:sp>
    </p:spTree>
    <p:extLst>
      <p:ext uri="{BB962C8B-B14F-4D97-AF65-F5344CB8AC3E}">
        <p14:creationId xmlns:p14="http://schemas.microsoft.com/office/powerpoint/2010/main" val="4089231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ABA9E830-35C1-4538-8EE7-718EE2E1D282}"/>
              </a:ext>
            </a:extLst>
          </p:cNvPr>
          <p:cNvSpPr/>
          <p:nvPr/>
        </p:nvSpPr>
        <p:spPr>
          <a:xfrm>
            <a:off x="2246313" y="2497138"/>
            <a:ext cx="1524000" cy="1524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 Oval">
            <a:extLst>
              <a:ext uri="{FF2B5EF4-FFF2-40B4-BE49-F238E27FC236}">
                <a16:creationId xmlns:a16="http://schemas.microsoft.com/office/drawing/2014/main" id="{F4E58366-37F6-4453-B7CD-B08DEF865599}"/>
              </a:ext>
            </a:extLst>
          </p:cNvPr>
          <p:cNvSpPr/>
          <p:nvPr/>
        </p:nvSpPr>
        <p:spPr>
          <a:xfrm>
            <a:off x="1590675" y="1819275"/>
            <a:ext cx="2828925" cy="2828925"/>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81254" name="25 Metin kutusu">
            <a:extLst>
              <a:ext uri="{FF2B5EF4-FFF2-40B4-BE49-F238E27FC236}">
                <a16:creationId xmlns:a16="http://schemas.microsoft.com/office/drawing/2014/main" id="{B5CAC4AC-1F7D-491F-97DF-1BA0B0EBA248}"/>
              </a:ext>
            </a:extLst>
          </p:cNvPr>
          <p:cNvSpPr txBox="1">
            <a:spLocks noChangeArrowheads="1"/>
          </p:cNvSpPr>
          <p:nvPr/>
        </p:nvSpPr>
        <p:spPr bwMode="auto">
          <a:xfrm>
            <a:off x="2695575" y="2971800"/>
            <a:ext cx="1066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a:cs typeface="Arial" panose="020B0604020202020204" pitchFamily="34" charset="0"/>
              </a:rPr>
              <a:t>Güneş</a:t>
            </a:r>
          </a:p>
        </p:txBody>
      </p:sp>
      <p:sp>
        <p:nvSpPr>
          <p:cNvPr id="31" name="30 Oval">
            <a:extLst>
              <a:ext uri="{FF2B5EF4-FFF2-40B4-BE49-F238E27FC236}">
                <a16:creationId xmlns:a16="http://schemas.microsoft.com/office/drawing/2014/main" id="{8E370C83-B04E-4962-AC99-C89E19AE034C}"/>
              </a:ext>
            </a:extLst>
          </p:cNvPr>
          <p:cNvSpPr/>
          <p:nvPr/>
        </p:nvSpPr>
        <p:spPr>
          <a:xfrm rot="5400000">
            <a:off x="2771775" y="1562101"/>
            <a:ext cx="479425" cy="4953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2" name="31 Kiriş">
            <a:extLst>
              <a:ext uri="{FF2B5EF4-FFF2-40B4-BE49-F238E27FC236}">
                <a16:creationId xmlns:a16="http://schemas.microsoft.com/office/drawing/2014/main" id="{BC074F04-FDFF-44D9-A5FA-6043A7644883}"/>
              </a:ext>
            </a:extLst>
          </p:cNvPr>
          <p:cNvSpPr/>
          <p:nvPr/>
        </p:nvSpPr>
        <p:spPr>
          <a:xfrm rot="5400000">
            <a:off x="2771775" y="1562101"/>
            <a:ext cx="479425" cy="4953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4" name="33 Oval">
            <a:extLst>
              <a:ext uri="{FF2B5EF4-FFF2-40B4-BE49-F238E27FC236}">
                <a16:creationId xmlns:a16="http://schemas.microsoft.com/office/drawing/2014/main" id="{EDD59A0C-1FC3-455B-BEBD-2A2E5052D900}"/>
              </a:ext>
            </a:extLst>
          </p:cNvPr>
          <p:cNvSpPr/>
          <p:nvPr/>
        </p:nvSpPr>
        <p:spPr>
          <a:xfrm rot="12627519">
            <a:off x="3989388" y="3687763"/>
            <a:ext cx="477837" cy="4937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5" name="34 Kiriş">
            <a:extLst>
              <a:ext uri="{FF2B5EF4-FFF2-40B4-BE49-F238E27FC236}">
                <a16:creationId xmlns:a16="http://schemas.microsoft.com/office/drawing/2014/main" id="{D1EA890D-BF7B-4F44-99EF-9023BC40E46A}"/>
              </a:ext>
            </a:extLst>
          </p:cNvPr>
          <p:cNvSpPr/>
          <p:nvPr/>
        </p:nvSpPr>
        <p:spPr>
          <a:xfrm rot="12627519">
            <a:off x="3989388" y="3687763"/>
            <a:ext cx="477837" cy="493712"/>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6" name="35 Oval">
            <a:extLst>
              <a:ext uri="{FF2B5EF4-FFF2-40B4-BE49-F238E27FC236}">
                <a16:creationId xmlns:a16="http://schemas.microsoft.com/office/drawing/2014/main" id="{A8C4A4B2-3298-434D-9575-FF89BE0100F1}"/>
              </a:ext>
            </a:extLst>
          </p:cNvPr>
          <p:cNvSpPr/>
          <p:nvPr/>
        </p:nvSpPr>
        <p:spPr>
          <a:xfrm rot="16200000">
            <a:off x="2760663" y="4411662"/>
            <a:ext cx="477838" cy="4937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7" name="36 Kiriş">
            <a:extLst>
              <a:ext uri="{FF2B5EF4-FFF2-40B4-BE49-F238E27FC236}">
                <a16:creationId xmlns:a16="http://schemas.microsoft.com/office/drawing/2014/main" id="{343CA0A8-88C9-4A31-8515-1CD6EF8C2380}"/>
              </a:ext>
            </a:extLst>
          </p:cNvPr>
          <p:cNvSpPr/>
          <p:nvPr/>
        </p:nvSpPr>
        <p:spPr>
          <a:xfrm rot="16200000">
            <a:off x="2760663" y="4411662"/>
            <a:ext cx="477838" cy="493713"/>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0" name="39 Oval">
            <a:extLst>
              <a:ext uri="{FF2B5EF4-FFF2-40B4-BE49-F238E27FC236}">
                <a16:creationId xmlns:a16="http://schemas.microsoft.com/office/drawing/2014/main" id="{807F42E1-0398-496B-A71A-F0BCEEC8F7BB}"/>
              </a:ext>
            </a:extLst>
          </p:cNvPr>
          <p:cNvSpPr/>
          <p:nvPr/>
        </p:nvSpPr>
        <p:spPr>
          <a:xfrm rot="20061485">
            <a:off x="1503363" y="3640138"/>
            <a:ext cx="477837" cy="4937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1" name="40 Kiriş">
            <a:extLst>
              <a:ext uri="{FF2B5EF4-FFF2-40B4-BE49-F238E27FC236}">
                <a16:creationId xmlns:a16="http://schemas.microsoft.com/office/drawing/2014/main" id="{6A02B40B-0035-4EE3-9882-DB7EE8ED8BDA}"/>
              </a:ext>
            </a:extLst>
          </p:cNvPr>
          <p:cNvSpPr/>
          <p:nvPr/>
        </p:nvSpPr>
        <p:spPr>
          <a:xfrm rot="20061485">
            <a:off x="1503363" y="3640138"/>
            <a:ext cx="477837" cy="493712"/>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81263" name="33 Metin kutusu">
            <a:extLst>
              <a:ext uri="{FF2B5EF4-FFF2-40B4-BE49-F238E27FC236}">
                <a16:creationId xmlns:a16="http://schemas.microsoft.com/office/drawing/2014/main" id="{04DA63FC-D3A3-4880-8A69-F6C52EC848AE}"/>
              </a:ext>
            </a:extLst>
          </p:cNvPr>
          <p:cNvSpPr txBox="1">
            <a:spLocks noChangeArrowheads="1"/>
          </p:cNvSpPr>
          <p:nvPr/>
        </p:nvSpPr>
        <p:spPr bwMode="auto">
          <a:xfrm>
            <a:off x="3048000" y="3992563"/>
            <a:ext cx="381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a:cs typeface="Arial" panose="020B0604020202020204" pitchFamily="34" charset="0"/>
              </a:rPr>
              <a:t>Yer</a:t>
            </a:r>
          </a:p>
        </p:txBody>
      </p:sp>
      <p:cxnSp>
        <p:nvCxnSpPr>
          <p:cNvPr id="45" name="44 Düz Bağlayıcı">
            <a:extLst>
              <a:ext uri="{FF2B5EF4-FFF2-40B4-BE49-F238E27FC236}">
                <a16:creationId xmlns:a16="http://schemas.microsoft.com/office/drawing/2014/main" id="{63D11361-7C7F-41F3-906E-A49036D64069}"/>
              </a:ext>
            </a:extLst>
          </p:cNvPr>
          <p:cNvCxnSpPr>
            <a:stCxn id="32" idx="2"/>
            <a:endCxn id="37" idx="2"/>
          </p:cNvCxnSpPr>
          <p:nvPr/>
        </p:nvCxnSpPr>
        <p:spPr>
          <a:xfrm rot="5400000">
            <a:off x="1584325" y="3228975"/>
            <a:ext cx="2843213" cy="1111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48 Düz Bağlayıcı">
            <a:extLst>
              <a:ext uri="{FF2B5EF4-FFF2-40B4-BE49-F238E27FC236}">
                <a16:creationId xmlns:a16="http://schemas.microsoft.com/office/drawing/2014/main" id="{7DB1FD11-ED0F-417C-8715-5BF8EE56EBB6}"/>
              </a:ext>
            </a:extLst>
          </p:cNvPr>
          <p:cNvCxnSpPr/>
          <p:nvPr/>
        </p:nvCxnSpPr>
        <p:spPr>
          <a:xfrm>
            <a:off x="3009900" y="3257550"/>
            <a:ext cx="1209675" cy="65722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49 Düz Bağlayıcı">
            <a:extLst>
              <a:ext uri="{FF2B5EF4-FFF2-40B4-BE49-F238E27FC236}">
                <a16:creationId xmlns:a16="http://schemas.microsoft.com/office/drawing/2014/main" id="{3F7E82EE-E2B1-4498-BAE3-7AC874AB94D7}"/>
              </a:ext>
            </a:extLst>
          </p:cNvPr>
          <p:cNvCxnSpPr/>
          <p:nvPr/>
        </p:nvCxnSpPr>
        <p:spPr>
          <a:xfrm rot="10800000" flipV="1">
            <a:off x="1752600" y="3257550"/>
            <a:ext cx="1247775" cy="6286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57" name="56 Güneş">
            <a:extLst>
              <a:ext uri="{FF2B5EF4-FFF2-40B4-BE49-F238E27FC236}">
                <a16:creationId xmlns:a16="http://schemas.microsoft.com/office/drawing/2014/main" id="{4A3E3B1C-99AE-4EFF-84A1-6DA3D835491D}"/>
              </a:ext>
            </a:extLst>
          </p:cNvPr>
          <p:cNvSpPr/>
          <p:nvPr/>
        </p:nvSpPr>
        <p:spPr>
          <a:xfrm>
            <a:off x="2840038" y="3095625"/>
            <a:ext cx="330200" cy="331788"/>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8" name="57 Oval">
            <a:extLst>
              <a:ext uri="{FF2B5EF4-FFF2-40B4-BE49-F238E27FC236}">
                <a16:creationId xmlns:a16="http://schemas.microsoft.com/office/drawing/2014/main" id="{EF9379CA-0395-4279-A729-59EF0A62FEBE}"/>
              </a:ext>
            </a:extLst>
          </p:cNvPr>
          <p:cNvSpPr/>
          <p:nvPr/>
        </p:nvSpPr>
        <p:spPr>
          <a:xfrm flipH="1" flipV="1">
            <a:off x="2971800" y="39814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81269" name="23 Metin kutusu">
            <a:extLst>
              <a:ext uri="{FF2B5EF4-FFF2-40B4-BE49-F238E27FC236}">
                <a16:creationId xmlns:a16="http://schemas.microsoft.com/office/drawing/2014/main" id="{CD698C4E-EE31-4214-814E-3FC435912CF1}"/>
              </a:ext>
            </a:extLst>
          </p:cNvPr>
          <p:cNvSpPr txBox="1">
            <a:spLocks noChangeArrowheads="1"/>
          </p:cNvSpPr>
          <p:nvPr/>
        </p:nvSpPr>
        <p:spPr bwMode="auto">
          <a:xfrm>
            <a:off x="2495550" y="1362075"/>
            <a:ext cx="1066800"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Kavuşum</a:t>
            </a:r>
          </a:p>
        </p:txBody>
      </p:sp>
      <p:sp>
        <p:nvSpPr>
          <p:cNvPr id="181270" name="23 Metin kutusu">
            <a:extLst>
              <a:ext uri="{FF2B5EF4-FFF2-40B4-BE49-F238E27FC236}">
                <a16:creationId xmlns:a16="http://schemas.microsoft.com/office/drawing/2014/main" id="{3206C210-04CA-4E37-B065-59CF8652153D}"/>
              </a:ext>
            </a:extLst>
          </p:cNvPr>
          <p:cNvSpPr txBox="1">
            <a:spLocks noChangeArrowheads="1"/>
          </p:cNvSpPr>
          <p:nvPr/>
        </p:nvSpPr>
        <p:spPr bwMode="auto">
          <a:xfrm>
            <a:off x="2514600" y="4876800"/>
            <a:ext cx="1066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Karşılaşma</a:t>
            </a:r>
          </a:p>
        </p:txBody>
      </p:sp>
      <p:sp>
        <p:nvSpPr>
          <p:cNvPr id="181271" name="102 Metin kutusu">
            <a:extLst>
              <a:ext uri="{FF2B5EF4-FFF2-40B4-BE49-F238E27FC236}">
                <a16:creationId xmlns:a16="http://schemas.microsoft.com/office/drawing/2014/main" id="{A2766E39-308A-428A-AFA8-62AC57BFAAD1}"/>
              </a:ext>
            </a:extLst>
          </p:cNvPr>
          <p:cNvSpPr txBox="1">
            <a:spLocks noChangeArrowheads="1"/>
          </p:cNvSpPr>
          <p:nvPr/>
        </p:nvSpPr>
        <p:spPr bwMode="auto">
          <a:xfrm>
            <a:off x="3057525" y="1990725"/>
            <a:ext cx="54927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000" b="1">
                <a:cs typeface="Arial" panose="020B0604020202020204" pitchFamily="34" charset="0"/>
              </a:rPr>
              <a:t>Dolun</a:t>
            </a:r>
          </a:p>
        </p:txBody>
      </p:sp>
      <p:sp>
        <p:nvSpPr>
          <p:cNvPr id="181272" name="102 Metin kutusu">
            <a:extLst>
              <a:ext uri="{FF2B5EF4-FFF2-40B4-BE49-F238E27FC236}">
                <a16:creationId xmlns:a16="http://schemas.microsoft.com/office/drawing/2014/main" id="{1F82F590-A002-4E42-9716-E85AEA771706}"/>
              </a:ext>
            </a:extLst>
          </p:cNvPr>
          <p:cNvSpPr txBox="1">
            <a:spLocks noChangeArrowheads="1"/>
          </p:cNvSpPr>
          <p:nvPr/>
        </p:nvSpPr>
        <p:spPr bwMode="auto">
          <a:xfrm>
            <a:off x="3000375" y="4238625"/>
            <a:ext cx="54927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000" b="1">
                <a:cs typeface="Arial" panose="020B0604020202020204" pitchFamily="34" charset="0"/>
              </a:rPr>
              <a:t>Dolun</a:t>
            </a:r>
          </a:p>
        </p:txBody>
      </p:sp>
      <p:sp>
        <p:nvSpPr>
          <p:cNvPr id="181273" name="103 Metin kutusu">
            <a:extLst>
              <a:ext uri="{FF2B5EF4-FFF2-40B4-BE49-F238E27FC236}">
                <a16:creationId xmlns:a16="http://schemas.microsoft.com/office/drawing/2014/main" id="{584C8F1B-0FFB-49D9-A8C3-076F7135BCC1}"/>
              </a:ext>
            </a:extLst>
          </p:cNvPr>
          <p:cNvSpPr txBox="1">
            <a:spLocks noChangeArrowheads="1"/>
          </p:cNvSpPr>
          <p:nvPr/>
        </p:nvSpPr>
        <p:spPr bwMode="auto">
          <a:xfrm>
            <a:off x="1600200" y="3429000"/>
            <a:ext cx="5603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000" b="1">
                <a:cs typeface="Arial" panose="020B0604020202020204" pitchFamily="34" charset="0"/>
              </a:rPr>
              <a:t>Şişkin</a:t>
            </a:r>
          </a:p>
        </p:txBody>
      </p:sp>
      <p:sp>
        <p:nvSpPr>
          <p:cNvPr id="181274" name="103 Metin kutusu">
            <a:extLst>
              <a:ext uri="{FF2B5EF4-FFF2-40B4-BE49-F238E27FC236}">
                <a16:creationId xmlns:a16="http://schemas.microsoft.com/office/drawing/2014/main" id="{AAC2E6C2-C9B5-4DC5-9CD6-87B4393390B8}"/>
              </a:ext>
            </a:extLst>
          </p:cNvPr>
          <p:cNvSpPr txBox="1">
            <a:spLocks noChangeArrowheads="1"/>
          </p:cNvSpPr>
          <p:nvPr/>
        </p:nvSpPr>
        <p:spPr bwMode="auto">
          <a:xfrm>
            <a:off x="3810000" y="3505200"/>
            <a:ext cx="5603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000" b="1">
                <a:cs typeface="Arial" panose="020B0604020202020204" pitchFamily="34" charset="0"/>
              </a:rPr>
              <a:t>Şişkin</a:t>
            </a:r>
          </a:p>
        </p:txBody>
      </p:sp>
      <p:sp>
        <p:nvSpPr>
          <p:cNvPr id="181275" name="Text Box 27">
            <a:extLst>
              <a:ext uri="{FF2B5EF4-FFF2-40B4-BE49-F238E27FC236}">
                <a16:creationId xmlns:a16="http://schemas.microsoft.com/office/drawing/2014/main" id="{76395FAC-40B6-4007-B2DD-3F1D48DE3D55}"/>
              </a:ext>
            </a:extLst>
          </p:cNvPr>
          <p:cNvSpPr txBox="1">
            <a:spLocks noChangeArrowheads="1"/>
          </p:cNvSpPr>
          <p:nvPr/>
        </p:nvSpPr>
        <p:spPr bwMode="auto">
          <a:xfrm>
            <a:off x="684213" y="6021388"/>
            <a:ext cx="2808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12</a:t>
            </a:r>
          </a:p>
        </p:txBody>
      </p:sp>
    </p:spTree>
    <p:extLst>
      <p:ext uri="{BB962C8B-B14F-4D97-AF65-F5344CB8AC3E}">
        <p14:creationId xmlns:p14="http://schemas.microsoft.com/office/powerpoint/2010/main" val="1447955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913095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9" name="Rectangle 3">
            <a:extLst>
              <a:ext uri="{FF2B5EF4-FFF2-40B4-BE49-F238E27FC236}">
                <a16:creationId xmlns:a16="http://schemas.microsoft.com/office/drawing/2014/main" id="{AA3D9996-633E-463A-A4C1-51F51A828101}"/>
              </a:ext>
            </a:extLst>
          </p:cNvPr>
          <p:cNvSpPr>
            <a:spLocks noGrp="1" noChangeArrowheads="1"/>
          </p:cNvSpPr>
          <p:nvPr>
            <p:ph type="body" idx="1"/>
          </p:nvPr>
        </p:nvSpPr>
        <p:spPr>
          <a:xfrm>
            <a:off x="628650" y="591426"/>
            <a:ext cx="7886700" cy="5585537"/>
          </a:xfrm>
        </p:spPr>
        <p:txBody>
          <a:bodyPr>
            <a:normAutofit/>
          </a:bodyPr>
          <a:lstStyle/>
          <a:p>
            <a:pPr algn="just">
              <a:lnSpc>
                <a:spcPct val="150000"/>
              </a:lnSpc>
            </a:pPr>
            <a:r>
              <a:rPr lang="tr-TR" altLang="en-US" sz="2400" b="1" dirty="0">
                <a:latin typeface="Times New Roman" panose="02020603050405020304" pitchFamily="18" charset="0"/>
                <a:cs typeface="Times New Roman" panose="02020603050405020304" pitchFamily="18" charset="0"/>
              </a:rPr>
              <a:t>İç gezegenler: </a:t>
            </a:r>
            <a:r>
              <a:rPr lang="tr-TR" altLang="en-US" sz="2400" dirty="0">
                <a:latin typeface="Times New Roman" panose="02020603050405020304" pitchFamily="18" charset="0"/>
                <a:cs typeface="Times New Roman" panose="02020603050405020304" pitchFamily="18" charset="0"/>
              </a:rPr>
              <a:t>Örnek olarak Venüs</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ü alalım. Venüs ile Yerin Güneş etrafında dolanma süreleri oranı, yaklaşık 8/13 tür. Kolaylık sağlamak için 8/12 alalım:  buna göre Venüs üç defa dolandığında yer</a:t>
            </a:r>
            <a:r>
              <a:rPr lang="tr-TR" altLang="en-US" sz="2400" i="1" dirty="0">
                <a:latin typeface="Times New Roman" panose="02020603050405020304" pitchFamily="18" charset="0"/>
                <a:cs typeface="Times New Roman" panose="02020603050405020304" pitchFamily="18" charset="0"/>
              </a:rPr>
              <a:t> </a:t>
            </a:r>
            <a:r>
              <a:rPr lang="tr-TR" altLang="en-US" sz="2400" dirty="0">
                <a:latin typeface="Times New Roman" panose="02020603050405020304" pitchFamily="18" charset="0"/>
                <a:cs typeface="Times New Roman" panose="02020603050405020304" pitchFamily="18" charset="0"/>
              </a:rPr>
              <a:t>iki defa dolanmış olacaktır. Üçüncü Kepler kanununa göre, bu periyotlara karşılık gelen ortalama uzaklıkları kolayca hesaplayabiliriz.</a:t>
            </a:r>
          </a:p>
        </p:txBody>
      </p:sp>
      <p:sp>
        <p:nvSpPr>
          <p:cNvPr id="167940" name="Rectangle 4">
            <a:extLst>
              <a:ext uri="{FF2B5EF4-FFF2-40B4-BE49-F238E27FC236}">
                <a16:creationId xmlns:a16="http://schemas.microsoft.com/office/drawing/2014/main" id="{8A1A31CE-0C4F-4AA9-A4AF-154885693E64}"/>
              </a:ext>
            </a:extLst>
          </p:cNvPr>
          <p:cNvSpPr>
            <a:spLocks noChangeArrowheads="1"/>
          </p:cNvSpPr>
          <p:nvPr/>
        </p:nvSpPr>
        <p:spPr bwMode="auto">
          <a:xfrm>
            <a:off x="0" y="3167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7941" name="Object 5">
            <a:extLst>
              <a:ext uri="{FF2B5EF4-FFF2-40B4-BE49-F238E27FC236}">
                <a16:creationId xmlns:a16="http://schemas.microsoft.com/office/drawing/2014/main" id="{CDFC1BD1-8E7B-423D-BA8F-144D5569DC8F}"/>
              </a:ext>
            </a:extLst>
          </p:cNvPr>
          <p:cNvGraphicFramePr>
            <a:graphicFrameLocks noChangeAspect="1"/>
          </p:cNvGraphicFramePr>
          <p:nvPr>
            <p:extLst>
              <p:ext uri="{D42A27DB-BD31-4B8C-83A1-F6EECF244321}">
                <p14:modId xmlns:p14="http://schemas.microsoft.com/office/powerpoint/2010/main" val="1395263440"/>
              </p:ext>
            </p:extLst>
          </p:nvPr>
        </p:nvGraphicFramePr>
        <p:xfrm>
          <a:off x="3095625" y="4591794"/>
          <a:ext cx="2952750" cy="901700"/>
        </p:xfrm>
        <a:graphic>
          <a:graphicData uri="http://schemas.openxmlformats.org/presentationml/2006/ole">
            <mc:AlternateContent xmlns:mc="http://schemas.openxmlformats.org/markup-compatibility/2006">
              <mc:Choice xmlns:v="urn:schemas-microsoft-com:vml" Requires="v">
                <p:oleObj spid="_x0000_s1037" name="Equation" r:id="rId3" imgW="1714500" imgH="520700" progId="Equation.3">
                  <p:embed/>
                </p:oleObj>
              </mc:Choice>
              <mc:Fallback>
                <p:oleObj name="Equation" r:id="rId3" imgW="1714500" imgH="520700" progId="Equation.3">
                  <p:embed/>
                  <p:pic>
                    <p:nvPicPr>
                      <p:cNvPr id="167941" name="Object 5">
                        <a:extLst>
                          <a:ext uri="{FF2B5EF4-FFF2-40B4-BE49-F238E27FC236}">
                            <a16:creationId xmlns:a16="http://schemas.microsoft.com/office/drawing/2014/main" id="{CDFC1BD1-8E7B-423D-BA8F-144D5569DC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5625" y="4591794"/>
                        <a:ext cx="295275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82525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a:extLst>
              <a:ext uri="{FF2B5EF4-FFF2-40B4-BE49-F238E27FC236}">
                <a16:creationId xmlns:a16="http://schemas.microsoft.com/office/drawing/2014/main" id="{564DEB2D-5A02-4FFA-9574-569BA0FEF876}"/>
              </a:ext>
            </a:extLst>
          </p:cNvPr>
          <p:cNvSpPr>
            <a:spLocks noGrp="1" noChangeArrowheads="1"/>
          </p:cNvSpPr>
          <p:nvPr>
            <p:ph type="body" idx="1"/>
          </p:nvPr>
        </p:nvSpPr>
        <p:spPr>
          <a:xfrm>
            <a:off x="628650" y="1253331"/>
            <a:ext cx="7886700" cy="4351338"/>
          </a:xfrm>
        </p:spPr>
        <p:txBody>
          <a:bodyPr vert="horz" lIns="91440" tIns="45720" rIns="91440" bIns="45720" rtlCol="0">
            <a:normAutofit lnSpcReduction="10000"/>
          </a:bodyPr>
          <a:lstStyle/>
          <a:p>
            <a:pPr algn="just">
              <a:lnSpc>
                <a:spcPct val="150000"/>
              </a:lnSpc>
            </a:pPr>
            <a:r>
              <a:rPr lang="tr-TR" altLang="en-US" sz="2400" dirty="0">
                <a:latin typeface="Times New Roman" panose="02020603050405020304" pitchFamily="18" charset="0"/>
                <a:cs typeface="Times New Roman" panose="02020603050405020304" pitchFamily="18" charset="0"/>
              </a:rPr>
              <a:t>Kolaylık olmasa için yörüngeleri birer daire kabul ederek yarıçapları, 3/4 ile orantılı, aynı merkezli iki daire çizelim. İçteki daire Venüs’ün dıştaki de yerin yörüngesi olsun (Şekil 9). Belirli bir anda Venüs alt kavuşum konumuna gelebilir. Bu durumda incelemeye başlayalım. Periyotlar oranını 8/12 aldığımıza göre Venüs</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ün yörüngesini 8, Yerinkini de 12 eşit parçaya bölelim. Yani yer </a:t>
            </a:r>
            <a:r>
              <a:rPr lang="tr-TR" altLang="en-US" sz="2400" dirty="0" err="1">
                <a:latin typeface="Times New Roman" panose="02020603050405020304" pitchFamily="18" charset="0"/>
                <a:cs typeface="Times New Roman" panose="02020603050405020304" pitchFamily="18" charset="0"/>
              </a:rPr>
              <a:t>va</a:t>
            </a:r>
            <a:r>
              <a:rPr lang="tr-TR"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V</a:t>
            </a:r>
            <a:r>
              <a:rPr lang="tr-TR" altLang="en-US" sz="2400" dirty="0" err="1">
                <a:latin typeface="Times New Roman" panose="02020603050405020304" pitchFamily="18" charset="0"/>
                <a:cs typeface="Times New Roman" panose="02020603050405020304" pitchFamily="18" charset="0"/>
              </a:rPr>
              <a:t>enüs</a:t>
            </a:r>
            <a:r>
              <a:rPr lang="tr-TR" altLang="en-US" sz="2400" dirty="0">
                <a:latin typeface="Times New Roman" panose="02020603050405020304" pitchFamily="18" charset="0"/>
                <a:cs typeface="Times New Roman" panose="02020603050405020304" pitchFamily="18" charset="0"/>
              </a:rPr>
              <a:t> yörüngeleri üzerindeki bir bölümlük yolu eşit zamanda alacaktır.</a:t>
            </a:r>
          </a:p>
        </p:txBody>
      </p:sp>
    </p:spTree>
    <p:extLst>
      <p:ext uri="{BB962C8B-B14F-4D97-AF65-F5344CB8AC3E}">
        <p14:creationId xmlns:p14="http://schemas.microsoft.com/office/powerpoint/2010/main" val="344939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a:extLst>
              <a:ext uri="{FF2B5EF4-FFF2-40B4-BE49-F238E27FC236}">
                <a16:creationId xmlns:a16="http://schemas.microsoft.com/office/drawing/2014/main" id="{6BB3E319-2DE4-49AB-8B75-C0148F8D390F}"/>
              </a:ext>
            </a:extLst>
          </p:cNvPr>
          <p:cNvSpPr/>
          <p:nvPr/>
        </p:nvSpPr>
        <p:spPr>
          <a:xfrm>
            <a:off x="2008188" y="2249488"/>
            <a:ext cx="2667000" cy="2667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Oval">
            <a:extLst>
              <a:ext uri="{FF2B5EF4-FFF2-40B4-BE49-F238E27FC236}">
                <a16:creationId xmlns:a16="http://schemas.microsoft.com/office/drawing/2014/main" id="{8C259A41-BCFD-4195-83A7-642D525A8D74}"/>
              </a:ext>
            </a:extLst>
          </p:cNvPr>
          <p:cNvSpPr/>
          <p:nvPr/>
        </p:nvSpPr>
        <p:spPr>
          <a:xfrm>
            <a:off x="1447800" y="1676400"/>
            <a:ext cx="3810000" cy="3810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8" name="47 Oval">
            <a:extLst>
              <a:ext uri="{FF2B5EF4-FFF2-40B4-BE49-F238E27FC236}">
                <a16:creationId xmlns:a16="http://schemas.microsoft.com/office/drawing/2014/main" id="{8BEAC3D5-6455-4659-A74A-8FB4D84FF9B7}"/>
              </a:ext>
            </a:extLst>
          </p:cNvPr>
          <p:cNvSpPr/>
          <p:nvPr/>
        </p:nvSpPr>
        <p:spPr>
          <a:xfrm flipH="1" flipV="1">
            <a:off x="1408113" y="35210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0" name="69 Oval">
            <a:extLst>
              <a:ext uri="{FF2B5EF4-FFF2-40B4-BE49-F238E27FC236}">
                <a16:creationId xmlns:a16="http://schemas.microsoft.com/office/drawing/2014/main" id="{3BB675E4-1D5A-4C6B-B2D7-05858710E325}"/>
              </a:ext>
            </a:extLst>
          </p:cNvPr>
          <p:cNvSpPr/>
          <p:nvPr/>
        </p:nvSpPr>
        <p:spPr>
          <a:xfrm flipH="1" flipV="1">
            <a:off x="3289300" y="48926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0" name="29 Güneş">
            <a:extLst>
              <a:ext uri="{FF2B5EF4-FFF2-40B4-BE49-F238E27FC236}">
                <a16:creationId xmlns:a16="http://schemas.microsoft.com/office/drawing/2014/main" id="{02345C5D-F2D6-4BBF-84FC-68B9E460A596}"/>
              </a:ext>
            </a:extLst>
          </p:cNvPr>
          <p:cNvSpPr/>
          <p:nvPr/>
        </p:nvSpPr>
        <p:spPr>
          <a:xfrm>
            <a:off x="3165475" y="3422650"/>
            <a:ext cx="330200" cy="331788"/>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1" name="30 Oval">
            <a:extLst>
              <a:ext uri="{FF2B5EF4-FFF2-40B4-BE49-F238E27FC236}">
                <a16:creationId xmlns:a16="http://schemas.microsoft.com/office/drawing/2014/main" id="{7B3CD37D-66E1-4BC3-B243-19410188C8CD}"/>
              </a:ext>
            </a:extLst>
          </p:cNvPr>
          <p:cNvSpPr/>
          <p:nvPr/>
        </p:nvSpPr>
        <p:spPr>
          <a:xfrm flipH="1" flipV="1">
            <a:off x="3289300" y="54594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2" name="31 Oval">
            <a:extLst>
              <a:ext uri="{FF2B5EF4-FFF2-40B4-BE49-F238E27FC236}">
                <a16:creationId xmlns:a16="http://schemas.microsoft.com/office/drawing/2014/main" id="{182C1113-ED98-4521-BA78-B74D922D5DD3}"/>
              </a:ext>
            </a:extLst>
          </p:cNvPr>
          <p:cNvSpPr/>
          <p:nvPr/>
        </p:nvSpPr>
        <p:spPr>
          <a:xfrm flipH="1" flipV="1">
            <a:off x="4638675" y="352583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3" name="32 Oval">
            <a:extLst>
              <a:ext uri="{FF2B5EF4-FFF2-40B4-BE49-F238E27FC236}">
                <a16:creationId xmlns:a16="http://schemas.microsoft.com/office/drawing/2014/main" id="{4202966A-50FF-4EAA-8C8A-A88A3E996BA0}"/>
              </a:ext>
            </a:extLst>
          </p:cNvPr>
          <p:cNvSpPr/>
          <p:nvPr/>
        </p:nvSpPr>
        <p:spPr>
          <a:xfrm flipH="1" flipV="1">
            <a:off x="5224463" y="353536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4" name="33 Oval">
            <a:extLst>
              <a:ext uri="{FF2B5EF4-FFF2-40B4-BE49-F238E27FC236}">
                <a16:creationId xmlns:a16="http://schemas.microsoft.com/office/drawing/2014/main" id="{39A752F2-5349-4DC4-B60E-EE265D8123A3}"/>
              </a:ext>
            </a:extLst>
          </p:cNvPr>
          <p:cNvSpPr/>
          <p:nvPr/>
        </p:nvSpPr>
        <p:spPr>
          <a:xfrm flipH="1" flipV="1">
            <a:off x="1981200" y="35290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5" name="34 Oval">
            <a:extLst>
              <a:ext uri="{FF2B5EF4-FFF2-40B4-BE49-F238E27FC236}">
                <a16:creationId xmlns:a16="http://schemas.microsoft.com/office/drawing/2014/main" id="{6318BF19-D54E-40F0-8CD0-3BCC445BC96A}"/>
              </a:ext>
            </a:extLst>
          </p:cNvPr>
          <p:cNvSpPr/>
          <p:nvPr/>
        </p:nvSpPr>
        <p:spPr>
          <a:xfrm flipH="1" flipV="1">
            <a:off x="3306763" y="22098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6" name="35 Oval">
            <a:extLst>
              <a:ext uri="{FF2B5EF4-FFF2-40B4-BE49-F238E27FC236}">
                <a16:creationId xmlns:a16="http://schemas.microsoft.com/office/drawing/2014/main" id="{63433902-561C-4075-B706-3E8C79589CD7}"/>
              </a:ext>
            </a:extLst>
          </p:cNvPr>
          <p:cNvSpPr/>
          <p:nvPr/>
        </p:nvSpPr>
        <p:spPr>
          <a:xfrm flipH="1" flipV="1">
            <a:off x="3303588" y="164623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7" name="36 Oval">
            <a:extLst>
              <a:ext uri="{FF2B5EF4-FFF2-40B4-BE49-F238E27FC236}">
                <a16:creationId xmlns:a16="http://schemas.microsoft.com/office/drawing/2014/main" id="{E67099DA-F050-4427-B814-22A764DCC810}"/>
              </a:ext>
            </a:extLst>
          </p:cNvPr>
          <p:cNvSpPr/>
          <p:nvPr/>
        </p:nvSpPr>
        <p:spPr>
          <a:xfrm flipH="1" flipV="1">
            <a:off x="4965700" y="259397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8" name="37 Oval">
            <a:extLst>
              <a:ext uri="{FF2B5EF4-FFF2-40B4-BE49-F238E27FC236}">
                <a16:creationId xmlns:a16="http://schemas.microsoft.com/office/drawing/2014/main" id="{51702B99-35C3-47B3-A7F9-D1904266939E}"/>
              </a:ext>
            </a:extLst>
          </p:cNvPr>
          <p:cNvSpPr/>
          <p:nvPr/>
        </p:nvSpPr>
        <p:spPr>
          <a:xfrm flipH="1" flipV="1">
            <a:off x="4346575" y="194786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9" name="38 Oval">
            <a:extLst>
              <a:ext uri="{FF2B5EF4-FFF2-40B4-BE49-F238E27FC236}">
                <a16:creationId xmlns:a16="http://schemas.microsoft.com/office/drawing/2014/main" id="{51C2DF86-FCEA-4B2C-9C00-67CD864AC14C}"/>
              </a:ext>
            </a:extLst>
          </p:cNvPr>
          <p:cNvSpPr/>
          <p:nvPr/>
        </p:nvSpPr>
        <p:spPr>
          <a:xfrm flipH="1" flipV="1">
            <a:off x="5026025" y="44069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0" name="39 Oval">
            <a:extLst>
              <a:ext uri="{FF2B5EF4-FFF2-40B4-BE49-F238E27FC236}">
                <a16:creationId xmlns:a16="http://schemas.microsoft.com/office/drawing/2014/main" id="{B7CE39DC-3CA6-4B82-925A-8543DF7BE73A}"/>
              </a:ext>
            </a:extLst>
          </p:cNvPr>
          <p:cNvSpPr/>
          <p:nvPr/>
        </p:nvSpPr>
        <p:spPr>
          <a:xfrm flipH="1" flipV="1">
            <a:off x="4344988" y="517048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1" name="40 Oval">
            <a:extLst>
              <a:ext uri="{FF2B5EF4-FFF2-40B4-BE49-F238E27FC236}">
                <a16:creationId xmlns:a16="http://schemas.microsoft.com/office/drawing/2014/main" id="{9D0EE97A-3D95-43B5-8915-FB6AAEEC33E0}"/>
              </a:ext>
            </a:extLst>
          </p:cNvPr>
          <p:cNvSpPr/>
          <p:nvPr/>
        </p:nvSpPr>
        <p:spPr>
          <a:xfrm flipH="1" flipV="1">
            <a:off x="2378075" y="520858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2" name="41 Oval">
            <a:extLst>
              <a:ext uri="{FF2B5EF4-FFF2-40B4-BE49-F238E27FC236}">
                <a16:creationId xmlns:a16="http://schemas.microsoft.com/office/drawing/2014/main" id="{5B9EC1E3-8C49-4DEF-A4FD-40F569FDFC67}"/>
              </a:ext>
            </a:extLst>
          </p:cNvPr>
          <p:cNvSpPr/>
          <p:nvPr/>
        </p:nvSpPr>
        <p:spPr>
          <a:xfrm flipH="1" flipV="1">
            <a:off x="1682750" y="452596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3" name="42 Oval">
            <a:extLst>
              <a:ext uri="{FF2B5EF4-FFF2-40B4-BE49-F238E27FC236}">
                <a16:creationId xmlns:a16="http://schemas.microsoft.com/office/drawing/2014/main" id="{A73C8FC3-E267-4A52-B505-50E5FE07C4CC}"/>
              </a:ext>
            </a:extLst>
          </p:cNvPr>
          <p:cNvSpPr/>
          <p:nvPr/>
        </p:nvSpPr>
        <p:spPr>
          <a:xfrm flipH="1" flipV="1">
            <a:off x="2359025" y="18986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4" name="43 Oval">
            <a:extLst>
              <a:ext uri="{FF2B5EF4-FFF2-40B4-BE49-F238E27FC236}">
                <a16:creationId xmlns:a16="http://schemas.microsoft.com/office/drawing/2014/main" id="{377F6C41-7657-4B15-BEF0-6C08084F6F68}"/>
              </a:ext>
            </a:extLst>
          </p:cNvPr>
          <p:cNvSpPr/>
          <p:nvPr/>
        </p:nvSpPr>
        <p:spPr>
          <a:xfrm flipH="1" flipV="1">
            <a:off x="1697038" y="25336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0" name="49 Oval">
            <a:extLst>
              <a:ext uri="{FF2B5EF4-FFF2-40B4-BE49-F238E27FC236}">
                <a16:creationId xmlns:a16="http://schemas.microsoft.com/office/drawing/2014/main" id="{ACCDE5C5-4F05-4D54-A9EC-182ED106EFC7}"/>
              </a:ext>
            </a:extLst>
          </p:cNvPr>
          <p:cNvSpPr/>
          <p:nvPr/>
        </p:nvSpPr>
        <p:spPr>
          <a:xfrm flipH="1" flipV="1">
            <a:off x="2368550" y="26273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4" name="53 Oval">
            <a:extLst>
              <a:ext uri="{FF2B5EF4-FFF2-40B4-BE49-F238E27FC236}">
                <a16:creationId xmlns:a16="http://schemas.microsoft.com/office/drawing/2014/main" id="{09DD7362-0112-43B2-AB7C-76D64C319B4C}"/>
              </a:ext>
            </a:extLst>
          </p:cNvPr>
          <p:cNvSpPr/>
          <p:nvPr/>
        </p:nvSpPr>
        <p:spPr>
          <a:xfrm flipH="1" flipV="1">
            <a:off x="4279900" y="26273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6" name="55 Oval">
            <a:extLst>
              <a:ext uri="{FF2B5EF4-FFF2-40B4-BE49-F238E27FC236}">
                <a16:creationId xmlns:a16="http://schemas.microsoft.com/office/drawing/2014/main" id="{D81C6858-BCB1-4EC2-9562-6C202398F051}"/>
              </a:ext>
            </a:extLst>
          </p:cNvPr>
          <p:cNvSpPr/>
          <p:nvPr/>
        </p:nvSpPr>
        <p:spPr>
          <a:xfrm flipH="1" flipV="1">
            <a:off x="2359025" y="44958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7" name="56 Oval">
            <a:extLst>
              <a:ext uri="{FF2B5EF4-FFF2-40B4-BE49-F238E27FC236}">
                <a16:creationId xmlns:a16="http://schemas.microsoft.com/office/drawing/2014/main" id="{2BBD8497-7766-48A0-84F8-A6A063C59EF6}"/>
              </a:ext>
            </a:extLst>
          </p:cNvPr>
          <p:cNvSpPr/>
          <p:nvPr/>
        </p:nvSpPr>
        <p:spPr>
          <a:xfrm flipH="1" flipV="1">
            <a:off x="4249738" y="45053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0010" name="62 Metin kutusu">
            <a:extLst>
              <a:ext uri="{FF2B5EF4-FFF2-40B4-BE49-F238E27FC236}">
                <a16:creationId xmlns:a16="http://schemas.microsoft.com/office/drawing/2014/main" id="{5DEF8C0F-6761-4BC1-89B7-49D99FF890FF}"/>
              </a:ext>
            </a:extLst>
          </p:cNvPr>
          <p:cNvSpPr txBox="1">
            <a:spLocks noChangeArrowheads="1"/>
          </p:cNvSpPr>
          <p:nvPr/>
        </p:nvSpPr>
        <p:spPr bwMode="auto">
          <a:xfrm>
            <a:off x="3195638" y="5514975"/>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0</a:t>
            </a:r>
          </a:p>
        </p:txBody>
      </p:sp>
      <p:sp>
        <p:nvSpPr>
          <p:cNvPr id="170011" name="65 Metin kutusu">
            <a:extLst>
              <a:ext uri="{FF2B5EF4-FFF2-40B4-BE49-F238E27FC236}">
                <a16:creationId xmlns:a16="http://schemas.microsoft.com/office/drawing/2014/main" id="{DD22C47A-1751-4E3F-929D-1642E35EAC06}"/>
              </a:ext>
            </a:extLst>
          </p:cNvPr>
          <p:cNvSpPr txBox="1">
            <a:spLocks noChangeArrowheads="1"/>
          </p:cNvSpPr>
          <p:nvPr/>
        </p:nvSpPr>
        <p:spPr bwMode="auto">
          <a:xfrm>
            <a:off x="4333875" y="517842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a:t>
            </a:r>
          </a:p>
        </p:txBody>
      </p:sp>
      <p:sp>
        <p:nvSpPr>
          <p:cNvPr id="170012" name="66 Metin kutusu">
            <a:extLst>
              <a:ext uri="{FF2B5EF4-FFF2-40B4-BE49-F238E27FC236}">
                <a16:creationId xmlns:a16="http://schemas.microsoft.com/office/drawing/2014/main" id="{F6ED3B69-CEAC-4795-86C6-EB1729536817}"/>
              </a:ext>
            </a:extLst>
          </p:cNvPr>
          <p:cNvSpPr txBox="1">
            <a:spLocks noChangeArrowheads="1"/>
          </p:cNvSpPr>
          <p:nvPr/>
        </p:nvSpPr>
        <p:spPr bwMode="auto">
          <a:xfrm>
            <a:off x="5014913" y="439420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a:t>
            </a:r>
          </a:p>
        </p:txBody>
      </p:sp>
      <p:sp>
        <p:nvSpPr>
          <p:cNvPr id="170013" name="67 Metin kutusu">
            <a:extLst>
              <a:ext uri="{FF2B5EF4-FFF2-40B4-BE49-F238E27FC236}">
                <a16:creationId xmlns:a16="http://schemas.microsoft.com/office/drawing/2014/main" id="{A87A78B7-1933-4DEA-AFBA-3155557AEED3}"/>
              </a:ext>
            </a:extLst>
          </p:cNvPr>
          <p:cNvSpPr txBox="1">
            <a:spLocks noChangeArrowheads="1"/>
          </p:cNvSpPr>
          <p:nvPr/>
        </p:nvSpPr>
        <p:spPr bwMode="auto">
          <a:xfrm>
            <a:off x="5229225" y="3433763"/>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3</a:t>
            </a:r>
          </a:p>
        </p:txBody>
      </p:sp>
      <p:sp>
        <p:nvSpPr>
          <p:cNvPr id="170014" name="68 Metin kutusu">
            <a:extLst>
              <a:ext uri="{FF2B5EF4-FFF2-40B4-BE49-F238E27FC236}">
                <a16:creationId xmlns:a16="http://schemas.microsoft.com/office/drawing/2014/main" id="{B53E9A05-4538-41DD-8946-AE8D1C6778C8}"/>
              </a:ext>
            </a:extLst>
          </p:cNvPr>
          <p:cNvSpPr txBox="1">
            <a:spLocks noChangeArrowheads="1"/>
          </p:cNvSpPr>
          <p:nvPr/>
        </p:nvSpPr>
        <p:spPr bwMode="auto">
          <a:xfrm>
            <a:off x="4937125" y="2414588"/>
            <a:ext cx="2698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4</a:t>
            </a:r>
          </a:p>
        </p:txBody>
      </p:sp>
      <p:sp>
        <p:nvSpPr>
          <p:cNvPr id="170015" name="70 Metin kutusu">
            <a:extLst>
              <a:ext uri="{FF2B5EF4-FFF2-40B4-BE49-F238E27FC236}">
                <a16:creationId xmlns:a16="http://schemas.microsoft.com/office/drawing/2014/main" id="{9A3112A8-7A8F-4D08-BBA2-2253FF7AAB3F}"/>
              </a:ext>
            </a:extLst>
          </p:cNvPr>
          <p:cNvSpPr txBox="1">
            <a:spLocks noChangeArrowheads="1"/>
          </p:cNvSpPr>
          <p:nvPr/>
        </p:nvSpPr>
        <p:spPr bwMode="auto">
          <a:xfrm>
            <a:off x="4325938" y="1773238"/>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5</a:t>
            </a:r>
          </a:p>
        </p:txBody>
      </p:sp>
      <p:sp>
        <p:nvSpPr>
          <p:cNvPr id="170016" name="72 Metin kutusu">
            <a:extLst>
              <a:ext uri="{FF2B5EF4-FFF2-40B4-BE49-F238E27FC236}">
                <a16:creationId xmlns:a16="http://schemas.microsoft.com/office/drawing/2014/main" id="{1BCEA4EC-2141-4B14-B28C-421AC3E494DB}"/>
              </a:ext>
            </a:extLst>
          </p:cNvPr>
          <p:cNvSpPr txBox="1">
            <a:spLocks noChangeArrowheads="1"/>
          </p:cNvSpPr>
          <p:nvPr/>
        </p:nvSpPr>
        <p:spPr bwMode="auto">
          <a:xfrm>
            <a:off x="3214688" y="1417638"/>
            <a:ext cx="2698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6</a:t>
            </a:r>
          </a:p>
        </p:txBody>
      </p:sp>
      <p:sp>
        <p:nvSpPr>
          <p:cNvPr id="170017" name="75 Metin kutusu">
            <a:extLst>
              <a:ext uri="{FF2B5EF4-FFF2-40B4-BE49-F238E27FC236}">
                <a16:creationId xmlns:a16="http://schemas.microsoft.com/office/drawing/2014/main" id="{51409E02-2D87-4E95-86C6-95D3772CA52A}"/>
              </a:ext>
            </a:extLst>
          </p:cNvPr>
          <p:cNvSpPr txBox="1">
            <a:spLocks noChangeArrowheads="1"/>
          </p:cNvSpPr>
          <p:nvPr/>
        </p:nvSpPr>
        <p:spPr bwMode="auto">
          <a:xfrm>
            <a:off x="2197100" y="1689100"/>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7</a:t>
            </a:r>
          </a:p>
        </p:txBody>
      </p:sp>
      <p:sp>
        <p:nvSpPr>
          <p:cNvPr id="170018" name="76 Metin kutusu">
            <a:extLst>
              <a:ext uri="{FF2B5EF4-FFF2-40B4-BE49-F238E27FC236}">
                <a16:creationId xmlns:a16="http://schemas.microsoft.com/office/drawing/2014/main" id="{936B82D4-1EE0-4917-A6F8-75E045202010}"/>
              </a:ext>
            </a:extLst>
          </p:cNvPr>
          <p:cNvSpPr txBox="1">
            <a:spLocks noChangeArrowheads="1"/>
          </p:cNvSpPr>
          <p:nvPr/>
        </p:nvSpPr>
        <p:spPr bwMode="auto">
          <a:xfrm>
            <a:off x="1508125" y="2332038"/>
            <a:ext cx="2698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8</a:t>
            </a:r>
          </a:p>
        </p:txBody>
      </p:sp>
      <p:sp>
        <p:nvSpPr>
          <p:cNvPr id="170019" name="77 Metin kutusu">
            <a:extLst>
              <a:ext uri="{FF2B5EF4-FFF2-40B4-BE49-F238E27FC236}">
                <a16:creationId xmlns:a16="http://schemas.microsoft.com/office/drawing/2014/main" id="{2ACA203B-564F-4D84-9445-F6342012048D}"/>
              </a:ext>
            </a:extLst>
          </p:cNvPr>
          <p:cNvSpPr txBox="1">
            <a:spLocks noChangeArrowheads="1"/>
          </p:cNvSpPr>
          <p:nvPr/>
        </p:nvSpPr>
        <p:spPr bwMode="auto">
          <a:xfrm>
            <a:off x="1208088" y="340995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9</a:t>
            </a:r>
          </a:p>
        </p:txBody>
      </p:sp>
      <p:sp>
        <p:nvSpPr>
          <p:cNvPr id="170020" name="78 Metin kutusu">
            <a:extLst>
              <a:ext uri="{FF2B5EF4-FFF2-40B4-BE49-F238E27FC236}">
                <a16:creationId xmlns:a16="http://schemas.microsoft.com/office/drawing/2014/main" id="{52E54A0A-63DC-4FF1-BB44-F023FBCFEDAC}"/>
              </a:ext>
            </a:extLst>
          </p:cNvPr>
          <p:cNvSpPr txBox="1">
            <a:spLocks noChangeArrowheads="1"/>
          </p:cNvSpPr>
          <p:nvPr/>
        </p:nvSpPr>
        <p:spPr bwMode="auto">
          <a:xfrm>
            <a:off x="2112963" y="5197475"/>
            <a:ext cx="3429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11</a:t>
            </a:r>
          </a:p>
        </p:txBody>
      </p:sp>
      <p:sp>
        <p:nvSpPr>
          <p:cNvPr id="170021" name="79 Metin kutusu">
            <a:extLst>
              <a:ext uri="{FF2B5EF4-FFF2-40B4-BE49-F238E27FC236}">
                <a16:creationId xmlns:a16="http://schemas.microsoft.com/office/drawing/2014/main" id="{4286CE09-0AD7-47A2-BCFD-73BEC561C873}"/>
              </a:ext>
            </a:extLst>
          </p:cNvPr>
          <p:cNvSpPr txBox="1">
            <a:spLocks noChangeArrowheads="1"/>
          </p:cNvSpPr>
          <p:nvPr/>
        </p:nvSpPr>
        <p:spPr bwMode="auto">
          <a:xfrm>
            <a:off x="1408113" y="4505325"/>
            <a:ext cx="354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10</a:t>
            </a:r>
          </a:p>
        </p:txBody>
      </p:sp>
      <p:sp>
        <p:nvSpPr>
          <p:cNvPr id="170022" name="82 Metin kutusu">
            <a:extLst>
              <a:ext uri="{FF2B5EF4-FFF2-40B4-BE49-F238E27FC236}">
                <a16:creationId xmlns:a16="http://schemas.microsoft.com/office/drawing/2014/main" id="{E596E4B3-B6D1-4A51-8A04-6D2145AC4B79}"/>
              </a:ext>
            </a:extLst>
          </p:cNvPr>
          <p:cNvSpPr txBox="1">
            <a:spLocks noChangeArrowheads="1"/>
          </p:cNvSpPr>
          <p:nvPr/>
        </p:nvSpPr>
        <p:spPr bwMode="auto">
          <a:xfrm>
            <a:off x="3149600" y="5243513"/>
            <a:ext cx="35401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12</a:t>
            </a:r>
          </a:p>
        </p:txBody>
      </p:sp>
      <p:sp>
        <p:nvSpPr>
          <p:cNvPr id="170023" name="83 Metin kutusu">
            <a:extLst>
              <a:ext uri="{FF2B5EF4-FFF2-40B4-BE49-F238E27FC236}">
                <a16:creationId xmlns:a16="http://schemas.microsoft.com/office/drawing/2014/main" id="{46661A98-0EA9-461F-85C2-E73C932C5CD3}"/>
              </a:ext>
            </a:extLst>
          </p:cNvPr>
          <p:cNvSpPr txBox="1">
            <a:spLocks noChangeArrowheads="1"/>
          </p:cNvSpPr>
          <p:nvPr/>
        </p:nvSpPr>
        <p:spPr bwMode="auto">
          <a:xfrm>
            <a:off x="3149600" y="5673725"/>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24</a:t>
            </a:r>
          </a:p>
        </p:txBody>
      </p:sp>
      <p:sp>
        <p:nvSpPr>
          <p:cNvPr id="170024" name="84 Metin kutusu">
            <a:extLst>
              <a:ext uri="{FF2B5EF4-FFF2-40B4-BE49-F238E27FC236}">
                <a16:creationId xmlns:a16="http://schemas.microsoft.com/office/drawing/2014/main" id="{63144C08-38A5-4271-91D7-03A807F71787}"/>
              </a:ext>
            </a:extLst>
          </p:cNvPr>
          <p:cNvSpPr txBox="1">
            <a:spLocks noChangeArrowheads="1"/>
          </p:cNvSpPr>
          <p:nvPr/>
        </p:nvSpPr>
        <p:spPr bwMode="auto">
          <a:xfrm>
            <a:off x="3190875" y="4672013"/>
            <a:ext cx="2698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8</a:t>
            </a:r>
          </a:p>
        </p:txBody>
      </p:sp>
      <p:sp>
        <p:nvSpPr>
          <p:cNvPr id="170025" name="85 Metin kutusu">
            <a:extLst>
              <a:ext uri="{FF2B5EF4-FFF2-40B4-BE49-F238E27FC236}">
                <a16:creationId xmlns:a16="http://schemas.microsoft.com/office/drawing/2014/main" id="{BD2B6C55-C575-41C3-AF41-0DAE096A2E93}"/>
              </a:ext>
            </a:extLst>
          </p:cNvPr>
          <p:cNvSpPr txBox="1">
            <a:spLocks noChangeArrowheads="1"/>
          </p:cNvSpPr>
          <p:nvPr/>
        </p:nvSpPr>
        <p:spPr bwMode="auto">
          <a:xfrm>
            <a:off x="3195638" y="4926013"/>
            <a:ext cx="2698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0</a:t>
            </a:r>
          </a:p>
        </p:txBody>
      </p:sp>
      <p:sp>
        <p:nvSpPr>
          <p:cNvPr id="170026" name="87 Metin kutusu">
            <a:extLst>
              <a:ext uri="{FF2B5EF4-FFF2-40B4-BE49-F238E27FC236}">
                <a16:creationId xmlns:a16="http://schemas.microsoft.com/office/drawing/2014/main" id="{33A1A28E-A916-453D-BABB-8058F925C859}"/>
              </a:ext>
            </a:extLst>
          </p:cNvPr>
          <p:cNvSpPr txBox="1">
            <a:spLocks noChangeArrowheads="1"/>
          </p:cNvSpPr>
          <p:nvPr/>
        </p:nvSpPr>
        <p:spPr bwMode="auto">
          <a:xfrm>
            <a:off x="3136900" y="436245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24</a:t>
            </a:r>
          </a:p>
        </p:txBody>
      </p:sp>
      <p:sp>
        <p:nvSpPr>
          <p:cNvPr id="170027" name="88 Metin kutusu">
            <a:extLst>
              <a:ext uri="{FF2B5EF4-FFF2-40B4-BE49-F238E27FC236}">
                <a16:creationId xmlns:a16="http://schemas.microsoft.com/office/drawing/2014/main" id="{8F2D7CD5-102E-4670-AE27-2AA47D81BAA2}"/>
              </a:ext>
            </a:extLst>
          </p:cNvPr>
          <p:cNvSpPr txBox="1">
            <a:spLocks noChangeArrowheads="1"/>
          </p:cNvSpPr>
          <p:nvPr/>
        </p:nvSpPr>
        <p:spPr bwMode="auto">
          <a:xfrm>
            <a:off x="3133725" y="4519613"/>
            <a:ext cx="4286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16</a:t>
            </a:r>
          </a:p>
        </p:txBody>
      </p:sp>
      <p:sp>
        <p:nvSpPr>
          <p:cNvPr id="170028" name="89 Metin kutusu">
            <a:extLst>
              <a:ext uri="{FF2B5EF4-FFF2-40B4-BE49-F238E27FC236}">
                <a16:creationId xmlns:a16="http://schemas.microsoft.com/office/drawing/2014/main" id="{BA4A4C75-9E66-41DD-BD07-F329C4C06D07}"/>
              </a:ext>
            </a:extLst>
          </p:cNvPr>
          <p:cNvSpPr txBox="1">
            <a:spLocks noChangeArrowheads="1"/>
          </p:cNvSpPr>
          <p:nvPr/>
        </p:nvSpPr>
        <p:spPr bwMode="auto">
          <a:xfrm>
            <a:off x="3867150" y="4187825"/>
            <a:ext cx="355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17</a:t>
            </a:r>
          </a:p>
        </p:txBody>
      </p:sp>
      <p:sp>
        <p:nvSpPr>
          <p:cNvPr id="170029" name="91 Metin kutusu">
            <a:extLst>
              <a:ext uri="{FF2B5EF4-FFF2-40B4-BE49-F238E27FC236}">
                <a16:creationId xmlns:a16="http://schemas.microsoft.com/office/drawing/2014/main" id="{FBE4A44B-EBE3-47EA-9E96-2203E9842943}"/>
              </a:ext>
            </a:extLst>
          </p:cNvPr>
          <p:cNvSpPr txBox="1">
            <a:spLocks noChangeArrowheads="1"/>
          </p:cNvSpPr>
          <p:nvPr/>
        </p:nvSpPr>
        <p:spPr bwMode="auto">
          <a:xfrm>
            <a:off x="4057650" y="4313238"/>
            <a:ext cx="2682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9</a:t>
            </a:r>
          </a:p>
        </p:txBody>
      </p:sp>
      <p:sp>
        <p:nvSpPr>
          <p:cNvPr id="170030" name="95 Metin kutusu">
            <a:extLst>
              <a:ext uri="{FF2B5EF4-FFF2-40B4-BE49-F238E27FC236}">
                <a16:creationId xmlns:a16="http://schemas.microsoft.com/office/drawing/2014/main" id="{E6C4EDA3-FD4B-4C48-8A2D-96FEE2EBCFF3}"/>
              </a:ext>
            </a:extLst>
          </p:cNvPr>
          <p:cNvSpPr txBox="1">
            <a:spLocks noChangeArrowheads="1"/>
          </p:cNvSpPr>
          <p:nvPr/>
        </p:nvSpPr>
        <p:spPr bwMode="auto">
          <a:xfrm>
            <a:off x="4333875" y="3419475"/>
            <a:ext cx="355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10</a:t>
            </a:r>
          </a:p>
        </p:txBody>
      </p:sp>
      <p:sp>
        <p:nvSpPr>
          <p:cNvPr id="170031" name="97 Metin kutusu">
            <a:extLst>
              <a:ext uri="{FF2B5EF4-FFF2-40B4-BE49-F238E27FC236}">
                <a16:creationId xmlns:a16="http://schemas.microsoft.com/office/drawing/2014/main" id="{68AF0BE5-4FD1-4022-BD23-54A7954F1F09}"/>
              </a:ext>
            </a:extLst>
          </p:cNvPr>
          <p:cNvSpPr txBox="1">
            <a:spLocks noChangeArrowheads="1"/>
          </p:cNvSpPr>
          <p:nvPr/>
        </p:nvSpPr>
        <p:spPr bwMode="auto">
          <a:xfrm>
            <a:off x="4114800" y="342900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18</a:t>
            </a:r>
          </a:p>
        </p:txBody>
      </p:sp>
      <p:sp>
        <p:nvSpPr>
          <p:cNvPr id="170032" name="98 Metin kutusu">
            <a:extLst>
              <a:ext uri="{FF2B5EF4-FFF2-40B4-BE49-F238E27FC236}">
                <a16:creationId xmlns:a16="http://schemas.microsoft.com/office/drawing/2014/main" id="{4ABE8A3B-7C22-4380-81FD-8707F60A5833}"/>
              </a:ext>
            </a:extLst>
          </p:cNvPr>
          <p:cNvSpPr txBox="1">
            <a:spLocks noChangeArrowheads="1"/>
          </p:cNvSpPr>
          <p:nvPr/>
        </p:nvSpPr>
        <p:spPr bwMode="auto">
          <a:xfrm>
            <a:off x="4022725" y="2614613"/>
            <a:ext cx="34448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11</a:t>
            </a:r>
          </a:p>
        </p:txBody>
      </p:sp>
      <p:sp>
        <p:nvSpPr>
          <p:cNvPr id="170033" name="99 Metin kutusu">
            <a:extLst>
              <a:ext uri="{FF2B5EF4-FFF2-40B4-BE49-F238E27FC236}">
                <a16:creationId xmlns:a16="http://schemas.microsoft.com/office/drawing/2014/main" id="{43360221-5983-46D9-8811-4F347C3EB272}"/>
              </a:ext>
            </a:extLst>
          </p:cNvPr>
          <p:cNvSpPr txBox="1">
            <a:spLocks noChangeArrowheads="1"/>
          </p:cNvSpPr>
          <p:nvPr/>
        </p:nvSpPr>
        <p:spPr bwMode="auto">
          <a:xfrm>
            <a:off x="3163888" y="2212975"/>
            <a:ext cx="354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12</a:t>
            </a:r>
          </a:p>
        </p:txBody>
      </p:sp>
      <p:sp>
        <p:nvSpPr>
          <p:cNvPr id="170034" name="100 Metin kutusu">
            <a:extLst>
              <a:ext uri="{FF2B5EF4-FFF2-40B4-BE49-F238E27FC236}">
                <a16:creationId xmlns:a16="http://schemas.microsoft.com/office/drawing/2014/main" id="{2962515C-9622-47B6-810E-E990A3F42521}"/>
              </a:ext>
            </a:extLst>
          </p:cNvPr>
          <p:cNvSpPr txBox="1">
            <a:spLocks noChangeArrowheads="1"/>
          </p:cNvSpPr>
          <p:nvPr/>
        </p:nvSpPr>
        <p:spPr bwMode="auto">
          <a:xfrm>
            <a:off x="3849688" y="2733675"/>
            <a:ext cx="35401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19</a:t>
            </a:r>
          </a:p>
        </p:txBody>
      </p:sp>
      <p:sp>
        <p:nvSpPr>
          <p:cNvPr id="170035" name="105 Metin kutusu">
            <a:extLst>
              <a:ext uri="{FF2B5EF4-FFF2-40B4-BE49-F238E27FC236}">
                <a16:creationId xmlns:a16="http://schemas.microsoft.com/office/drawing/2014/main" id="{78329443-7D3D-4743-BBA0-6914EA7E97A7}"/>
              </a:ext>
            </a:extLst>
          </p:cNvPr>
          <p:cNvSpPr txBox="1">
            <a:spLocks noChangeArrowheads="1"/>
          </p:cNvSpPr>
          <p:nvPr/>
        </p:nvSpPr>
        <p:spPr bwMode="auto">
          <a:xfrm>
            <a:off x="3163888" y="2359025"/>
            <a:ext cx="35401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20</a:t>
            </a:r>
          </a:p>
        </p:txBody>
      </p:sp>
      <p:sp>
        <p:nvSpPr>
          <p:cNvPr id="170036" name="106 Metin kutusu">
            <a:extLst>
              <a:ext uri="{FF2B5EF4-FFF2-40B4-BE49-F238E27FC236}">
                <a16:creationId xmlns:a16="http://schemas.microsoft.com/office/drawing/2014/main" id="{D37FDA6F-C3FA-4E2B-8C85-3A8B0272FF66}"/>
              </a:ext>
            </a:extLst>
          </p:cNvPr>
          <p:cNvSpPr txBox="1">
            <a:spLocks noChangeArrowheads="1"/>
          </p:cNvSpPr>
          <p:nvPr/>
        </p:nvSpPr>
        <p:spPr bwMode="auto">
          <a:xfrm>
            <a:off x="2338388" y="2614613"/>
            <a:ext cx="35401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13</a:t>
            </a:r>
          </a:p>
        </p:txBody>
      </p:sp>
      <p:sp>
        <p:nvSpPr>
          <p:cNvPr id="170037" name="107 Metin kutusu">
            <a:extLst>
              <a:ext uri="{FF2B5EF4-FFF2-40B4-BE49-F238E27FC236}">
                <a16:creationId xmlns:a16="http://schemas.microsoft.com/office/drawing/2014/main" id="{396134F9-DD01-4FD0-882A-7136199911EA}"/>
              </a:ext>
            </a:extLst>
          </p:cNvPr>
          <p:cNvSpPr txBox="1">
            <a:spLocks noChangeArrowheads="1"/>
          </p:cNvSpPr>
          <p:nvPr/>
        </p:nvSpPr>
        <p:spPr bwMode="auto">
          <a:xfrm>
            <a:off x="2487613" y="2752725"/>
            <a:ext cx="354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21</a:t>
            </a:r>
          </a:p>
        </p:txBody>
      </p:sp>
      <p:sp>
        <p:nvSpPr>
          <p:cNvPr id="170038" name="108 Metin kutusu">
            <a:extLst>
              <a:ext uri="{FF2B5EF4-FFF2-40B4-BE49-F238E27FC236}">
                <a16:creationId xmlns:a16="http://schemas.microsoft.com/office/drawing/2014/main" id="{825082AC-7DAE-42C1-96DF-8E78B417DE3D}"/>
              </a:ext>
            </a:extLst>
          </p:cNvPr>
          <p:cNvSpPr txBox="1">
            <a:spLocks noChangeArrowheads="1"/>
          </p:cNvSpPr>
          <p:nvPr/>
        </p:nvSpPr>
        <p:spPr bwMode="auto">
          <a:xfrm>
            <a:off x="1984375" y="342900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14</a:t>
            </a:r>
          </a:p>
        </p:txBody>
      </p:sp>
      <p:sp>
        <p:nvSpPr>
          <p:cNvPr id="170039" name="109 Metin kutusu">
            <a:extLst>
              <a:ext uri="{FF2B5EF4-FFF2-40B4-BE49-F238E27FC236}">
                <a16:creationId xmlns:a16="http://schemas.microsoft.com/office/drawing/2014/main" id="{8A7C29F5-F362-489B-8690-C6CDBDF39820}"/>
              </a:ext>
            </a:extLst>
          </p:cNvPr>
          <p:cNvSpPr txBox="1">
            <a:spLocks noChangeArrowheads="1"/>
          </p:cNvSpPr>
          <p:nvPr/>
        </p:nvSpPr>
        <p:spPr bwMode="auto">
          <a:xfrm>
            <a:off x="2222500" y="3438525"/>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22</a:t>
            </a:r>
          </a:p>
        </p:txBody>
      </p:sp>
      <p:sp>
        <p:nvSpPr>
          <p:cNvPr id="170040" name="110 Metin kutusu">
            <a:extLst>
              <a:ext uri="{FF2B5EF4-FFF2-40B4-BE49-F238E27FC236}">
                <a16:creationId xmlns:a16="http://schemas.microsoft.com/office/drawing/2014/main" id="{A5348B96-2399-4385-92EA-7BC4AEF37F70}"/>
              </a:ext>
            </a:extLst>
          </p:cNvPr>
          <p:cNvSpPr txBox="1">
            <a:spLocks noChangeArrowheads="1"/>
          </p:cNvSpPr>
          <p:nvPr/>
        </p:nvSpPr>
        <p:spPr bwMode="auto">
          <a:xfrm>
            <a:off x="2349500" y="4306888"/>
            <a:ext cx="355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15</a:t>
            </a:r>
          </a:p>
        </p:txBody>
      </p:sp>
      <p:sp>
        <p:nvSpPr>
          <p:cNvPr id="170041" name="111 Metin kutusu">
            <a:extLst>
              <a:ext uri="{FF2B5EF4-FFF2-40B4-BE49-F238E27FC236}">
                <a16:creationId xmlns:a16="http://schemas.microsoft.com/office/drawing/2014/main" id="{05AFC3B3-51D5-49F0-8FFC-E1EEF1DAE56A}"/>
              </a:ext>
            </a:extLst>
          </p:cNvPr>
          <p:cNvSpPr txBox="1">
            <a:spLocks noChangeArrowheads="1"/>
          </p:cNvSpPr>
          <p:nvPr/>
        </p:nvSpPr>
        <p:spPr bwMode="auto">
          <a:xfrm>
            <a:off x="2541588" y="4160838"/>
            <a:ext cx="355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23</a:t>
            </a:r>
          </a:p>
        </p:txBody>
      </p:sp>
      <p:sp>
        <p:nvSpPr>
          <p:cNvPr id="170042" name="112 Metin kutusu">
            <a:extLst>
              <a:ext uri="{FF2B5EF4-FFF2-40B4-BE49-F238E27FC236}">
                <a16:creationId xmlns:a16="http://schemas.microsoft.com/office/drawing/2014/main" id="{96DD3F42-03A3-4618-85F3-72E281C70305}"/>
              </a:ext>
            </a:extLst>
          </p:cNvPr>
          <p:cNvSpPr txBox="1">
            <a:spLocks noChangeArrowheads="1"/>
          </p:cNvSpPr>
          <p:nvPr/>
        </p:nvSpPr>
        <p:spPr bwMode="auto">
          <a:xfrm>
            <a:off x="4230688" y="4486275"/>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a:t>
            </a:r>
          </a:p>
        </p:txBody>
      </p:sp>
      <p:sp>
        <p:nvSpPr>
          <p:cNvPr id="170043" name="113 Metin kutusu">
            <a:extLst>
              <a:ext uri="{FF2B5EF4-FFF2-40B4-BE49-F238E27FC236}">
                <a16:creationId xmlns:a16="http://schemas.microsoft.com/office/drawing/2014/main" id="{10A49222-432D-4375-BCEF-ABC94A14B20C}"/>
              </a:ext>
            </a:extLst>
          </p:cNvPr>
          <p:cNvSpPr txBox="1">
            <a:spLocks noChangeArrowheads="1"/>
          </p:cNvSpPr>
          <p:nvPr/>
        </p:nvSpPr>
        <p:spPr bwMode="auto">
          <a:xfrm>
            <a:off x="4637088" y="3419475"/>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a:t>
            </a:r>
          </a:p>
        </p:txBody>
      </p:sp>
      <p:sp>
        <p:nvSpPr>
          <p:cNvPr id="170044" name="114 Metin kutusu">
            <a:extLst>
              <a:ext uri="{FF2B5EF4-FFF2-40B4-BE49-F238E27FC236}">
                <a16:creationId xmlns:a16="http://schemas.microsoft.com/office/drawing/2014/main" id="{B2676989-B172-4A7A-A4D2-90A9C2B72945}"/>
              </a:ext>
            </a:extLst>
          </p:cNvPr>
          <p:cNvSpPr txBox="1">
            <a:spLocks noChangeArrowheads="1"/>
          </p:cNvSpPr>
          <p:nvPr/>
        </p:nvSpPr>
        <p:spPr bwMode="auto">
          <a:xfrm>
            <a:off x="4267200" y="2438400"/>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3</a:t>
            </a:r>
          </a:p>
        </p:txBody>
      </p:sp>
      <p:sp>
        <p:nvSpPr>
          <p:cNvPr id="170045" name="115 Metin kutusu">
            <a:extLst>
              <a:ext uri="{FF2B5EF4-FFF2-40B4-BE49-F238E27FC236}">
                <a16:creationId xmlns:a16="http://schemas.microsoft.com/office/drawing/2014/main" id="{E6866EE3-AC54-4126-A3E2-B81F6544C875}"/>
              </a:ext>
            </a:extLst>
          </p:cNvPr>
          <p:cNvSpPr txBox="1">
            <a:spLocks noChangeArrowheads="1"/>
          </p:cNvSpPr>
          <p:nvPr/>
        </p:nvSpPr>
        <p:spPr bwMode="auto">
          <a:xfrm>
            <a:off x="3203575" y="1993900"/>
            <a:ext cx="2698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4</a:t>
            </a:r>
          </a:p>
        </p:txBody>
      </p:sp>
      <p:sp>
        <p:nvSpPr>
          <p:cNvPr id="170046" name="116 Metin kutusu">
            <a:extLst>
              <a:ext uri="{FF2B5EF4-FFF2-40B4-BE49-F238E27FC236}">
                <a16:creationId xmlns:a16="http://schemas.microsoft.com/office/drawing/2014/main" id="{1985E5A7-865E-4924-BCB3-26DD0CDAA056}"/>
              </a:ext>
            </a:extLst>
          </p:cNvPr>
          <p:cNvSpPr txBox="1">
            <a:spLocks noChangeArrowheads="1"/>
          </p:cNvSpPr>
          <p:nvPr/>
        </p:nvSpPr>
        <p:spPr bwMode="auto">
          <a:xfrm>
            <a:off x="2209800" y="2438400"/>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5</a:t>
            </a:r>
          </a:p>
        </p:txBody>
      </p:sp>
      <p:sp>
        <p:nvSpPr>
          <p:cNvPr id="170047" name="117 Metin kutusu">
            <a:extLst>
              <a:ext uri="{FF2B5EF4-FFF2-40B4-BE49-F238E27FC236}">
                <a16:creationId xmlns:a16="http://schemas.microsoft.com/office/drawing/2014/main" id="{0E17714C-C24B-44B1-A0A2-786F813249BF}"/>
              </a:ext>
            </a:extLst>
          </p:cNvPr>
          <p:cNvSpPr txBox="1">
            <a:spLocks noChangeArrowheads="1"/>
          </p:cNvSpPr>
          <p:nvPr/>
        </p:nvSpPr>
        <p:spPr bwMode="auto">
          <a:xfrm>
            <a:off x="1784350" y="3417888"/>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6</a:t>
            </a:r>
          </a:p>
        </p:txBody>
      </p:sp>
      <p:sp>
        <p:nvSpPr>
          <p:cNvPr id="170048" name="118 Metin kutusu">
            <a:extLst>
              <a:ext uri="{FF2B5EF4-FFF2-40B4-BE49-F238E27FC236}">
                <a16:creationId xmlns:a16="http://schemas.microsoft.com/office/drawing/2014/main" id="{D45C4164-727F-43A1-A495-1069AE77B63F}"/>
              </a:ext>
            </a:extLst>
          </p:cNvPr>
          <p:cNvSpPr txBox="1">
            <a:spLocks noChangeArrowheads="1"/>
          </p:cNvSpPr>
          <p:nvPr/>
        </p:nvSpPr>
        <p:spPr bwMode="auto">
          <a:xfrm>
            <a:off x="2173288" y="4471988"/>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7</a:t>
            </a:r>
          </a:p>
        </p:txBody>
      </p:sp>
      <p:sp>
        <p:nvSpPr>
          <p:cNvPr id="170049" name="119 Metin kutusu">
            <a:extLst>
              <a:ext uri="{FF2B5EF4-FFF2-40B4-BE49-F238E27FC236}">
                <a16:creationId xmlns:a16="http://schemas.microsoft.com/office/drawing/2014/main" id="{7C415CF1-1EE1-4557-8FC8-B86C2C99C2BE}"/>
              </a:ext>
            </a:extLst>
          </p:cNvPr>
          <p:cNvSpPr txBox="1">
            <a:spLocks noChangeArrowheads="1"/>
          </p:cNvSpPr>
          <p:nvPr/>
        </p:nvSpPr>
        <p:spPr bwMode="auto">
          <a:xfrm>
            <a:off x="4105275" y="4968875"/>
            <a:ext cx="355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13</a:t>
            </a:r>
          </a:p>
        </p:txBody>
      </p:sp>
      <p:sp>
        <p:nvSpPr>
          <p:cNvPr id="170050" name="120 Metin kutusu">
            <a:extLst>
              <a:ext uri="{FF2B5EF4-FFF2-40B4-BE49-F238E27FC236}">
                <a16:creationId xmlns:a16="http://schemas.microsoft.com/office/drawing/2014/main" id="{D4C0915E-EA5C-43E4-A32E-FB0D21217F51}"/>
              </a:ext>
            </a:extLst>
          </p:cNvPr>
          <p:cNvSpPr txBox="1">
            <a:spLocks noChangeArrowheads="1"/>
          </p:cNvSpPr>
          <p:nvPr/>
        </p:nvSpPr>
        <p:spPr bwMode="auto">
          <a:xfrm>
            <a:off x="4779963" y="4221163"/>
            <a:ext cx="35401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14</a:t>
            </a:r>
          </a:p>
        </p:txBody>
      </p:sp>
      <p:sp>
        <p:nvSpPr>
          <p:cNvPr id="170051" name="121 Metin kutusu">
            <a:extLst>
              <a:ext uri="{FF2B5EF4-FFF2-40B4-BE49-F238E27FC236}">
                <a16:creationId xmlns:a16="http://schemas.microsoft.com/office/drawing/2014/main" id="{1E22215F-F5AD-4F52-9D50-1D86DED7BFAB}"/>
              </a:ext>
            </a:extLst>
          </p:cNvPr>
          <p:cNvSpPr txBox="1">
            <a:spLocks noChangeArrowheads="1"/>
          </p:cNvSpPr>
          <p:nvPr/>
        </p:nvSpPr>
        <p:spPr bwMode="auto">
          <a:xfrm>
            <a:off x="4953000" y="3429000"/>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15</a:t>
            </a:r>
          </a:p>
        </p:txBody>
      </p:sp>
      <p:sp>
        <p:nvSpPr>
          <p:cNvPr id="170052" name="122 Metin kutusu">
            <a:extLst>
              <a:ext uri="{FF2B5EF4-FFF2-40B4-BE49-F238E27FC236}">
                <a16:creationId xmlns:a16="http://schemas.microsoft.com/office/drawing/2014/main" id="{1FB9A91C-68EA-4705-9FDA-66220218694D}"/>
              </a:ext>
            </a:extLst>
          </p:cNvPr>
          <p:cNvSpPr txBox="1">
            <a:spLocks noChangeArrowheads="1"/>
          </p:cNvSpPr>
          <p:nvPr/>
        </p:nvSpPr>
        <p:spPr bwMode="auto">
          <a:xfrm>
            <a:off x="4664075" y="2563813"/>
            <a:ext cx="4286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16</a:t>
            </a:r>
          </a:p>
        </p:txBody>
      </p:sp>
      <p:sp>
        <p:nvSpPr>
          <p:cNvPr id="170053" name="123 Metin kutusu">
            <a:extLst>
              <a:ext uri="{FF2B5EF4-FFF2-40B4-BE49-F238E27FC236}">
                <a16:creationId xmlns:a16="http://schemas.microsoft.com/office/drawing/2014/main" id="{6F03132E-0EBB-47D5-83F4-867073075065}"/>
              </a:ext>
            </a:extLst>
          </p:cNvPr>
          <p:cNvSpPr txBox="1">
            <a:spLocks noChangeArrowheads="1"/>
          </p:cNvSpPr>
          <p:nvPr/>
        </p:nvSpPr>
        <p:spPr bwMode="auto">
          <a:xfrm>
            <a:off x="4087813" y="1924050"/>
            <a:ext cx="354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17</a:t>
            </a:r>
          </a:p>
        </p:txBody>
      </p:sp>
      <p:sp>
        <p:nvSpPr>
          <p:cNvPr id="170054" name="124 Metin kutusu">
            <a:extLst>
              <a:ext uri="{FF2B5EF4-FFF2-40B4-BE49-F238E27FC236}">
                <a16:creationId xmlns:a16="http://schemas.microsoft.com/office/drawing/2014/main" id="{9F507088-CFF7-4149-880D-99782B57DD1C}"/>
              </a:ext>
            </a:extLst>
          </p:cNvPr>
          <p:cNvSpPr txBox="1">
            <a:spLocks noChangeArrowheads="1"/>
          </p:cNvSpPr>
          <p:nvPr/>
        </p:nvSpPr>
        <p:spPr bwMode="auto">
          <a:xfrm>
            <a:off x="3157538" y="1655763"/>
            <a:ext cx="354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18</a:t>
            </a:r>
          </a:p>
        </p:txBody>
      </p:sp>
      <p:sp>
        <p:nvSpPr>
          <p:cNvPr id="170055" name="125 Metin kutusu">
            <a:extLst>
              <a:ext uri="{FF2B5EF4-FFF2-40B4-BE49-F238E27FC236}">
                <a16:creationId xmlns:a16="http://schemas.microsoft.com/office/drawing/2014/main" id="{7CD30CDD-6680-4D35-AEFF-6D782319A179}"/>
              </a:ext>
            </a:extLst>
          </p:cNvPr>
          <p:cNvSpPr txBox="1">
            <a:spLocks noChangeArrowheads="1"/>
          </p:cNvSpPr>
          <p:nvPr/>
        </p:nvSpPr>
        <p:spPr bwMode="auto">
          <a:xfrm>
            <a:off x="2349500" y="1892300"/>
            <a:ext cx="355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19</a:t>
            </a:r>
          </a:p>
        </p:txBody>
      </p:sp>
      <p:sp>
        <p:nvSpPr>
          <p:cNvPr id="170056" name="126 Metin kutusu">
            <a:extLst>
              <a:ext uri="{FF2B5EF4-FFF2-40B4-BE49-F238E27FC236}">
                <a16:creationId xmlns:a16="http://schemas.microsoft.com/office/drawing/2014/main" id="{A0D524A9-6089-442C-8890-0A0CF0AA7231}"/>
              </a:ext>
            </a:extLst>
          </p:cNvPr>
          <p:cNvSpPr txBox="1">
            <a:spLocks noChangeArrowheads="1"/>
          </p:cNvSpPr>
          <p:nvPr/>
        </p:nvSpPr>
        <p:spPr bwMode="auto">
          <a:xfrm>
            <a:off x="1697038" y="2498725"/>
            <a:ext cx="355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20</a:t>
            </a:r>
          </a:p>
        </p:txBody>
      </p:sp>
      <p:sp>
        <p:nvSpPr>
          <p:cNvPr id="170057" name="127 Metin kutusu">
            <a:extLst>
              <a:ext uri="{FF2B5EF4-FFF2-40B4-BE49-F238E27FC236}">
                <a16:creationId xmlns:a16="http://schemas.microsoft.com/office/drawing/2014/main" id="{920FA663-8294-48F7-80F5-8E522C19CD73}"/>
              </a:ext>
            </a:extLst>
          </p:cNvPr>
          <p:cNvSpPr txBox="1">
            <a:spLocks noChangeArrowheads="1"/>
          </p:cNvSpPr>
          <p:nvPr/>
        </p:nvSpPr>
        <p:spPr bwMode="auto">
          <a:xfrm>
            <a:off x="1420813" y="3416300"/>
            <a:ext cx="35401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21</a:t>
            </a:r>
          </a:p>
        </p:txBody>
      </p:sp>
      <p:sp>
        <p:nvSpPr>
          <p:cNvPr id="170058" name="128 Metin kutusu">
            <a:extLst>
              <a:ext uri="{FF2B5EF4-FFF2-40B4-BE49-F238E27FC236}">
                <a16:creationId xmlns:a16="http://schemas.microsoft.com/office/drawing/2014/main" id="{F8BCB24D-5DFC-4B8B-93AF-7C0BC7F22000}"/>
              </a:ext>
            </a:extLst>
          </p:cNvPr>
          <p:cNvSpPr txBox="1">
            <a:spLocks noChangeArrowheads="1"/>
          </p:cNvSpPr>
          <p:nvPr/>
        </p:nvSpPr>
        <p:spPr bwMode="auto">
          <a:xfrm>
            <a:off x="1689100" y="4322763"/>
            <a:ext cx="354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22</a:t>
            </a:r>
          </a:p>
        </p:txBody>
      </p:sp>
      <p:sp>
        <p:nvSpPr>
          <p:cNvPr id="170059" name="129 Metin kutusu">
            <a:extLst>
              <a:ext uri="{FF2B5EF4-FFF2-40B4-BE49-F238E27FC236}">
                <a16:creationId xmlns:a16="http://schemas.microsoft.com/office/drawing/2014/main" id="{76ED1E7B-6328-4718-B1F8-5E1088D89D5A}"/>
              </a:ext>
            </a:extLst>
          </p:cNvPr>
          <p:cNvSpPr txBox="1">
            <a:spLocks noChangeArrowheads="1"/>
          </p:cNvSpPr>
          <p:nvPr/>
        </p:nvSpPr>
        <p:spPr bwMode="auto">
          <a:xfrm>
            <a:off x="2359025" y="5019675"/>
            <a:ext cx="354013"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200">
                <a:cs typeface="Arial" panose="020B0604020202020204" pitchFamily="34" charset="0"/>
              </a:rPr>
              <a:t>23</a:t>
            </a:r>
          </a:p>
        </p:txBody>
      </p:sp>
      <p:sp>
        <p:nvSpPr>
          <p:cNvPr id="170060" name="38 Metin kutusu">
            <a:extLst>
              <a:ext uri="{FF2B5EF4-FFF2-40B4-BE49-F238E27FC236}">
                <a16:creationId xmlns:a16="http://schemas.microsoft.com/office/drawing/2014/main" id="{F64B9CBB-C6C5-462E-AC86-FCDC9DC729A6}"/>
              </a:ext>
            </a:extLst>
          </p:cNvPr>
          <p:cNvSpPr txBox="1">
            <a:spLocks noChangeArrowheads="1"/>
          </p:cNvSpPr>
          <p:nvPr/>
        </p:nvSpPr>
        <p:spPr bwMode="auto">
          <a:xfrm rot="2237519">
            <a:off x="4594225" y="1446213"/>
            <a:ext cx="3206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b="1">
                <a:cs typeface="Arial" panose="020B0604020202020204" pitchFamily="34" charset="0"/>
              </a:rPr>
              <a:t>&gt;</a:t>
            </a:r>
          </a:p>
        </p:txBody>
      </p:sp>
      <p:sp>
        <p:nvSpPr>
          <p:cNvPr id="170061" name="39 Metin kutusu">
            <a:extLst>
              <a:ext uri="{FF2B5EF4-FFF2-40B4-BE49-F238E27FC236}">
                <a16:creationId xmlns:a16="http://schemas.microsoft.com/office/drawing/2014/main" id="{ED83E456-FD5C-4368-97F3-9C59D9D7588C}"/>
              </a:ext>
            </a:extLst>
          </p:cNvPr>
          <p:cNvSpPr txBox="1">
            <a:spLocks noChangeArrowheads="1"/>
          </p:cNvSpPr>
          <p:nvPr/>
        </p:nvSpPr>
        <p:spPr bwMode="auto">
          <a:xfrm rot="1489582">
            <a:off x="3665538" y="1069975"/>
            <a:ext cx="1347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Günlük Hareket </a:t>
            </a:r>
          </a:p>
        </p:txBody>
      </p:sp>
      <p:sp>
        <p:nvSpPr>
          <p:cNvPr id="137" name="136 Yay">
            <a:extLst>
              <a:ext uri="{FF2B5EF4-FFF2-40B4-BE49-F238E27FC236}">
                <a16:creationId xmlns:a16="http://schemas.microsoft.com/office/drawing/2014/main" id="{E5BDB2F7-6C79-4419-9CC1-B861B731B2C2}"/>
              </a:ext>
            </a:extLst>
          </p:cNvPr>
          <p:cNvSpPr/>
          <p:nvPr/>
        </p:nvSpPr>
        <p:spPr>
          <a:xfrm rot="18577190">
            <a:off x="2209007" y="986631"/>
            <a:ext cx="3200400" cy="3878263"/>
          </a:xfrm>
          <a:prstGeom prst="arc">
            <a:avLst>
              <a:gd name="adj1" fmla="val 18863935"/>
              <a:gd name="adj2" fmla="val 2145938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70063" name="Text Box 79">
            <a:extLst>
              <a:ext uri="{FF2B5EF4-FFF2-40B4-BE49-F238E27FC236}">
                <a16:creationId xmlns:a16="http://schemas.microsoft.com/office/drawing/2014/main" id="{654558B6-5FD9-405A-8541-AFE938461072}"/>
              </a:ext>
            </a:extLst>
          </p:cNvPr>
          <p:cNvSpPr txBox="1">
            <a:spLocks noChangeArrowheads="1"/>
          </p:cNvSpPr>
          <p:nvPr/>
        </p:nvSpPr>
        <p:spPr bwMode="auto">
          <a:xfrm>
            <a:off x="684213" y="6021388"/>
            <a:ext cx="2808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9</a:t>
            </a:r>
          </a:p>
        </p:txBody>
      </p:sp>
    </p:spTree>
    <p:extLst>
      <p:ext uri="{BB962C8B-B14F-4D97-AF65-F5344CB8AC3E}">
        <p14:creationId xmlns:p14="http://schemas.microsoft.com/office/powerpoint/2010/main" val="2628909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a:extLst>
              <a:ext uri="{FF2B5EF4-FFF2-40B4-BE49-F238E27FC236}">
                <a16:creationId xmlns:a16="http://schemas.microsoft.com/office/drawing/2014/main" id="{050D9469-DFB1-47F6-BD51-76E0AE4D3304}"/>
              </a:ext>
            </a:extLst>
          </p:cNvPr>
          <p:cNvSpPr>
            <a:spLocks noGrp="1" noChangeArrowheads="1"/>
          </p:cNvSpPr>
          <p:nvPr>
            <p:ph type="body" idx="1"/>
          </p:nvPr>
        </p:nvSpPr>
        <p:spPr>
          <a:xfrm>
            <a:off x="628650" y="868261"/>
            <a:ext cx="7886700" cy="5308702"/>
          </a:xfrm>
        </p:spPr>
        <p:txBody>
          <a:bodyPr>
            <a:normAutofit fontScale="70000" lnSpcReduction="20000"/>
          </a:bodyPr>
          <a:lstStyle/>
          <a:p>
            <a:pPr algn="just">
              <a:lnSpc>
                <a:spcPct val="160000"/>
              </a:lnSpc>
            </a:pPr>
            <a:r>
              <a:rPr lang="tr-TR" altLang="en-US" sz="2400" dirty="0">
                <a:latin typeface="Times New Roman" panose="02020603050405020304" pitchFamily="18" charset="0"/>
                <a:cs typeface="Times New Roman" panose="02020603050405020304" pitchFamily="18" charset="0"/>
              </a:rPr>
              <a:t>Alt kavuşum konumunda Venüs ve Güneş aynı doğrultuda olduklarında Venüs görülmez. Güneş ile beraber doğar v</a:t>
            </a:r>
            <a:r>
              <a:rPr lang="en-US" altLang="en-US" sz="2400" dirty="0">
                <a:latin typeface="Times New Roman" panose="02020603050405020304" pitchFamily="18" charset="0"/>
                <a:cs typeface="Times New Roman" panose="02020603050405020304" pitchFamily="18" charset="0"/>
              </a:rPr>
              <a:t>e</a:t>
            </a:r>
            <a:r>
              <a:rPr lang="tr-TR" altLang="en-US" sz="2400" dirty="0">
                <a:latin typeface="Times New Roman" panose="02020603050405020304" pitchFamily="18" charset="0"/>
                <a:cs typeface="Times New Roman" panose="02020603050405020304" pitchFamily="18" charset="0"/>
              </a:rPr>
              <a:t> batar. </a:t>
            </a:r>
          </a:p>
          <a:p>
            <a:pPr algn="just">
              <a:lnSpc>
                <a:spcPct val="160000"/>
              </a:lnSpc>
            </a:pPr>
            <a:r>
              <a:rPr lang="tr-TR" altLang="en-US" sz="2400" dirty="0">
                <a:latin typeface="Times New Roman" panose="02020603050405020304" pitchFamily="18" charset="0"/>
                <a:cs typeface="Times New Roman" panose="02020603050405020304" pitchFamily="18" charset="0"/>
              </a:rPr>
              <a:t>1-1 konumu, geldiklerinde yerden bakıldığına göre Venüs, Güneş</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in batısındadır, yani Güneşten önce doğar ve önce batar. Bu durumda Venüs doğmadan önce doğu ufkunda bir </a:t>
            </a:r>
            <a:r>
              <a:rPr lang="tr-TR" altLang="en-US" sz="2400" dirty="0">
                <a:solidFill>
                  <a:srgbClr val="E00C25"/>
                </a:solidFill>
                <a:latin typeface="Times New Roman" panose="02020603050405020304" pitchFamily="18" charset="0"/>
                <a:cs typeface="Times New Roman" panose="02020603050405020304" pitchFamily="18" charset="0"/>
              </a:rPr>
              <a:t>sabah yıldızı</a:t>
            </a:r>
            <a:r>
              <a:rPr lang="tr-TR" altLang="en-US" sz="2400" dirty="0">
                <a:latin typeface="Times New Roman" panose="02020603050405020304" pitchFamily="18" charset="0"/>
                <a:cs typeface="Times New Roman" panose="02020603050405020304" pitchFamily="18" charset="0"/>
              </a:rPr>
              <a:t> olarak görülür. Venüs 3-3 konumuna kadar güneşin batısındadır. Yani batı uzanımındadır, ve  3-3 konumunda, en büyük batı uzanımında bulunur. Venüs</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ün en büyük batı uzanımı 48</a:t>
            </a:r>
            <a:r>
              <a:rPr lang="tr-TR" altLang="en-US" sz="2400" baseline="3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’dir.  Bu konumdan sonra Venüs</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ün batı uzanımı küçülmeye başlar ve 12-12 durumuna kadar devam eder. 12-12 durumunda üst kavuşum halindedir. Güneşin arkasındadır, görülmez. 13-13 de Venüs Güneşin doğusuna geçmiştir, yani güneşten sonra doğar ve sonra batar. Artık bir </a:t>
            </a:r>
            <a:r>
              <a:rPr lang="tr-TR" altLang="en-US" sz="2400" dirty="0">
                <a:solidFill>
                  <a:srgbClr val="E00C25"/>
                </a:solidFill>
                <a:latin typeface="Times New Roman" panose="02020603050405020304" pitchFamily="18" charset="0"/>
                <a:cs typeface="Times New Roman" panose="02020603050405020304" pitchFamily="18" charset="0"/>
              </a:rPr>
              <a:t>akşam yıldızı</a:t>
            </a:r>
            <a:r>
              <a:rPr lang="tr-TR" altLang="en-US" sz="2400" dirty="0">
                <a:latin typeface="Times New Roman" panose="02020603050405020304" pitchFamily="18" charset="0"/>
                <a:cs typeface="Times New Roman" panose="02020603050405020304" pitchFamily="18" charset="0"/>
              </a:rPr>
              <a:t> olarak görünür. Doğu uzanımı yavaş yavaş büyür ve 21-21 de en büyük doğu uzanımına (48</a:t>
            </a:r>
            <a:r>
              <a:rPr lang="tr-TR" altLang="en-US" sz="2400" baseline="3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 erişir; sonra tekrar doğu uzanımı küçülmeye başlar ve nihayet 24-24 de uzanım sıfır olup ikinci alt kavuşuma erişir.</a:t>
            </a:r>
          </a:p>
        </p:txBody>
      </p:sp>
    </p:spTree>
    <p:extLst>
      <p:ext uri="{BB962C8B-B14F-4D97-AF65-F5344CB8AC3E}">
        <p14:creationId xmlns:p14="http://schemas.microsoft.com/office/powerpoint/2010/main" val="3617582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a:extLst>
              <a:ext uri="{FF2B5EF4-FFF2-40B4-BE49-F238E27FC236}">
                <a16:creationId xmlns:a16="http://schemas.microsoft.com/office/drawing/2014/main" id="{CAA249A7-B9BA-45D1-BA74-51271E70F834}"/>
              </a:ext>
            </a:extLst>
          </p:cNvPr>
          <p:cNvSpPr>
            <a:spLocks noGrp="1" noChangeArrowheads="1"/>
          </p:cNvSpPr>
          <p:nvPr>
            <p:ph type="body" idx="1"/>
          </p:nvPr>
        </p:nvSpPr>
        <p:spPr>
          <a:xfrm>
            <a:off x="628650" y="889233"/>
            <a:ext cx="7886700" cy="5519956"/>
          </a:xfrm>
        </p:spPr>
        <p:txBody>
          <a:bodyPr>
            <a:normAutofit/>
          </a:bodyPr>
          <a:lstStyle/>
          <a:p>
            <a:pPr algn="just">
              <a:lnSpc>
                <a:spcPct val="160000"/>
              </a:lnSpc>
            </a:pPr>
            <a:r>
              <a:rPr lang="tr-TR" altLang="en-US" sz="1800" dirty="0">
                <a:latin typeface="Times New Roman" panose="02020603050405020304" pitchFamily="18" charset="0"/>
                <a:cs typeface="Times New Roman" panose="02020603050405020304" pitchFamily="18" charset="0"/>
              </a:rPr>
              <a:t>Şimdi güneşi göz önüne almadan Venüs</a:t>
            </a:r>
            <a:r>
              <a:rPr lang="en-US" altLang="en-US" sz="1800" dirty="0">
                <a:latin typeface="Times New Roman" panose="02020603050405020304" pitchFamily="18" charset="0"/>
                <a:cs typeface="Times New Roman" panose="02020603050405020304" pitchFamily="18" charset="0"/>
              </a:rPr>
              <a:t>’</a:t>
            </a:r>
            <a:r>
              <a:rPr lang="tr-TR" altLang="en-US" sz="1800" dirty="0">
                <a:latin typeface="Times New Roman" panose="02020603050405020304" pitchFamily="18" charset="0"/>
                <a:cs typeface="Times New Roman" panose="02020603050405020304" pitchFamily="18" charset="0"/>
              </a:rPr>
              <a:t>ün Gök küresi üzerinde görünen yerinin değişimini inceleyelim. Şekilden görüldüğü gibi Venüs (0-0) konumundan (1-1) konumuna kadar </a:t>
            </a:r>
            <a:r>
              <a:rPr lang="tr-TR" altLang="en-US" sz="1800" u="sng" dirty="0">
                <a:solidFill>
                  <a:srgbClr val="E00C25"/>
                </a:solidFill>
                <a:latin typeface="Times New Roman" panose="02020603050405020304" pitchFamily="18" charset="0"/>
                <a:cs typeface="Times New Roman" panose="02020603050405020304" pitchFamily="18" charset="0"/>
              </a:rPr>
              <a:t>batıya</a:t>
            </a:r>
            <a:r>
              <a:rPr lang="tr-TR" altLang="en-US" sz="1800" u="sng" dirty="0">
                <a:latin typeface="Times New Roman" panose="02020603050405020304" pitchFamily="18" charset="0"/>
                <a:cs typeface="Times New Roman" panose="02020603050405020304" pitchFamily="18" charset="0"/>
              </a:rPr>
              <a:t> </a:t>
            </a:r>
            <a:r>
              <a:rPr lang="tr-TR" altLang="en-US" sz="1800" dirty="0">
                <a:latin typeface="Times New Roman" panose="02020603050405020304" pitchFamily="18" charset="0"/>
                <a:cs typeface="Times New Roman" panose="02020603050405020304" pitchFamily="18" charset="0"/>
              </a:rPr>
              <a:t>doğru hareket etmiş görülmektedir </a:t>
            </a:r>
            <a:r>
              <a:rPr lang="tr-TR" altLang="en-US" sz="1800" dirty="0">
                <a:solidFill>
                  <a:srgbClr val="E00C25"/>
                </a:solidFill>
                <a:latin typeface="Times New Roman" panose="02020603050405020304" pitchFamily="18" charset="0"/>
                <a:cs typeface="Times New Roman" panose="02020603050405020304" pitchFamily="18" charset="0"/>
              </a:rPr>
              <a:t>(geri hareket</a:t>
            </a:r>
            <a:r>
              <a:rPr lang="tr-TR" altLang="en-US" sz="1800" dirty="0">
                <a:latin typeface="Times New Roman" panose="02020603050405020304" pitchFamily="18" charset="0"/>
                <a:cs typeface="Times New Roman" panose="02020603050405020304" pitchFamily="18" charset="0"/>
              </a:rPr>
              <a:t>) (1-1) den biraz sonra yön değiştirerek </a:t>
            </a:r>
            <a:r>
              <a:rPr lang="tr-TR" altLang="en-US" sz="1800" u="sng" dirty="0">
                <a:solidFill>
                  <a:srgbClr val="E00C25"/>
                </a:solidFill>
                <a:latin typeface="Times New Roman" panose="02020603050405020304" pitchFamily="18" charset="0"/>
                <a:cs typeface="Times New Roman" panose="02020603050405020304" pitchFamily="18" charset="0"/>
              </a:rPr>
              <a:t>doğuya</a:t>
            </a:r>
            <a:r>
              <a:rPr lang="tr-TR" altLang="en-US" sz="1800" dirty="0">
                <a:latin typeface="Times New Roman" panose="02020603050405020304" pitchFamily="18" charset="0"/>
                <a:cs typeface="Times New Roman" panose="02020603050405020304" pitchFamily="18" charset="0"/>
              </a:rPr>
              <a:t> doğru hareket etmeye başlar yani </a:t>
            </a:r>
            <a:r>
              <a:rPr lang="tr-TR" altLang="en-US" sz="1800" dirty="0">
                <a:solidFill>
                  <a:srgbClr val="E00C25"/>
                </a:solidFill>
                <a:latin typeface="Times New Roman" panose="02020603050405020304" pitchFamily="18" charset="0"/>
                <a:cs typeface="Times New Roman" panose="02020603050405020304" pitchFamily="18" charset="0"/>
              </a:rPr>
              <a:t>ileri harekete</a:t>
            </a:r>
            <a:r>
              <a:rPr lang="tr-TR" altLang="en-US" sz="1800" dirty="0">
                <a:latin typeface="Times New Roman" panose="02020603050405020304" pitchFamily="18" charset="0"/>
                <a:cs typeface="Times New Roman" panose="02020603050405020304" pitchFamily="18" charset="0"/>
              </a:rPr>
              <a:t> geçer.</a:t>
            </a:r>
          </a:p>
          <a:p>
            <a:pPr algn="just">
              <a:lnSpc>
                <a:spcPct val="160000"/>
              </a:lnSpc>
            </a:pPr>
            <a:r>
              <a:rPr lang="tr-TR" altLang="en-US" sz="1800" dirty="0">
                <a:latin typeface="Times New Roman" panose="02020603050405020304" pitchFamily="18" charset="0"/>
                <a:cs typeface="Times New Roman" panose="02020603050405020304" pitchFamily="18" charset="0"/>
              </a:rPr>
              <a:t>Yön değiştirme sırasında kısa bir zaman duraklar. Bundan sonra (23-23) konumuna kadar daima ileri hareketlidir. 23-23 konumunda bir duraklama yapar ve </a:t>
            </a:r>
            <a:r>
              <a:rPr lang="tr-TR" altLang="en-US" sz="1800" i="1" dirty="0">
                <a:latin typeface="Times New Roman" panose="02020603050405020304" pitchFamily="18" charset="0"/>
                <a:cs typeface="Times New Roman" panose="02020603050405020304" pitchFamily="18" charset="0"/>
              </a:rPr>
              <a:t>yön </a:t>
            </a:r>
            <a:r>
              <a:rPr lang="tr-TR" altLang="en-US" sz="1800" dirty="0">
                <a:latin typeface="Times New Roman" panose="02020603050405020304" pitchFamily="18" charset="0"/>
                <a:cs typeface="Times New Roman" panose="02020603050405020304" pitchFamily="18" charset="0"/>
              </a:rPr>
              <a:t>değiştirerek geriye hareket başlar ve yaklaşık iki ay bu yönde ilerler ; yine kısa bir duraklamadan (1-1 civarı) sonra tekrar ileri harekete geçer.</a:t>
            </a:r>
          </a:p>
        </p:txBody>
      </p:sp>
    </p:spTree>
    <p:extLst>
      <p:ext uri="{BB962C8B-B14F-4D97-AF65-F5344CB8AC3E}">
        <p14:creationId xmlns:p14="http://schemas.microsoft.com/office/powerpoint/2010/main" val="4053053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a:extLst>
              <a:ext uri="{FF2B5EF4-FFF2-40B4-BE49-F238E27FC236}">
                <a16:creationId xmlns:a16="http://schemas.microsoft.com/office/drawing/2014/main" id="{ED2C4B94-BC2F-4DDA-AA49-407C047F8D23}"/>
              </a:ext>
            </a:extLst>
          </p:cNvPr>
          <p:cNvSpPr>
            <a:spLocks noGrp="1" noChangeArrowheads="1"/>
          </p:cNvSpPr>
          <p:nvPr>
            <p:ph type="body" idx="1"/>
          </p:nvPr>
        </p:nvSpPr>
        <p:spPr>
          <a:xfrm>
            <a:off x="628650" y="1825625"/>
            <a:ext cx="7886700" cy="2918349"/>
          </a:xfrm>
        </p:spPr>
        <p:txBody>
          <a:bodyPr>
            <a:normAutofit/>
          </a:bodyPr>
          <a:lstStyle/>
          <a:p>
            <a:pPr algn="just">
              <a:lnSpc>
                <a:spcPct val="150000"/>
              </a:lnSpc>
            </a:pPr>
            <a:r>
              <a:rPr lang="tr-TR" altLang="en-US" sz="2400" dirty="0">
                <a:latin typeface="Times New Roman" panose="02020603050405020304" pitchFamily="18" charset="0"/>
                <a:cs typeface="Times New Roman" panose="02020603050405020304" pitchFamily="18" charset="0"/>
              </a:rPr>
              <a:t>Görülüyor ki ya yaklaşık 22 ay ileri, 2 ay geri hareketlidir, ve geri hareket alt kavuşum yakınlarında olmaktadır. Venüs'ün yörünge düzlemi ile Yer yörünge düzlemi tamamen birbirine çakışık olmadığından görünen yörünge düğümlü olmaktadır.</a:t>
            </a:r>
          </a:p>
        </p:txBody>
      </p:sp>
    </p:spTree>
    <p:extLst>
      <p:ext uri="{BB962C8B-B14F-4D97-AF65-F5344CB8AC3E}">
        <p14:creationId xmlns:p14="http://schemas.microsoft.com/office/powerpoint/2010/main" val="3037564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a:extLst>
              <a:ext uri="{FF2B5EF4-FFF2-40B4-BE49-F238E27FC236}">
                <a16:creationId xmlns:a16="http://schemas.microsoft.com/office/drawing/2014/main" id="{A72D0FE4-A491-4C23-9049-3F9EF41AE5AC}"/>
              </a:ext>
            </a:extLst>
          </p:cNvPr>
          <p:cNvSpPr>
            <a:spLocks noGrp="1" noChangeArrowheads="1"/>
          </p:cNvSpPr>
          <p:nvPr>
            <p:ph type="body" idx="1"/>
          </p:nvPr>
        </p:nvSpPr>
        <p:spPr/>
        <p:txBody>
          <a:bodyPr vert="horz" lIns="91440" tIns="45720" rIns="91440" bIns="45720" rtlCol="0">
            <a:normAutofit/>
          </a:bodyPr>
          <a:lstStyle/>
          <a:p>
            <a:pPr algn="just">
              <a:lnSpc>
                <a:spcPct val="150000"/>
              </a:lnSpc>
            </a:pPr>
            <a:r>
              <a:rPr lang="tr-TR" altLang="en-US" sz="2400" dirty="0">
                <a:latin typeface="Times New Roman" panose="02020603050405020304" pitchFamily="18" charset="0"/>
                <a:cs typeface="Times New Roman" panose="02020603050405020304" pitchFamily="18" charset="0"/>
              </a:rPr>
              <a:t>Merkür gezegeni için de ayni inceleme yapılabilir, Merkür için en büyük uzanım 28</a:t>
            </a:r>
            <a:r>
              <a:rPr lang="tr-TR" altLang="en-US" sz="2400" baseline="6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 </a:t>
            </a:r>
            <a:r>
              <a:rPr lang="tr-TR" altLang="en-US" sz="2400" dirty="0" err="1">
                <a:latin typeface="Times New Roman" panose="02020603050405020304" pitchFamily="18" charset="0"/>
                <a:cs typeface="Times New Roman" panose="02020603050405020304" pitchFamily="18" charset="0"/>
              </a:rPr>
              <a:t>dir</a:t>
            </a:r>
            <a:r>
              <a:rPr lang="tr-TR" altLang="en-US" sz="2400" dirty="0">
                <a:latin typeface="Times New Roman" panose="02020603050405020304" pitchFamily="18" charset="0"/>
                <a:cs typeface="Times New Roman" panose="02020603050405020304" pitchFamily="18" charset="0"/>
              </a:rPr>
              <a:t>.</a:t>
            </a:r>
          </a:p>
          <a:p>
            <a:pPr algn="just">
              <a:lnSpc>
                <a:spcPct val="150000"/>
              </a:lnSpc>
            </a:pPr>
            <a:r>
              <a:rPr lang="tr-TR" altLang="en-US" sz="2400" dirty="0">
                <a:latin typeface="Times New Roman" panose="02020603050405020304" pitchFamily="18" charset="0"/>
                <a:cs typeface="Times New Roman" panose="02020603050405020304" pitchFamily="18" charset="0"/>
              </a:rPr>
              <a:t>İç gezegenlerin yörüngeleri yerin yörüngesi içinde olduğundan Ay gibi evreler gösterirler. Güneşli yüzleri yerden değişik miktarlarda görünür. Üst kavuşumda aydınlık yüzünü, alt kavuşumda karanlık yüzünü ve en büyük uzanımlarda da yeni yüzünü görürüz (Şekil 10). </a:t>
            </a:r>
          </a:p>
        </p:txBody>
      </p:sp>
    </p:spTree>
    <p:extLst>
      <p:ext uri="{BB962C8B-B14F-4D97-AF65-F5344CB8AC3E}">
        <p14:creationId xmlns:p14="http://schemas.microsoft.com/office/powerpoint/2010/main" val="1310395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CF7A2FA6-3212-478E-AFB5-4B925B74A673}"/>
              </a:ext>
            </a:extLst>
          </p:cNvPr>
          <p:cNvSpPr>
            <a:spLocks noGrp="1" noChangeArrowheads="1"/>
          </p:cNvSpPr>
          <p:nvPr>
            <p:ph type="title"/>
          </p:nvPr>
        </p:nvSpPr>
        <p:spPr/>
        <p:txBody>
          <a:bodyPr/>
          <a:lstStyle/>
          <a:p>
            <a:endParaRPr lang="en-US" altLang="en-US"/>
          </a:p>
        </p:txBody>
      </p:sp>
      <p:sp>
        <p:nvSpPr>
          <p:cNvPr id="2" name="1 Oval">
            <a:extLst>
              <a:ext uri="{FF2B5EF4-FFF2-40B4-BE49-F238E27FC236}">
                <a16:creationId xmlns:a16="http://schemas.microsoft.com/office/drawing/2014/main" id="{4380A5AC-5947-4DEE-95C6-A19D62EB48E6}"/>
              </a:ext>
            </a:extLst>
          </p:cNvPr>
          <p:cNvSpPr/>
          <p:nvPr/>
        </p:nvSpPr>
        <p:spPr>
          <a:xfrm>
            <a:off x="1981200" y="1981200"/>
            <a:ext cx="2667000" cy="2667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 Oval">
            <a:extLst>
              <a:ext uri="{FF2B5EF4-FFF2-40B4-BE49-F238E27FC236}">
                <a16:creationId xmlns:a16="http://schemas.microsoft.com/office/drawing/2014/main" id="{1454C091-65E2-4288-A293-AC91E4F231C9}"/>
              </a:ext>
            </a:extLst>
          </p:cNvPr>
          <p:cNvSpPr/>
          <p:nvPr/>
        </p:nvSpPr>
        <p:spPr>
          <a:xfrm rot="2946621">
            <a:off x="2141538" y="1971675"/>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3 Kiriş">
            <a:extLst>
              <a:ext uri="{FF2B5EF4-FFF2-40B4-BE49-F238E27FC236}">
                <a16:creationId xmlns:a16="http://schemas.microsoft.com/office/drawing/2014/main" id="{34D89EEB-7E28-44F1-8903-F19EFB1DBB6B}"/>
              </a:ext>
            </a:extLst>
          </p:cNvPr>
          <p:cNvSpPr/>
          <p:nvPr/>
        </p:nvSpPr>
        <p:spPr>
          <a:xfrm rot="2946621">
            <a:off x="2141538" y="1971675"/>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Oval">
            <a:extLst>
              <a:ext uri="{FF2B5EF4-FFF2-40B4-BE49-F238E27FC236}">
                <a16:creationId xmlns:a16="http://schemas.microsoft.com/office/drawing/2014/main" id="{2C9F7C6D-7AAE-47D3-94E9-32EF10BA68F4}"/>
              </a:ext>
            </a:extLst>
          </p:cNvPr>
          <p:cNvSpPr/>
          <p:nvPr/>
        </p:nvSpPr>
        <p:spPr>
          <a:xfrm rot="7888232">
            <a:off x="3902075" y="1997075"/>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Kiriş">
            <a:extLst>
              <a:ext uri="{FF2B5EF4-FFF2-40B4-BE49-F238E27FC236}">
                <a16:creationId xmlns:a16="http://schemas.microsoft.com/office/drawing/2014/main" id="{73769D6F-02A9-4955-8032-D3E70E1CA4C0}"/>
              </a:ext>
            </a:extLst>
          </p:cNvPr>
          <p:cNvSpPr/>
          <p:nvPr/>
        </p:nvSpPr>
        <p:spPr>
          <a:xfrm rot="7888232">
            <a:off x="3902075" y="1997075"/>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Oval">
            <a:extLst>
              <a:ext uri="{FF2B5EF4-FFF2-40B4-BE49-F238E27FC236}">
                <a16:creationId xmlns:a16="http://schemas.microsoft.com/office/drawing/2014/main" id="{DBE796EE-B34E-4AD4-9612-BEDED4355E61}"/>
              </a:ext>
            </a:extLst>
          </p:cNvPr>
          <p:cNvSpPr/>
          <p:nvPr/>
        </p:nvSpPr>
        <p:spPr>
          <a:xfrm rot="13553620">
            <a:off x="3935413" y="399415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Kiriş">
            <a:extLst>
              <a:ext uri="{FF2B5EF4-FFF2-40B4-BE49-F238E27FC236}">
                <a16:creationId xmlns:a16="http://schemas.microsoft.com/office/drawing/2014/main" id="{AAC4A008-F43B-413F-9565-CB9DD3EFAC18}"/>
              </a:ext>
            </a:extLst>
          </p:cNvPr>
          <p:cNvSpPr/>
          <p:nvPr/>
        </p:nvSpPr>
        <p:spPr>
          <a:xfrm rot="13553620">
            <a:off x="3948113" y="4003675"/>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Oval">
            <a:extLst>
              <a:ext uri="{FF2B5EF4-FFF2-40B4-BE49-F238E27FC236}">
                <a16:creationId xmlns:a16="http://schemas.microsoft.com/office/drawing/2014/main" id="{675C0909-80FF-483E-8B32-EF608FF79841}"/>
              </a:ext>
            </a:extLst>
          </p:cNvPr>
          <p:cNvSpPr/>
          <p:nvPr/>
        </p:nvSpPr>
        <p:spPr>
          <a:xfrm rot="17091951">
            <a:off x="2719388" y="4325938"/>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Kiriş">
            <a:extLst>
              <a:ext uri="{FF2B5EF4-FFF2-40B4-BE49-F238E27FC236}">
                <a16:creationId xmlns:a16="http://schemas.microsoft.com/office/drawing/2014/main" id="{66BFC65F-E248-4686-8A7D-BFCC7EAD22E0}"/>
              </a:ext>
            </a:extLst>
          </p:cNvPr>
          <p:cNvSpPr/>
          <p:nvPr/>
        </p:nvSpPr>
        <p:spPr>
          <a:xfrm rot="17091951">
            <a:off x="2719388" y="4325938"/>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 name="12 Oval">
            <a:extLst>
              <a:ext uri="{FF2B5EF4-FFF2-40B4-BE49-F238E27FC236}">
                <a16:creationId xmlns:a16="http://schemas.microsoft.com/office/drawing/2014/main" id="{87F361D0-AA17-4478-8A80-C26510F53E84}"/>
              </a:ext>
            </a:extLst>
          </p:cNvPr>
          <p:cNvSpPr/>
          <p:nvPr/>
        </p:nvSpPr>
        <p:spPr>
          <a:xfrm rot="18934467">
            <a:off x="2076450" y="3970338"/>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13 Kiriş">
            <a:extLst>
              <a:ext uri="{FF2B5EF4-FFF2-40B4-BE49-F238E27FC236}">
                <a16:creationId xmlns:a16="http://schemas.microsoft.com/office/drawing/2014/main" id="{D6F07B78-864F-48C6-B4A0-53056F7D6ED2}"/>
              </a:ext>
            </a:extLst>
          </p:cNvPr>
          <p:cNvSpPr/>
          <p:nvPr/>
        </p:nvSpPr>
        <p:spPr>
          <a:xfrm rot="18934467">
            <a:off x="2076450" y="3970338"/>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4 Oval">
            <a:extLst>
              <a:ext uri="{FF2B5EF4-FFF2-40B4-BE49-F238E27FC236}">
                <a16:creationId xmlns:a16="http://schemas.microsoft.com/office/drawing/2014/main" id="{0554B88C-45B2-403C-A64F-C0A9147CFE29}"/>
              </a:ext>
            </a:extLst>
          </p:cNvPr>
          <p:cNvSpPr/>
          <p:nvPr/>
        </p:nvSpPr>
        <p:spPr>
          <a:xfrm rot="5400000">
            <a:off x="3008313" y="1655763"/>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 name="15 Kiriş">
            <a:extLst>
              <a:ext uri="{FF2B5EF4-FFF2-40B4-BE49-F238E27FC236}">
                <a16:creationId xmlns:a16="http://schemas.microsoft.com/office/drawing/2014/main" id="{DB0FA0EA-3D57-4D8A-B0EB-6086B67D3F1A}"/>
              </a:ext>
            </a:extLst>
          </p:cNvPr>
          <p:cNvSpPr/>
          <p:nvPr/>
        </p:nvSpPr>
        <p:spPr>
          <a:xfrm rot="5400000">
            <a:off x="3008313" y="1655763"/>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 name="16 Yay">
            <a:extLst>
              <a:ext uri="{FF2B5EF4-FFF2-40B4-BE49-F238E27FC236}">
                <a16:creationId xmlns:a16="http://schemas.microsoft.com/office/drawing/2014/main" id="{0FC39D65-9D5B-4B39-AAA8-1433A782A412}"/>
              </a:ext>
            </a:extLst>
          </p:cNvPr>
          <p:cNvSpPr/>
          <p:nvPr/>
        </p:nvSpPr>
        <p:spPr>
          <a:xfrm>
            <a:off x="1524000" y="1524000"/>
            <a:ext cx="3552825" cy="3657600"/>
          </a:xfrm>
          <a:prstGeom prst="arc">
            <a:avLst>
              <a:gd name="adj1" fmla="val 2797888"/>
              <a:gd name="adj2" fmla="val 8122995"/>
            </a:avLst>
          </a:prstGeom>
          <a:ln w="254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22" name="21 Düz Bağlayıcı">
            <a:extLst>
              <a:ext uri="{FF2B5EF4-FFF2-40B4-BE49-F238E27FC236}">
                <a16:creationId xmlns:a16="http://schemas.microsoft.com/office/drawing/2014/main" id="{ABCD132D-E87D-44E7-A8D4-647D48D350BF}"/>
              </a:ext>
            </a:extLst>
          </p:cNvPr>
          <p:cNvCxnSpPr>
            <a:stCxn id="6" idx="2"/>
          </p:cNvCxnSpPr>
          <p:nvPr/>
        </p:nvCxnSpPr>
        <p:spPr>
          <a:xfrm rot="5400000">
            <a:off x="2333625" y="3286125"/>
            <a:ext cx="2852738" cy="890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982135CE-B408-42C7-B16A-492CB32331E9}"/>
              </a:ext>
            </a:extLst>
          </p:cNvPr>
          <p:cNvCxnSpPr>
            <a:stCxn id="4" idx="2"/>
          </p:cNvCxnSpPr>
          <p:nvPr/>
        </p:nvCxnSpPr>
        <p:spPr>
          <a:xfrm rot="16200000" flipH="1">
            <a:off x="1423194" y="3304382"/>
            <a:ext cx="2890837" cy="838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2255277C-7D42-4467-B6A1-66632B757131}"/>
              </a:ext>
            </a:extLst>
          </p:cNvPr>
          <p:cNvCxnSpPr>
            <a:stCxn id="14" idx="2"/>
          </p:cNvCxnSpPr>
          <p:nvPr/>
        </p:nvCxnSpPr>
        <p:spPr>
          <a:xfrm rot="16200000" flipH="1">
            <a:off x="2387600" y="4268788"/>
            <a:ext cx="896937" cy="9032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48 Düz Bağlayıcı">
            <a:extLst>
              <a:ext uri="{FF2B5EF4-FFF2-40B4-BE49-F238E27FC236}">
                <a16:creationId xmlns:a16="http://schemas.microsoft.com/office/drawing/2014/main" id="{5BDFB9CB-0FDC-4A54-ACA8-57595DEB7DA1}"/>
              </a:ext>
            </a:extLst>
          </p:cNvPr>
          <p:cNvCxnSpPr>
            <a:endCxn id="8" idx="2"/>
          </p:cNvCxnSpPr>
          <p:nvPr/>
        </p:nvCxnSpPr>
        <p:spPr>
          <a:xfrm rot="5400000" flipH="1" flipV="1">
            <a:off x="3356769" y="4263231"/>
            <a:ext cx="852488" cy="936625"/>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56 Düz Bağlayıcı">
            <a:extLst>
              <a:ext uri="{FF2B5EF4-FFF2-40B4-BE49-F238E27FC236}">
                <a16:creationId xmlns:a16="http://schemas.microsoft.com/office/drawing/2014/main" id="{0C0B494A-92CB-457E-A94D-98ECE5089137}"/>
              </a:ext>
            </a:extLst>
          </p:cNvPr>
          <p:cNvCxnSpPr>
            <a:stCxn id="10" idx="2"/>
          </p:cNvCxnSpPr>
          <p:nvPr/>
        </p:nvCxnSpPr>
        <p:spPr>
          <a:xfrm rot="16200000" flipH="1">
            <a:off x="2886075" y="4767263"/>
            <a:ext cx="541337" cy="26193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62 Düz Bağlayıcı">
            <a:extLst>
              <a:ext uri="{FF2B5EF4-FFF2-40B4-BE49-F238E27FC236}">
                <a16:creationId xmlns:a16="http://schemas.microsoft.com/office/drawing/2014/main" id="{87BA6D4B-91C3-433C-B2CD-3845F054DB0D}"/>
              </a:ext>
            </a:extLst>
          </p:cNvPr>
          <p:cNvCxnSpPr/>
          <p:nvPr/>
        </p:nvCxnSpPr>
        <p:spPr>
          <a:xfrm rot="10800000">
            <a:off x="3922713" y="2193925"/>
            <a:ext cx="585787" cy="21113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69 Düz Bağlayıcı">
            <a:extLst>
              <a:ext uri="{FF2B5EF4-FFF2-40B4-BE49-F238E27FC236}">
                <a16:creationId xmlns:a16="http://schemas.microsoft.com/office/drawing/2014/main" id="{57951E8B-2CA2-435C-B22C-15139909B149}"/>
              </a:ext>
            </a:extLst>
          </p:cNvPr>
          <p:cNvCxnSpPr/>
          <p:nvPr/>
        </p:nvCxnSpPr>
        <p:spPr>
          <a:xfrm rot="10800000" flipV="1">
            <a:off x="2990850" y="1957388"/>
            <a:ext cx="647700" cy="47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71 Düz Bağlayıcı">
            <a:extLst>
              <a:ext uri="{FF2B5EF4-FFF2-40B4-BE49-F238E27FC236}">
                <a16:creationId xmlns:a16="http://schemas.microsoft.com/office/drawing/2014/main" id="{2F0ED3C5-643D-4B54-8FB8-51E0446EAF3F}"/>
              </a:ext>
            </a:extLst>
          </p:cNvPr>
          <p:cNvCxnSpPr/>
          <p:nvPr/>
        </p:nvCxnSpPr>
        <p:spPr>
          <a:xfrm rot="10800000" flipV="1">
            <a:off x="2133600" y="2166938"/>
            <a:ext cx="590550" cy="16827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83 Düz Bağlayıcı">
            <a:extLst>
              <a:ext uri="{FF2B5EF4-FFF2-40B4-BE49-F238E27FC236}">
                <a16:creationId xmlns:a16="http://schemas.microsoft.com/office/drawing/2014/main" id="{BBA37CBB-8225-4CF9-9C08-74D9C535FB84}"/>
              </a:ext>
            </a:extLst>
          </p:cNvPr>
          <p:cNvCxnSpPr/>
          <p:nvPr/>
        </p:nvCxnSpPr>
        <p:spPr>
          <a:xfrm rot="5400000">
            <a:off x="2158206" y="4050507"/>
            <a:ext cx="428625" cy="43021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88 Düz Bağlayıcı">
            <a:extLst>
              <a:ext uri="{FF2B5EF4-FFF2-40B4-BE49-F238E27FC236}">
                <a16:creationId xmlns:a16="http://schemas.microsoft.com/office/drawing/2014/main" id="{AC1061C4-0556-4384-9226-40412EF7DA09}"/>
              </a:ext>
            </a:extLst>
          </p:cNvPr>
          <p:cNvCxnSpPr/>
          <p:nvPr/>
        </p:nvCxnSpPr>
        <p:spPr>
          <a:xfrm rot="16200000" flipV="1">
            <a:off x="4021931" y="4085432"/>
            <a:ext cx="447675" cy="4333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92 Düz Bağlayıcı">
            <a:extLst>
              <a:ext uri="{FF2B5EF4-FFF2-40B4-BE49-F238E27FC236}">
                <a16:creationId xmlns:a16="http://schemas.microsoft.com/office/drawing/2014/main" id="{38E5F93F-8BCF-431A-85DA-FC30DA770632}"/>
              </a:ext>
            </a:extLst>
          </p:cNvPr>
          <p:cNvCxnSpPr/>
          <p:nvPr/>
        </p:nvCxnSpPr>
        <p:spPr>
          <a:xfrm rot="10800000" flipV="1">
            <a:off x="2762250" y="4489450"/>
            <a:ext cx="547688" cy="27463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1" name="100 Güneş">
            <a:extLst>
              <a:ext uri="{FF2B5EF4-FFF2-40B4-BE49-F238E27FC236}">
                <a16:creationId xmlns:a16="http://schemas.microsoft.com/office/drawing/2014/main" id="{A25D17D4-4620-48B4-B3A1-F5C6C0BBFCE9}"/>
              </a:ext>
            </a:extLst>
          </p:cNvPr>
          <p:cNvSpPr/>
          <p:nvPr/>
        </p:nvSpPr>
        <p:spPr>
          <a:xfrm>
            <a:off x="3144838" y="3154363"/>
            <a:ext cx="330200" cy="331787"/>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02" name="101 Düz Bağlayıcı">
            <a:extLst>
              <a:ext uri="{FF2B5EF4-FFF2-40B4-BE49-F238E27FC236}">
                <a16:creationId xmlns:a16="http://schemas.microsoft.com/office/drawing/2014/main" id="{B4CAF8C5-ED76-425A-9054-67807952920D}"/>
              </a:ext>
            </a:extLst>
          </p:cNvPr>
          <p:cNvCxnSpPr/>
          <p:nvPr/>
        </p:nvCxnSpPr>
        <p:spPr>
          <a:xfrm rot="5400000">
            <a:off x="1708150" y="3586163"/>
            <a:ext cx="320357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75134" name="102 Metin kutusu">
            <a:extLst>
              <a:ext uri="{FF2B5EF4-FFF2-40B4-BE49-F238E27FC236}">
                <a16:creationId xmlns:a16="http://schemas.microsoft.com/office/drawing/2014/main" id="{233EFCE9-D5EA-4238-B346-AE96D5F741A0}"/>
              </a:ext>
            </a:extLst>
          </p:cNvPr>
          <p:cNvSpPr txBox="1">
            <a:spLocks noChangeArrowheads="1"/>
          </p:cNvSpPr>
          <p:nvPr/>
        </p:nvSpPr>
        <p:spPr bwMode="auto">
          <a:xfrm>
            <a:off x="2971800" y="1371600"/>
            <a:ext cx="6905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Dolun</a:t>
            </a:r>
          </a:p>
        </p:txBody>
      </p:sp>
      <p:sp>
        <p:nvSpPr>
          <p:cNvPr id="175135" name="103 Metin kutusu">
            <a:extLst>
              <a:ext uri="{FF2B5EF4-FFF2-40B4-BE49-F238E27FC236}">
                <a16:creationId xmlns:a16="http://schemas.microsoft.com/office/drawing/2014/main" id="{590F41EF-BEEF-4067-B7EE-94926D881E7E}"/>
              </a:ext>
            </a:extLst>
          </p:cNvPr>
          <p:cNvSpPr txBox="1">
            <a:spLocks noChangeArrowheads="1"/>
          </p:cNvSpPr>
          <p:nvPr/>
        </p:nvSpPr>
        <p:spPr bwMode="auto">
          <a:xfrm>
            <a:off x="2590800" y="2438400"/>
            <a:ext cx="7127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Şişkin</a:t>
            </a:r>
          </a:p>
        </p:txBody>
      </p:sp>
      <p:sp>
        <p:nvSpPr>
          <p:cNvPr id="175136" name="104 Metin kutusu">
            <a:extLst>
              <a:ext uri="{FF2B5EF4-FFF2-40B4-BE49-F238E27FC236}">
                <a16:creationId xmlns:a16="http://schemas.microsoft.com/office/drawing/2014/main" id="{4878E08A-7176-4730-9D20-10469AC003E5}"/>
              </a:ext>
            </a:extLst>
          </p:cNvPr>
          <p:cNvSpPr txBox="1">
            <a:spLocks noChangeArrowheads="1"/>
          </p:cNvSpPr>
          <p:nvPr/>
        </p:nvSpPr>
        <p:spPr bwMode="auto">
          <a:xfrm>
            <a:off x="4419600" y="1905000"/>
            <a:ext cx="7127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Şişkin</a:t>
            </a:r>
          </a:p>
        </p:txBody>
      </p:sp>
      <p:sp>
        <p:nvSpPr>
          <p:cNvPr id="175137" name="105 Metin kutusu">
            <a:extLst>
              <a:ext uri="{FF2B5EF4-FFF2-40B4-BE49-F238E27FC236}">
                <a16:creationId xmlns:a16="http://schemas.microsoft.com/office/drawing/2014/main" id="{F1D70DF5-74AA-4A20-8401-7E6AA86B03AF}"/>
              </a:ext>
            </a:extLst>
          </p:cNvPr>
          <p:cNvSpPr txBox="1">
            <a:spLocks noChangeArrowheads="1"/>
          </p:cNvSpPr>
          <p:nvPr/>
        </p:nvSpPr>
        <p:spPr bwMode="auto">
          <a:xfrm>
            <a:off x="4495800" y="4038600"/>
            <a:ext cx="82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Dördün</a:t>
            </a:r>
          </a:p>
        </p:txBody>
      </p:sp>
      <p:sp>
        <p:nvSpPr>
          <p:cNvPr id="175138" name="106 Metin kutusu">
            <a:extLst>
              <a:ext uri="{FF2B5EF4-FFF2-40B4-BE49-F238E27FC236}">
                <a16:creationId xmlns:a16="http://schemas.microsoft.com/office/drawing/2014/main" id="{3FD05896-DAE4-4EBF-B6BB-A25E5C95938E}"/>
              </a:ext>
            </a:extLst>
          </p:cNvPr>
          <p:cNvSpPr txBox="1">
            <a:spLocks noChangeArrowheads="1"/>
          </p:cNvSpPr>
          <p:nvPr/>
        </p:nvSpPr>
        <p:spPr bwMode="auto">
          <a:xfrm>
            <a:off x="2306638" y="4681538"/>
            <a:ext cx="5635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Hilal</a:t>
            </a:r>
          </a:p>
        </p:txBody>
      </p:sp>
      <p:sp>
        <p:nvSpPr>
          <p:cNvPr id="175139" name="107 Metin kutusu">
            <a:extLst>
              <a:ext uri="{FF2B5EF4-FFF2-40B4-BE49-F238E27FC236}">
                <a16:creationId xmlns:a16="http://schemas.microsoft.com/office/drawing/2014/main" id="{E1D2DC24-E8C7-4DFD-A75D-057591E9D2D4}"/>
              </a:ext>
            </a:extLst>
          </p:cNvPr>
          <p:cNvSpPr txBox="1">
            <a:spLocks noChangeArrowheads="1"/>
          </p:cNvSpPr>
          <p:nvPr/>
        </p:nvSpPr>
        <p:spPr bwMode="auto">
          <a:xfrm>
            <a:off x="2209800" y="3657600"/>
            <a:ext cx="82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b="1">
                <a:cs typeface="Arial" panose="020B0604020202020204" pitchFamily="34" charset="0"/>
              </a:rPr>
              <a:t>Dördün</a:t>
            </a:r>
          </a:p>
        </p:txBody>
      </p:sp>
      <p:sp>
        <p:nvSpPr>
          <p:cNvPr id="109" name="108 Oval">
            <a:extLst>
              <a:ext uri="{FF2B5EF4-FFF2-40B4-BE49-F238E27FC236}">
                <a16:creationId xmlns:a16="http://schemas.microsoft.com/office/drawing/2014/main" id="{3B750D65-9C42-429E-89C5-7F542D4FFA4B}"/>
              </a:ext>
            </a:extLst>
          </p:cNvPr>
          <p:cNvSpPr/>
          <p:nvPr/>
        </p:nvSpPr>
        <p:spPr>
          <a:xfrm flipH="1" flipV="1">
            <a:off x="3276600" y="515778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5141" name="109 Metin kutusu">
            <a:extLst>
              <a:ext uri="{FF2B5EF4-FFF2-40B4-BE49-F238E27FC236}">
                <a16:creationId xmlns:a16="http://schemas.microsoft.com/office/drawing/2014/main" id="{1B3FD225-865D-4157-90A7-A38589BC2BB5}"/>
              </a:ext>
            </a:extLst>
          </p:cNvPr>
          <p:cNvSpPr txBox="1">
            <a:spLocks noChangeArrowheads="1"/>
          </p:cNvSpPr>
          <p:nvPr/>
        </p:nvSpPr>
        <p:spPr bwMode="auto">
          <a:xfrm>
            <a:off x="3078163" y="5202238"/>
            <a:ext cx="4476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a:cs typeface="Arial" panose="020B0604020202020204" pitchFamily="34" charset="0"/>
              </a:rPr>
              <a:t>Yer</a:t>
            </a:r>
          </a:p>
        </p:txBody>
      </p:sp>
      <p:sp>
        <p:nvSpPr>
          <p:cNvPr id="175142" name="Text Box 38">
            <a:extLst>
              <a:ext uri="{FF2B5EF4-FFF2-40B4-BE49-F238E27FC236}">
                <a16:creationId xmlns:a16="http://schemas.microsoft.com/office/drawing/2014/main" id="{4F2E8503-4160-4CBD-89BB-5EEE3F3C67A6}"/>
              </a:ext>
            </a:extLst>
          </p:cNvPr>
          <p:cNvSpPr txBox="1">
            <a:spLocks noChangeArrowheads="1"/>
          </p:cNvSpPr>
          <p:nvPr/>
        </p:nvSpPr>
        <p:spPr bwMode="auto">
          <a:xfrm>
            <a:off x="684213" y="6021388"/>
            <a:ext cx="2808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10</a:t>
            </a:r>
          </a:p>
        </p:txBody>
      </p:sp>
    </p:spTree>
    <p:extLst>
      <p:ext uri="{BB962C8B-B14F-4D97-AF65-F5344CB8AC3E}">
        <p14:creationId xmlns:p14="http://schemas.microsoft.com/office/powerpoint/2010/main" val="1025919779"/>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1169</Words>
  <Application>Microsoft Office PowerPoint</Application>
  <PresentationFormat>Ekran Gösterisi (4:3)</PresentationFormat>
  <Paragraphs>120</Paragraphs>
  <Slides>16</Slides>
  <Notes>0</Notes>
  <HiddenSlides>0</HiddenSlides>
  <MMClips>0</MMClips>
  <ScaleCrop>false</ScaleCrop>
  <HeadingPairs>
    <vt:vector size="8" baseType="variant">
      <vt:variant>
        <vt:lpstr>Kullanılan Yazı Tipleri</vt:lpstr>
      </vt:variant>
      <vt:variant>
        <vt:i4>8</vt:i4>
      </vt:variant>
      <vt:variant>
        <vt:lpstr>Tema</vt:lpstr>
      </vt:variant>
      <vt:variant>
        <vt:i4>1</vt:i4>
      </vt:variant>
      <vt:variant>
        <vt:lpstr>Eklenmiş OLE Hizmet Programları</vt:lpstr>
      </vt:variant>
      <vt:variant>
        <vt:i4>1</vt:i4>
      </vt:variant>
      <vt:variant>
        <vt:lpstr>Slayt Başlıkları</vt:lpstr>
      </vt:variant>
      <vt:variant>
        <vt:i4>16</vt:i4>
      </vt:variant>
    </vt:vector>
  </HeadingPairs>
  <TitlesOfParts>
    <vt:vector size="26" baseType="lpstr">
      <vt:lpstr>Aharoni</vt:lpstr>
      <vt:lpstr>Arial</vt:lpstr>
      <vt:lpstr>Arial Black</vt:lpstr>
      <vt:lpstr>Calibri</vt:lpstr>
      <vt:lpstr>Calibri Light</vt:lpstr>
      <vt:lpstr>Monotype Corsiva</vt:lpstr>
      <vt:lpstr>Symbol</vt:lpstr>
      <vt:lpstr>Times New Roman</vt:lpstr>
      <vt:lpstr>Office Teması</vt:lpstr>
      <vt:lpstr>Equation</vt:lpstr>
      <vt:lpstr>IV. GEZEGENLERİN GÖRÜNEN     HAREKETİ - II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 GEZEGENLERİN GÖRÜNEN     HAREKETİ - II</dc:title>
  <dc:creator>ibrahim özavcı</dc:creator>
  <cp:lastModifiedBy>ibrahim özavcı</cp:lastModifiedBy>
  <cp:revision>11</cp:revision>
  <dcterms:created xsi:type="dcterms:W3CDTF">2018-11-13T14:56:51Z</dcterms:created>
  <dcterms:modified xsi:type="dcterms:W3CDTF">2018-11-13T15:13:41Z</dcterms:modified>
</cp:coreProperties>
</file>