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5D24E2D0-C690-4BFB-A92B-3A24A1944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38A963F0-CDEE-4D3F-BFAE-BEAB172A5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1AFC6D8-CE87-4B79-9194-12C14AA82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72C5C68-48F9-48BF-BBA2-DBB0407F9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A341055-7F56-47CA-979B-47FE87F2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8605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D5F5137-7427-4C32-8A42-8593E8BD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F5330E-9A25-4005-8361-A5F339E85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92FAB64-A08C-43CC-A5B9-3C3669E06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6D075EB-9043-4D6E-BB92-3C38D6A4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653D73-C750-404D-B370-313134E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54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075BFB6-E6D5-4DB6-ADC4-D8EF01F16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0F74E9A-CB05-4715-9034-5C9066FB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468BDB-16B7-404D-A62C-32270D913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E959CD1-9D21-4688-B78E-B20BEF44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123E1A1-0877-44C8-812B-E413F485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0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1DCE961-FA42-494D-8FCD-1DA55D82F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756821-6A9C-43AD-934F-0EA0C50FA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13AE5E-1E3C-44E6-83DD-25F699986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A55B1D-B572-4B6E-88CA-0A493B02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BFD06DD-DE12-4F2A-9D1D-489FA6F83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919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830461D-A11C-4B98-8860-A135308B4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8F1093E-D340-433C-A385-4918252AB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A80D93-48D4-4843-87BF-9243A613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5D34A19-8C0D-4D47-A778-C1070DDD4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9B5B351-EA45-4907-97C9-B8529567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2555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4691AB-1E8D-4303-97E2-A654A42A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9B7DF3D-74A5-4702-A8EE-677881F7A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95FF1B8-6ECD-4206-9947-CE48339D0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8045141-7A83-4762-82C0-5AE640DC2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25E902A-484C-4F1F-A147-3539961D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12494B7-4E9C-402A-AD1E-DE15240A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4167034-020D-4786-9500-C4B9AB8C7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3F2B448-D0B3-4EB9-9D02-F9199B73A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170E3F1-C892-4C49-8C8A-D5805947C3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5DFEAC46-7967-48D1-B1DB-E00D560F2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539E62AF-0E7F-44B9-840E-2BEFC82223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5A01C0E-E187-45B1-94C6-3851D86C0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12E8439-6276-4850-BC8E-C2014781E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09866A0D-AD9E-4962-9758-D6525BB0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3736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274BE36-2516-475B-A1A4-50BA4915A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E28A976-3159-4C7E-B3F4-1218EC73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F1150480-9ACF-4185-B1A3-AE4E8D35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E8D51705-963C-4608-8A3E-6B08A126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50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A13CCBD8-7108-4D5A-A99A-E8672CAF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A10DF144-6765-4ADC-86DD-A1A02C0A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B73161A8-0587-4289-A7DD-27C66902A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361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79FE77-0954-4C87-BAFD-C12F76472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6F3110D-0DF7-40E6-AF49-1DB99BBC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ED6A803-8B3C-40BE-A253-F1E0846BB1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DBA0D30-ED38-4928-8185-3F40F6EF3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B9C7B87-AE2D-4BD7-957F-A126380E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7B19CC9-88A9-4B83-A8C2-5AE351AC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1582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159262D-2920-48A7-9420-7394A14B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F19F55-D2C4-4F98-8B65-9056FD417C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825469C-5DE6-4F8D-AFA0-F8410691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AA083727-C744-4E02-A186-C1C9E72B2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3A9C23B-FC90-4EB6-A422-BA2250B40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98AACC-35FE-4C35-8C75-C29213FE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658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0F67AE5-936E-4CC2-9803-0DA4B133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65B754F-23D6-4331-AFEC-AC17F9DE8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6760B98-93C3-4164-A42F-EA755A033E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ED45-79FF-46F7-BEE3-CBF4520F66FE}" type="datetimeFigureOut">
              <a:rPr lang="tr-TR" smtClean="0"/>
              <a:t>29.10.2018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3A82F64-C9BA-4DEB-AD5A-FACED06EB3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EDCD38F-D0BE-4063-9583-0CDA14E54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7302A-32EA-46C7-8B37-DB3067A58E6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246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>
            <a:extLst>
              <a:ext uri="{FF2B5EF4-FFF2-40B4-BE49-F238E27FC236}">
                <a16:creationId xmlns:a16="http://schemas.microsoft.com/office/drawing/2014/main" id="{66604B77-A74D-4CA6-A5FE-83F30D3D7959}"/>
              </a:ext>
            </a:extLst>
          </p:cNvPr>
          <p:cNvSpPr txBox="1">
            <a:spLocks/>
          </p:cNvSpPr>
          <p:nvPr/>
        </p:nvSpPr>
        <p:spPr>
          <a:xfrm>
            <a:off x="838200" y="279699"/>
            <a:ext cx="10515600" cy="5897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endParaRPr lang="tr-TR"/>
          </a:p>
          <a:p>
            <a:r>
              <a:rPr lang="tr-TR"/>
              <a:t>Bu haftaki dersin konusunu seçilmiş görseller oluşturmaktadır. Bu görselleri tek tek inceleyip üzerinde tartışmalar yürüteceğiz.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6497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9224E1-0F8F-4BD8-91C9-EA79A706B6D9}"/>
              </a:ext>
            </a:extLst>
          </p:cNvPr>
          <p:cNvSpPr txBox="1">
            <a:spLocks/>
          </p:cNvSpPr>
          <p:nvPr/>
        </p:nvSpPr>
        <p:spPr>
          <a:xfrm rot="16200000">
            <a:off x="-2804532" y="2804529"/>
            <a:ext cx="6858001" cy="1248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Cehennem – 1506 – Madrid Prado Müzesi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91E6879-90CD-4D0E-A33A-118CDB0CD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21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409A76A-B92C-430E-95A8-6B94D4622905}"/>
              </a:ext>
            </a:extLst>
          </p:cNvPr>
          <p:cNvSpPr txBox="1">
            <a:spLocks/>
          </p:cNvSpPr>
          <p:nvPr/>
        </p:nvSpPr>
        <p:spPr>
          <a:xfrm rot="16200000">
            <a:off x="-2670717" y="2670715"/>
            <a:ext cx="6858001" cy="15165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/>
              <a:t>Cehennem – 1410-1411 – Chantilly Conde Müzesi</a:t>
            </a:r>
            <a:endParaRPr lang="tr-T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670B165-05BC-4CDA-86F4-1CF96E8CC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92" y="0"/>
            <a:ext cx="4920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066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 Başlık 2">
            <a:extLst>
              <a:ext uri="{FF2B5EF4-FFF2-40B4-BE49-F238E27FC236}">
                <a16:creationId xmlns:a16="http://schemas.microsoft.com/office/drawing/2014/main" id="{9A541B8A-86B4-4834-A110-EDBEB8A9A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6200000">
            <a:off x="-3044380" y="3044380"/>
            <a:ext cx="6858000" cy="769240"/>
          </a:xfrm>
        </p:spPr>
        <p:txBody>
          <a:bodyPr/>
          <a:lstStyle/>
          <a:p>
            <a:r>
              <a:rPr lang="tr-TR" dirty="0"/>
              <a:t>KUROS – MÖ IV YY – ATİNA ULUSAL ARKEOLOJİ MÜZESİ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1AC7DA69-2682-41E3-82B1-DD0F457C0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57" y="0"/>
            <a:ext cx="4354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0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1">
            <a:extLst>
              <a:ext uri="{FF2B5EF4-FFF2-40B4-BE49-F238E27FC236}">
                <a16:creationId xmlns:a16="http://schemas.microsoft.com/office/drawing/2014/main" id="{8D9C377D-4621-428C-B390-3B63D861494E}"/>
              </a:ext>
            </a:extLst>
          </p:cNvPr>
          <p:cNvSpPr txBox="1">
            <a:spLocks/>
          </p:cNvSpPr>
          <p:nvPr/>
        </p:nvSpPr>
        <p:spPr>
          <a:xfrm rot="16200000">
            <a:off x="-3061866" y="3061866"/>
            <a:ext cx="6858000" cy="73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/>
              <a:t>CAPITOLINO AFRODİTESİ – ROMA KOPYASI – MÖ 300, ROMA CAPITOLINO MÜZESİ</a:t>
            </a:r>
            <a:endParaRPr lang="tr-TR" sz="32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F436C60-32A6-4266-A1DA-BFC9BA779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25" y="0"/>
            <a:ext cx="411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E18FF2F-8F54-4EEC-B2B9-53FE514C6989}"/>
              </a:ext>
            </a:extLst>
          </p:cNvPr>
          <p:cNvSpPr txBox="1">
            <a:spLocks/>
          </p:cNvSpPr>
          <p:nvPr/>
        </p:nvSpPr>
        <p:spPr>
          <a:xfrm rot="16200000">
            <a:off x="-2815683" y="2815683"/>
            <a:ext cx="6858000" cy="12266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4000"/>
              <a:t>DİSK ATAN ADAM – MÖ IV-V YY – ROMA ULUSAL MÜZE</a:t>
            </a:r>
            <a:endParaRPr lang="tr-TR" sz="40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83A4D63-536F-4229-AED6-8322EB5425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19" y="0"/>
            <a:ext cx="52991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133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93F7B3C-1CD5-4FF1-BA0F-BA85D173A2AC}"/>
              </a:ext>
            </a:extLst>
          </p:cNvPr>
          <p:cNvSpPr txBox="1">
            <a:spLocks/>
          </p:cNvSpPr>
          <p:nvPr/>
        </p:nvSpPr>
        <p:spPr>
          <a:xfrm rot="16200000">
            <a:off x="-2977376" y="2977375"/>
            <a:ext cx="6858000" cy="90324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/>
              <a:t>LACOON VE OĞULLARI – MÖ I YY – ROMA VATİKAN MÜZESİ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F3DD8056-1A08-4645-B1FB-18D23196C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840" y="0"/>
            <a:ext cx="713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5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55B666D-5003-44D2-AA6B-2D22F39F47C5}"/>
              </a:ext>
            </a:extLst>
          </p:cNvPr>
          <p:cNvSpPr txBox="1">
            <a:spLocks/>
          </p:cNvSpPr>
          <p:nvPr/>
        </p:nvSpPr>
        <p:spPr>
          <a:xfrm rot="16200000">
            <a:off x="-3042850" y="3042849"/>
            <a:ext cx="6858001" cy="77229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/>
              <a:t>BALVEDERE APOLLONU – MÖ IV YY – ROMA VATİKAN MÜZESİ</a:t>
            </a:r>
            <a:endParaRPr lang="tr-TR" sz="32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2AC46B87-C79E-493C-BBC2-B3860EA4A2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781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13C9A46-9C2A-48AB-AC5C-28F9DEFB4578}"/>
              </a:ext>
            </a:extLst>
          </p:cNvPr>
          <p:cNvSpPr txBox="1">
            <a:spLocks/>
          </p:cNvSpPr>
          <p:nvPr/>
        </p:nvSpPr>
        <p:spPr>
          <a:xfrm rot="16200000">
            <a:off x="-3026124" y="3026124"/>
            <a:ext cx="6858000" cy="80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/>
              <a:t>Madonna, Çocuk İsa ve Azizlerle Birlikte - 1472-1474 – Milano Brera Resim Galerisi</a:t>
            </a:r>
            <a:endParaRPr lang="tr-TR" sz="28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91FD75DB-8340-4678-91D8-CE3CF5634C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901" y="0"/>
            <a:ext cx="48441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57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FF571B0-785B-404A-BF28-D455E027C639}"/>
              </a:ext>
            </a:extLst>
          </p:cNvPr>
          <p:cNvSpPr txBox="1">
            <a:spLocks/>
          </p:cNvSpPr>
          <p:nvPr/>
        </p:nvSpPr>
        <p:spPr>
          <a:xfrm rot="16200000">
            <a:off x="-3076304" y="3076304"/>
            <a:ext cx="6858000" cy="705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/>
              <a:t>Sandro Botticelli – Venüsün Doğuşu – 1482 – Floransa Uffizi Müzesi</a:t>
            </a:r>
            <a:endParaRPr lang="tr-TR" sz="28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46DC4C2-3918-48DC-A530-478316141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5" y="0"/>
            <a:ext cx="107031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58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F2755C7-5C45-4641-B77E-AC11A917E683}"/>
              </a:ext>
            </a:extLst>
          </p:cNvPr>
          <p:cNvSpPr txBox="1">
            <a:spLocks/>
          </p:cNvSpPr>
          <p:nvPr/>
        </p:nvSpPr>
        <p:spPr>
          <a:xfrm rot="16200000">
            <a:off x="-2970367" y="2970366"/>
            <a:ext cx="6858001" cy="9172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/>
              <a:t>Summer - 1412–1489 - Chantilly Conde Müzesi</a:t>
            </a:r>
            <a:endParaRPr lang="tr-TR" sz="36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8E5E5403-E825-4A39-A0D1-1BD884941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850" y="0"/>
            <a:ext cx="6112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397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117</Words>
  <Application>Microsoft Office PowerPoint</Application>
  <PresentationFormat>Geniş ekran</PresentationFormat>
  <Paragraphs>16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İLEF</dc:creator>
  <cp:lastModifiedBy>İLEF</cp:lastModifiedBy>
  <cp:revision>1</cp:revision>
  <dcterms:created xsi:type="dcterms:W3CDTF">2018-10-29T10:46:43Z</dcterms:created>
  <dcterms:modified xsi:type="dcterms:W3CDTF">2018-10-29T10:51:35Z</dcterms:modified>
</cp:coreProperties>
</file>