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174173A5-E0F1-4EDA-B6B6-7B3F031F32D5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DEEAD172-326D-4430-BC6B-21401F58EBBE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584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41D3C321-81A2-4A11-98EA-EB6AD19B41E1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1A74808-63C9-43C8-A580-1B70F7FAF403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389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CD67A443-BA79-44B7-9B7C-C0754198D21D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492C0D1-5062-4109-B235-3951B80D034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77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56097BE9-E437-49FF-82D4-C7B8A350F4AE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84C116DA-42C0-4747-A761-E2B72F0F6B57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44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EF800BB0-C240-4153-AD62-5891E5BFA589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97BDEB8D-DA57-4B7D-A62C-2CC50F61A2E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1422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fld id="{8036F983-408D-4C2D-BAF2-5F9FD3E83C3A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43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object 2"/>
          <p:cNvSpPr>
            <a:spLocks noGrp="1"/>
          </p:cNvSpPr>
          <p:nvPr>
            <p:ph type="title"/>
          </p:nvPr>
        </p:nvSpPr>
        <p:spPr>
          <a:xfrm>
            <a:off x="3153957" y="583179"/>
            <a:ext cx="7244164" cy="1117229"/>
          </a:xfrm>
        </p:spPr>
        <p:txBody>
          <a:bodyPr/>
          <a:lstStyle/>
          <a:p>
            <a:pPr marL="2401839" indent="-1695840" eaLnBrk="1" hangingPunct="1">
              <a:tabLst>
                <a:tab pos="3783580" algn="l"/>
              </a:tabLst>
            </a:pPr>
            <a:r>
              <a:rPr lang="tr-TR" smtClean="0">
                <a:latin typeface="Verdana" pitchFamily="34" charset="0"/>
              </a:rPr>
              <a:t>Bitki-hayvan	Hastalık ve  Zararlıları</a:t>
            </a:r>
          </a:p>
        </p:txBody>
      </p:sp>
      <p:sp>
        <p:nvSpPr>
          <p:cNvPr id="33794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8411CA86-F54C-4281-BC4B-8FBF59FA10E6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r>
              <a:rPr lang="tr-TR"/>
              <a:t>/4</a:t>
            </a:r>
          </a:p>
        </p:txBody>
      </p:sp>
      <p:sp>
        <p:nvSpPr>
          <p:cNvPr id="33795" name="object 3"/>
          <p:cNvSpPr txBox="1">
            <a:spLocks noChangeArrowheads="1"/>
          </p:cNvSpPr>
          <p:nvPr/>
        </p:nvSpPr>
        <p:spPr bwMode="auto">
          <a:xfrm>
            <a:off x="2507077" y="2087656"/>
            <a:ext cx="7461676" cy="3537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576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Bitki üzerinde hastalık etmeni her zaman vardır,  ancak hastalığın oluşması meteorolojik olaylara  bağlıdır. Meteorolojik olaylar zararlıların  gelişmesinde, çoğalmasında, göç etmelerinde ve  yok olmalarında etkili olmaktadır.</a:t>
            </a:r>
          </a:p>
          <a:p>
            <a:pPr marL="322743" indent="-311216" defTabSz="829909" fontAlgn="base">
              <a:lnSpc>
                <a:spcPct val="99000"/>
              </a:lnSpc>
              <a:spcBef>
                <a:spcPts val="556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226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object 2"/>
          <p:cNvSpPr>
            <a:spLocks noGrp="1"/>
          </p:cNvSpPr>
          <p:nvPr>
            <p:ph type="title"/>
          </p:nvPr>
        </p:nvSpPr>
        <p:spPr>
          <a:xfrm>
            <a:off x="3153957" y="583179"/>
            <a:ext cx="7244164" cy="1117229"/>
          </a:xfrm>
        </p:spPr>
        <p:txBody>
          <a:bodyPr/>
          <a:lstStyle/>
          <a:p>
            <a:pPr marL="2401839" indent="-1695840" eaLnBrk="1" hangingPunct="1">
              <a:tabLst>
                <a:tab pos="3783580" algn="l"/>
              </a:tabLst>
            </a:pPr>
            <a:r>
              <a:rPr lang="tr-TR" smtClean="0">
                <a:latin typeface="Verdana" pitchFamily="34" charset="0"/>
              </a:rPr>
              <a:t>Bitki-hayvan	Hastalık ve  Zararlıları</a:t>
            </a:r>
          </a:p>
        </p:txBody>
      </p:sp>
      <p:sp>
        <p:nvSpPr>
          <p:cNvPr id="33794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8411CA86-F54C-4281-BC4B-8FBF59FA10E6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r>
              <a:rPr lang="tr-TR"/>
              <a:t>/4</a:t>
            </a:r>
          </a:p>
        </p:txBody>
      </p:sp>
      <p:sp>
        <p:nvSpPr>
          <p:cNvPr id="33795" name="object 3"/>
          <p:cNvSpPr txBox="1">
            <a:spLocks noChangeArrowheads="1"/>
          </p:cNvSpPr>
          <p:nvPr/>
        </p:nvSpPr>
        <p:spPr bwMode="auto">
          <a:xfrm>
            <a:off x="2507077" y="2087656"/>
            <a:ext cx="7461676" cy="178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576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163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Bitkide hastalık oluşması için gerekli olan faktörler;  bitki, etmenin varlığı ve etmenlerin gelişmesine  uygun meteorolojik koşulların oluşmasıdır.</a:t>
            </a:r>
          </a:p>
        </p:txBody>
      </p:sp>
    </p:spTree>
    <p:extLst>
      <p:ext uri="{BB962C8B-B14F-4D97-AF65-F5344CB8AC3E}">
        <p14:creationId xmlns:p14="http://schemas.microsoft.com/office/powerpoint/2010/main" val="2599596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object 2"/>
          <p:cNvSpPr>
            <a:spLocks noGrp="1"/>
          </p:cNvSpPr>
          <p:nvPr>
            <p:ph type="title"/>
          </p:nvPr>
        </p:nvSpPr>
        <p:spPr>
          <a:xfrm>
            <a:off x="3153957" y="583179"/>
            <a:ext cx="7244164" cy="1117229"/>
          </a:xfrm>
        </p:spPr>
        <p:txBody>
          <a:bodyPr/>
          <a:lstStyle/>
          <a:p>
            <a:pPr marL="2401839" indent="-1695840" eaLnBrk="1" hangingPunct="1">
              <a:tabLst>
                <a:tab pos="3783580" algn="l"/>
              </a:tabLst>
            </a:pPr>
            <a:r>
              <a:rPr lang="tr-TR" smtClean="0">
                <a:latin typeface="Verdana" pitchFamily="34" charset="0"/>
              </a:rPr>
              <a:t>Bitki-hayvan	Hastalık ve  Zararlıları</a:t>
            </a:r>
          </a:p>
        </p:txBody>
      </p:sp>
      <p:sp>
        <p:nvSpPr>
          <p:cNvPr id="34818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FF9F01E4-FB73-47DB-A7C2-11F6C0428E97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r>
              <a:rPr lang="tr-TR"/>
              <a:t>/4</a:t>
            </a:r>
          </a:p>
        </p:txBody>
      </p:sp>
      <p:sp>
        <p:nvSpPr>
          <p:cNvPr id="34819" name="object 3"/>
          <p:cNvSpPr txBox="1">
            <a:spLocks noChangeArrowheads="1"/>
          </p:cNvSpPr>
          <p:nvPr/>
        </p:nvSpPr>
        <p:spPr bwMode="auto">
          <a:xfrm>
            <a:off x="2507077" y="2087656"/>
            <a:ext cx="7422776" cy="322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8442" rIns="0" bIns="0">
            <a:spAutoFit/>
          </a:bodyPr>
          <a:lstStyle/>
          <a:p>
            <a:pPr marL="322743" indent="-311216" defTabSz="829909" fontAlgn="base">
              <a:spcBef>
                <a:spcPts val="148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srgbClr val="F52D05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srgbClr val="F52D05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Meteorolojik </a:t>
            </a:r>
            <a:r>
              <a:rPr lang="tr-TR" sz="2904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koşullar bitki patojenlerinin kışlık  dinlenme dönemlerinde etkili olmaktadır</a:t>
            </a:r>
            <a:r>
              <a:rPr lang="tr-TR" sz="2904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322743" indent="-311216" defTabSz="829909" fontAlgn="base">
              <a:spcBef>
                <a:spcPts val="148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endParaRPr lang="tr-TR" sz="2904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22743" indent="-311216" defTabSz="829909" fontAlgn="base">
              <a:lnSpc>
                <a:spcPct val="101000"/>
              </a:lnSpc>
              <a:spcBef>
                <a:spcPts val="431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tr-TR" sz="2904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Böceklerin </a:t>
            </a:r>
            <a:r>
              <a:rPr lang="tr-TR" sz="2904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aktivitesi rüzgar, yağmur, sıcaklık, nispi  nem gibi iklim elemanları ile yakından ilgilidir.</a:t>
            </a:r>
          </a:p>
        </p:txBody>
      </p:sp>
    </p:spTree>
    <p:extLst>
      <p:ext uri="{BB962C8B-B14F-4D97-AF65-F5344CB8AC3E}">
        <p14:creationId xmlns:p14="http://schemas.microsoft.com/office/powerpoint/2010/main" val="2276792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object 2"/>
          <p:cNvSpPr>
            <a:spLocks noGrp="1"/>
          </p:cNvSpPr>
          <p:nvPr>
            <p:ph type="title"/>
          </p:nvPr>
        </p:nvSpPr>
        <p:spPr>
          <a:xfrm>
            <a:off x="3153957" y="583179"/>
            <a:ext cx="7244164" cy="1117229"/>
          </a:xfrm>
        </p:spPr>
        <p:txBody>
          <a:bodyPr/>
          <a:lstStyle/>
          <a:p>
            <a:pPr marL="2401839" indent="-1695840" eaLnBrk="1" hangingPunct="1">
              <a:tabLst>
                <a:tab pos="3783580" algn="l"/>
              </a:tabLst>
            </a:pPr>
            <a:r>
              <a:rPr lang="tr-TR" smtClean="0">
                <a:latin typeface="Verdana" pitchFamily="34" charset="0"/>
              </a:rPr>
              <a:t>Bitki-hayvan	Hastalık ve  Zararlıları</a:t>
            </a:r>
          </a:p>
        </p:txBody>
      </p:sp>
      <p:sp>
        <p:nvSpPr>
          <p:cNvPr id="35842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32B9425D-7168-4E17-B5E6-856D3AD9AD53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r>
              <a:rPr lang="tr-TR"/>
              <a:t>/4</a:t>
            </a:r>
          </a:p>
        </p:txBody>
      </p:sp>
      <p:sp>
        <p:nvSpPr>
          <p:cNvPr id="35843" name="object 3"/>
          <p:cNvSpPr txBox="1">
            <a:spLocks noChangeArrowheads="1"/>
          </p:cNvSpPr>
          <p:nvPr/>
        </p:nvSpPr>
        <p:spPr bwMode="auto">
          <a:xfrm>
            <a:off x="2507077" y="2087656"/>
            <a:ext cx="7170644" cy="3597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8442" rIns="0" bIns="0">
            <a:spAutoFit/>
          </a:bodyPr>
          <a:lstStyle/>
          <a:p>
            <a:pPr marL="322743" indent="-311216" defTabSz="829909" fontAlgn="base">
              <a:spcBef>
                <a:spcPts val="148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srgbClr val="F52D05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Özellikle </a:t>
            </a:r>
            <a:r>
              <a:rPr lang="tr-TR" sz="2904" dirty="0" err="1">
                <a:solidFill>
                  <a:prstClr val="black"/>
                </a:solidFill>
                <a:latin typeface="Verdana" pitchFamily="34" charset="0"/>
              </a:rPr>
              <a:t>funguslar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 gibi parazitlerde enfeksiyonun  oluşabilmesi için en önemli faktör sudur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.</a:t>
            </a:r>
          </a:p>
          <a:p>
            <a:pPr marL="322743" indent="-311216" defTabSz="829909" fontAlgn="base">
              <a:spcBef>
                <a:spcPts val="148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endParaRPr lang="tr-TR" sz="2904" dirty="0">
              <a:solidFill>
                <a:prstClr val="black"/>
              </a:solidFill>
              <a:latin typeface="Verdana" pitchFamily="34" charset="0"/>
            </a:endParaRPr>
          </a:p>
          <a:p>
            <a:pPr marL="322743" indent="-311216" defTabSz="829909" fontAlgn="base">
              <a:spcBef>
                <a:spcPts val="431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Enfeksiyon 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için nemli bir periyot veya yağış ve  yüksek oransal nem olmalıdır.</a:t>
            </a:r>
          </a:p>
          <a:p>
            <a:pPr marL="322743" indent="-311216" defTabSz="829909" fontAlgn="base">
              <a:spcBef>
                <a:spcPts val="42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940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object 2"/>
          <p:cNvSpPr>
            <a:spLocks noGrp="1"/>
          </p:cNvSpPr>
          <p:nvPr>
            <p:ph type="title"/>
          </p:nvPr>
        </p:nvSpPr>
        <p:spPr>
          <a:xfrm>
            <a:off x="3153957" y="583179"/>
            <a:ext cx="7244164" cy="1117229"/>
          </a:xfrm>
        </p:spPr>
        <p:txBody>
          <a:bodyPr/>
          <a:lstStyle/>
          <a:p>
            <a:pPr marL="2401839" indent="-1695840" eaLnBrk="1" hangingPunct="1">
              <a:tabLst>
                <a:tab pos="3783580" algn="l"/>
              </a:tabLst>
            </a:pPr>
            <a:r>
              <a:rPr lang="tr-TR" smtClean="0">
                <a:latin typeface="Verdana" pitchFamily="34" charset="0"/>
              </a:rPr>
              <a:t>Bitki-hayvan	Hastalık ve  Zararlıları</a:t>
            </a:r>
          </a:p>
        </p:txBody>
      </p:sp>
      <p:sp>
        <p:nvSpPr>
          <p:cNvPr id="35842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32B9425D-7168-4E17-B5E6-856D3AD9AD53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r>
              <a:rPr lang="tr-TR"/>
              <a:t>/4</a:t>
            </a:r>
          </a:p>
        </p:txBody>
      </p:sp>
      <p:sp>
        <p:nvSpPr>
          <p:cNvPr id="35843" name="object 3"/>
          <p:cNvSpPr txBox="1">
            <a:spLocks noChangeArrowheads="1"/>
          </p:cNvSpPr>
          <p:nvPr/>
        </p:nvSpPr>
        <p:spPr bwMode="auto">
          <a:xfrm>
            <a:off x="2507077" y="2087656"/>
            <a:ext cx="7170644" cy="1301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8442" rIns="0" bIns="0">
            <a:spAutoFit/>
          </a:bodyPr>
          <a:lstStyle/>
          <a:p>
            <a:pPr marL="322743" indent="-311216" defTabSz="829909" fontAlgn="base">
              <a:lnSpc>
                <a:spcPts val="2541"/>
              </a:lnSpc>
              <a:spcBef>
                <a:spcPts val="148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Bitki yüzeyinde bulunan su ve bu suyun yüzeyde  kalma süresi etmenin bitkiye girişinde oldukça  önemlidir.</a:t>
            </a:r>
            <a:endParaRPr lang="tr-TR" sz="2904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849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Geniş ekran</PresentationFormat>
  <Paragraphs>21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Verdana</vt:lpstr>
      <vt:lpstr>Office Theme</vt:lpstr>
      <vt:lpstr>Bitki-hayvan Hastalık ve  Zararlıları</vt:lpstr>
      <vt:lpstr>Bitki-hayvan Hastalık ve  Zararlıları</vt:lpstr>
      <vt:lpstr>Bitki-hayvan Hastalık ve  Zararlıları</vt:lpstr>
      <vt:lpstr>Bitki-hayvan Hastalık ve  Zararlıları</vt:lpstr>
      <vt:lpstr>Bitki-hayvan Hastalık ve  Zararlıları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Bitki-hayvan Hastalık ve  Zararlıları</dc:title>
  <dc:creator>ozge_soylemez</dc:creator>
  <cp:lastModifiedBy>ozge_soylemez</cp:lastModifiedBy>
  <cp:revision>1</cp:revision>
  <dcterms:created xsi:type="dcterms:W3CDTF">2018-04-30T11:21:03Z</dcterms:created>
  <dcterms:modified xsi:type="dcterms:W3CDTF">2018-04-30T11:22:35Z</dcterms:modified>
</cp:coreProperties>
</file>