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5"/>
  </p:notesMasterIdLst>
  <p:sldIdLst>
    <p:sldId id="597" r:id="rId2"/>
    <p:sldId id="598" r:id="rId3"/>
    <p:sldId id="59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kan Akdogan" initials="E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9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ÖRF VE ADET HUKUKU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(UAD Statüsü, m. 38/1/b)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6" name="Serbest Form 5"/>
          <p:cNvSpPr/>
          <p:nvPr/>
        </p:nvSpPr>
        <p:spPr>
          <a:xfrm>
            <a:off x="2588044" y="4074607"/>
            <a:ext cx="813621" cy="18667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462354" y="0"/>
                </a:lnTo>
                <a:lnTo>
                  <a:pt x="462354" y="1866797"/>
                </a:lnTo>
                <a:lnTo>
                  <a:pt x="813621" y="1866797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Serbest Form 6"/>
          <p:cNvSpPr/>
          <p:nvPr/>
        </p:nvSpPr>
        <p:spPr>
          <a:xfrm>
            <a:off x="5424018" y="2709319"/>
            <a:ext cx="876834" cy="189158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525566" y="0"/>
                </a:lnTo>
                <a:lnTo>
                  <a:pt x="525566" y="1891588"/>
                </a:lnTo>
                <a:lnTo>
                  <a:pt x="876834" y="1891588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Serbest Form 7"/>
          <p:cNvSpPr/>
          <p:nvPr/>
        </p:nvSpPr>
        <p:spPr>
          <a:xfrm>
            <a:off x="5424018" y="2709319"/>
            <a:ext cx="876834" cy="61594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525566" y="0"/>
                </a:lnTo>
                <a:lnTo>
                  <a:pt x="525566" y="615949"/>
                </a:lnTo>
                <a:lnTo>
                  <a:pt x="876834" y="615949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Serbest Form 8"/>
          <p:cNvSpPr/>
          <p:nvPr/>
        </p:nvSpPr>
        <p:spPr>
          <a:xfrm>
            <a:off x="5424018" y="2049629"/>
            <a:ext cx="876834" cy="65968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659689"/>
                </a:moveTo>
                <a:lnTo>
                  <a:pt x="525566" y="659689"/>
                </a:lnTo>
                <a:lnTo>
                  <a:pt x="525566" y="0"/>
                </a:lnTo>
                <a:lnTo>
                  <a:pt x="876834" y="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Serbest Form 9"/>
          <p:cNvSpPr/>
          <p:nvPr/>
        </p:nvSpPr>
        <p:spPr>
          <a:xfrm>
            <a:off x="2588044" y="2709319"/>
            <a:ext cx="813621" cy="136528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1365288"/>
                </a:moveTo>
                <a:lnTo>
                  <a:pt x="462354" y="1365288"/>
                </a:lnTo>
                <a:lnTo>
                  <a:pt x="462354" y="0"/>
                </a:lnTo>
                <a:lnTo>
                  <a:pt x="813621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Serbest Form 10"/>
          <p:cNvSpPr/>
          <p:nvPr/>
        </p:nvSpPr>
        <p:spPr>
          <a:xfrm>
            <a:off x="323528" y="3471632"/>
            <a:ext cx="2264516" cy="1205950"/>
          </a:xfrm>
          <a:custGeom>
            <a:avLst/>
            <a:gdLst>
              <a:gd name="connsiteX0" fmla="*/ 0 w 2264516"/>
              <a:gd name="connsiteY0" fmla="*/ 200996 h 1205950"/>
              <a:gd name="connsiteX1" fmla="*/ 200996 w 2264516"/>
              <a:gd name="connsiteY1" fmla="*/ 0 h 1205950"/>
              <a:gd name="connsiteX2" fmla="*/ 2063520 w 2264516"/>
              <a:gd name="connsiteY2" fmla="*/ 0 h 1205950"/>
              <a:gd name="connsiteX3" fmla="*/ 2264516 w 2264516"/>
              <a:gd name="connsiteY3" fmla="*/ 200996 h 1205950"/>
              <a:gd name="connsiteX4" fmla="*/ 2264516 w 2264516"/>
              <a:gd name="connsiteY4" fmla="*/ 1004954 h 1205950"/>
              <a:gd name="connsiteX5" fmla="*/ 2063520 w 2264516"/>
              <a:gd name="connsiteY5" fmla="*/ 1205950 h 1205950"/>
              <a:gd name="connsiteX6" fmla="*/ 200996 w 2264516"/>
              <a:gd name="connsiteY6" fmla="*/ 1205950 h 1205950"/>
              <a:gd name="connsiteX7" fmla="*/ 0 w 2264516"/>
              <a:gd name="connsiteY7" fmla="*/ 1004954 h 1205950"/>
              <a:gd name="connsiteX8" fmla="*/ 0 w 2264516"/>
              <a:gd name="connsiteY8" fmla="*/ 200996 h 120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64516" h="1205950">
                <a:moveTo>
                  <a:pt x="0" y="200996"/>
                </a:moveTo>
                <a:cubicBezTo>
                  <a:pt x="0" y="89989"/>
                  <a:pt x="89989" y="0"/>
                  <a:pt x="200996" y="0"/>
                </a:cubicBezTo>
                <a:lnTo>
                  <a:pt x="2063520" y="0"/>
                </a:lnTo>
                <a:cubicBezTo>
                  <a:pt x="2174527" y="0"/>
                  <a:pt x="2264516" y="89989"/>
                  <a:pt x="2264516" y="200996"/>
                </a:cubicBezTo>
                <a:lnTo>
                  <a:pt x="2264516" y="1004954"/>
                </a:lnTo>
                <a:cubicBezTo>
                  <a:pt x="2264516" y="1115961"/>
                  <a:pt x="2174527" y="1205950"/>
                  <a:pt x="2063520" y="1205950"/>
                </a:cubicBezTo>
                <a:lnTo>
                  <a:pt x="200996" y="1205950"/>
                </a:lnTo>
                <a:cubicBezTo>
                  <a:pt x="89989" y="1205950"/>
                  <a:pt x="0" y="1115961"/>
                  <a:pt x="0" y="1004954"/>
                </a:cubicBezTo>
                <a:lnTo>
                  <a:pt x="0" y="20099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110" tIns="74110" rIns="74110" bIns="7411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Örf ve adet hukuku kuralı</a:t>
            </a:r>
            <a:endParaRPr lang="tr-TR" sz="2400" b="1" kern="1200" dirty="0"/>
          </a:p>
        </p:txBody>
      </p:sp>
      <p:sp>
        <p:nvSpPr>
          <p:cNvPr id="12" name="Serbest Form 11"/>
          <p:cNvSpPr/>
          <p:nvPr/>
        </p:nvSpPr>
        <p:spPr>
          <a:xfrm>
            <a:off x="3401666" y="2197388"/>
            <a:ext cx="2022352" cy="1023861"/>
          </a:xfrm>
          <a:custGeom>
            <a:avLst/>
            <a:gdLst>
              <a:gd name="connsiteX0" fmla="*/ 0 w 2022352"/>
              <a:gd name="connsiteY0" fmla="*/ 170647 h 1023861"/>
              <a:gd name="connsiteX1" fmla="*/ 170647 w 2022352"/>
              <a:gd name="connsiteY1" fmla="*/ 0 h 1023861"/>
              <a:gd name="connsiteX2" fmla="*/ 1851705 w 2022352"/>
              <a:gd name="connsiteY2" fmla="*/ 0 h 1023861"/>
              <a:gd name="connsiteX3" fmla="*/ 2022352 w 2022352"/>
              <a:gd name="connsiteY3" fmla="*/ 170647 h 1023861"/>
              <a:gd name="connsiteX4" fmla="*/ 2022352 w 2022352"/>
              <a:gd name="connsiteY4" fmla="*/ 853214 h 1023861"/>
              <a:gd name="connsiteX5" fmla="*/ 1851705 w 2022352"/>
              <a:gd name="connsiteY5" fmla="*/ 1023861 h 1023861"/>
              <a:gd name="connsiteX6" fmla="*/ 170647 w 2022352"/>
              <a:gd name="connsiteY6" fmla="*/ 1023861 h 1023861"/>
              <a:gd name="connsiteX7" fmla="*/ 0 w 2022352"/>
              <a:gd name="connsiteY7" fmla="*/ 853214 h 1023861"/>
              <a:gd name="connsiteX8" fmla="*/ 0 w 2022352"/>
              <a:gd name="connsiteY8" fmla="*/ 170647 h 102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2352" h="1023861">
                <a:moveTo>
                  <a:pt x="0" y="170647"/>
                </a:moveTo>
                <a:cubicBezTo>
                  <a:pt x="0" y="76401"/>
                  <a:pt x="76401" y="0"/>
                  <a:pt x="170647" y="0"/>
                </a:cubicBezTo>
                <a:lnTo>
                  <a:pt x="1851705" y="0"/>
                </a:lnTo>
                <a:cubicBezTo>
                  <a:pt x="1945951" y="0"/>
                  <a:pt x="2022352" y="76401"/>
                  <a:pt x="2022352" y="170647"/>
                </a:cubicBezTo>
                <a:lnTo>
                  <a:pt x="2022352" y="853214"/>
                </a:lnTo>
                <a:cubicBezTo>
                  <a:pt x="2022352" y="947460"/>
                  <a:pt x="1945951" y="1023861"/>
                  <a:pt x="1851705" y="1023861"/>
                </a:cubicBezTo>
                <a:lnTo>
                  <a:pt x="170647" y="1023861"/>
                </a:lnTo>
                <a:cubicBezTo>
                  <a:pt x="76401" y="1023861"/>
                  <a:pt x="0" y="947460"/>
                  <a:pt x="0" y="853214"/>
                </a:cubicBezTo>
                <a:lnTo>
                  <a:pt x="0" y="17064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5221" tIns="65221" rIns="65221" bIns="65221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err="1" smtClean="0"/>
              <a:t>Consuetudo</a:t>
            </a:r>
            <a:endParaRPr lang="tr-TR" sz="2400" b="1" kern="1200" dirty="0"/>
          </a:p>
        </p:txBody>
      </p:sp>
      <p:sp>
        <p:nvSpPr>
          <p:cNvPr id="13" name="Serbest Form 12"/>
          <p:cNvSpPr/>
          <p:nvPr/>
        </p:nvSpPr>
        <p:spPr>
          <a:xfrm>
            <a:off x="6300852" y="1631352"/>
            <a:ext cx="2090217" cy="836554"/>
          </a:xfrm>
          <a:custGeom>
            <a:avLst/>
            <a:gdLst>
              <a:gd name="connsiteX0" fmla="*/ 0 w 2090217"/>
              <a:gd name="connsiteY0" fmla="*/ 139428 h 836554"/>
              <a:gd name="connsiteX1" fmla="*/ 139428 w 2090217"/>
              <a:gd name="connsiteY1" fmla="*/ 0 h 836554"/>
              <a:gd name="connsiteX2" fmla="*/ 1950789 w 2090217"/>
              <a:gd name="connsiteY2" fmla="*/ 0 h 836554"/>
              <a:gd name="connsiteX3" fmla="*/ 2090217 w 2090217"/>
              <a:gd name="connsiteY3" fmla="*/ 139428 h 836554"/>
              <a:gd name="connsiteX4" fmla="*/ 2090217 w 2090217"/>
              <a:gd name="connsiteY4" fmla="*/ 697126 h 836554"/>
              <a:gd name="connsiteX5" fmla="*/ 1950789 w 2090217"/>
              <a:gd name="connsiteY5" fmla="*/ 836554 h 836554"/>
              <a:gd name="connsiteX6" fmla="*/ 139428 w 2090217"/>
              <a:gd name="connsiteY6" fmla="*/ 836554 h 836554"/>
              <a:gd name="connsiteX7" fmla="*/ 0 w 2090217"/>
              <a:gd name="connsiteY7" fmla="*/ 697126 h 836554"/>
              <a:gd name="connsiteX8" fmla="*/ 0 w 2090217"/>
              <a:gd name="connsiteY8" fmla="*/ 139428 h 836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0217" h="836554">
                <a:moveTo>
                  <a:pt x="0" y="139428"/>
                </a:moveTo>
                <a:cubicBezTo>
                  <a:pt x="0" y="62424"/>
                  <a:pt x="62424" y="0"/>
                  <a:pt x="139428" y="0"/>
                </a:cubicBezTo>
                <a:lnTo>
                  <a:pt x="1950789" y="0"/>
                </a:lnTo>
                <a:cubicBezTo>
                  <a:pt x="2027793" y="0"/>
                  <a:pt x="2090217" y="62424"/>
                  <a:pt x="2090217" y="139428"/>
                </a:cubicBezTo>
                <a:lnTo>
                  <a:pt x="2090217" y="697126"/>
                </a:lnTo>
                <a:cubicBezTo>
                  <a:pt x="2090217" y="774130"/>
                  <a:pt x="2027793" y="836554"/>
                  <a:pt x="1950789" y="836554"/>
                </a:cubicBezTo>
                <a:lnTo>
                  <a:pt x="139428" y="836554"/>
                </a:lnTo>
                <a:cubicBezTo>
                  <a:pt x="62424" y="836554"/>
                  <a:pt x="0" y="774130"/>
                  <a:pt x="0" y="697126"/>
                </a:cubicBezTo>
                <a:lnTo>
                  <a:pt x="0" y="139428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807" tIns="54807" rIns="54807" bIns="54807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200" kern="1200" dirty="0" smtClean="0"/>
              <a:t>Genel</a:t>
            </a:r>
            <a:endParaRPr lang="tr-TR" sz="2200" kern="1200" dirty="0"/>
          </a:p>
        </p:txBody>
      </p:sp>
      <p:sp>
        <p:nvSpPr>
          <p:cNvPr id="14" name="Serbest Form 13"/>
          <p:cNvSpPr/>
          <p:nvPr/>
        </p:nvSpPr>
        <p:spPr>
          <a:xfrm>
            <a:off x="6300852" y="2906991"/>
            <a:ext cx="2090217" cy="836554"/>
          </a:xfrm>
          <a:custGeom>
            <a:avLst/>
            <a:gdLst>
              <a:gd name="connsiteX0" fmla="*/ 0 w 2090217"/>
              <a:gd name="connsiteY0" fmla="*/ 139428 h 836554"/>
              <a:gd name="connsiteX1" fmla="*/ 139428 w 2090217"/>
              <a:gd name="connsiteY1" fmla="*/ 0 h 836554"/>
              <a:gd name="connsiteX2" fmla="*/ 1950789 w 2090217"/>
              <a:gd name="connsiteY2" fmla="*/ 0 h 836554"/>
              <a:gd name="connsiteX3" fmla="*/ 2090217 w 2090217"/>
              <a:gd name="connsiteY3" fmla="*/ 139428 h 836554"/>
              <a:gd name="connsiteX4" fmla="*/ 2090217 w 2090217"/>
              <a:gd name="connsiteY4" fmla="*/ 697126 h 836554"/>
              <a:gd name="connsiteX5" fmla="*/ 1950789 w 2090217"/>
              <a:gd name="connsiteY5" fmla="*/ 836554 h 836554"/>
              <a:gd name="connsiteX6" fmla="*/ 139428 w 2090217"/>
              <a:gd name="connsiteY6" fmla="*/ 836554 h 836554"/>
              <a:gd name="connsiteX7" fmla="*/ 0 w 2090217"/>
              <a:gd name="connsiteY7" fmla="*/ 697126 h 836554"/>
              <a:gd name="connsiteX8" fmla="*/ 0 w 2090217"/>
              <a:gd name="connsiteY8" fmla="*/ 139428 h 836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0217" h="836554">
                <a:moveTo>
                  <a:pt x="0" y="139428"/>
                </a:moveTo>
                <a:cubicBezTo>
                  <a:pt x="0" y="62424"/>
                  <a:pt x="62424" y="0"/>
                  <a:pt x="139428" y="0"/>
                </a:cubicBezTo>
                <a:lnTo>
                  <a:pt x="1950789" y="0"/>
                </a:lnTo>
                <a:cubicBezTo>
                  <a:pt x="2027793" y="0"/>
                  <a:pt x="2090217" y="62424"/>
                  <a:pt x="2090217" y="139428"/>
                </a:cubicBezTo>
                <a:lnTo>
                  <a:pt x="2090217" y="697126"/>
                </a:lnTo>
                <a:cubicBezTo>
                  <a:pt x="2090217" y="774130"/>
                  <a:pt x="2027793" y="836554"/>
                  <a:pt x="1950789" y="836554"/>
                </a:cubicBezTo>
                <a:lnTo>
                  <a:pt x="139428" y="836554"/>
                </a:lnTo>
                <a:cubicBezTo>
                  <a:pt x="62424" y="836554"/>
                  <a:pt x="0" y="774130"/>
                  <a:pt x="0" y="697126"/>
                </a:cubicBezTo>
                <a:lnTo>
                  <a:pt x="0" y="139428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807" tIns="54807" rIns="54807" bIns="54807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200" kern="1200" dirty="0" smtClean="0"/>
              <a:t>Sürekli</a:t>
            </a:r>
            <a:endParaRPr lang="tr-TR" sz="2200" kern="1200" dirty="0"/>
          </a:p>
        </p:txBody>
      </p:sp>
      <p:sp>
        <p:nvSpPr>
          <p:cNvPr id="15" name="Serbest Form 14"/>
          <p:cNvSpPr/>
          <p:nvPr/>
        </p:nvSpPr>
        <p:spPr>
          <a:xfrm>
            <a:off x="6300852" y="4182630"/>
            <a:ext cx="2090217" cy="836554"/>
          </a:xfrm>
          <a:custGeom>
            <a:avLst/>
            <a:gdLst>
              <a:gd name="connsiteX0" fmla="*/ 0 w 2090217"/>
              <a:gd name="connsiteY0" fmla="*/ 139428 h 836554"/>
              <a:gd name="connsiteX1" fmla="*/ 139428 w 2090217"/>
              <a:gd name="connsiteY1" fmla="*/ 0 h 836554"/>
              <a:gd name="connsiteX2" fmla="*/ 1950789 w 2090217"/>
              <a:gd name="connsiteY2" fmla="*/ 0 h 836554"/>
              <a:gd name="connsiteX3" fmla="*/ 2090217 w 2090217"/>
              <a:gd name="connsiteY3" fmla="*/ 139428 h 836554"/>
              <a:gd name="connsiteX4" fmla="*/ 2090217 w 2090217"/>
              <a:gd name="connsiteY4" fmla="*/ 697126 h 836554"/>
              <a:gd name="connsiteX5" fmla="*/ 1950789 w 2090217"/>
              <a:gd name="connsiteY5" fmla="*/ 836554 h 836554"/>
              <a:gd name="connsiteX6" fmla="*/ 139428 w 2090217"/>
              <a:gd name="connsiteY6" fmla="*/ 836554 h 836554"/>
              <a:gd name="connsiteX7" fmla="*/ 0 w 2090217"/>
              <a:gd name="connsiteY7" fmla="*/ 697126 h 836554"/>
              <a:gd name="connsiteX8" fmla="*/ 0 w 2090217"/>
              <a:gd name="connsiteY8" fmla="*/ 139428 h 836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0217" h="836554">
                <a:moveTo>
                  <a:pt x="0" y="139428"/>
                </a:moveTo>
                <a:cubicBezTo>
                  <a:pt x="0" y="62424"/>
                  <a:pt x="62424" y="0"/>
                  <a:pt x="139428" y="0"/>
                </a:cubicBezTo>
                <a:lnTo>
                  <a:pt x="1950789" y="0"/>
                </a:lnTo>
                <a:cubicBezTo>
                  <a:pt x="2027793" y="0"/>
                  <a:pt x="2090217" y="62424"/>
                  <a:pt x="2090217" y="139428"/>
                </a:cubicBezTo>
                <a:lnTo>
                  <a:pt x="2090217" y="697126"/>
                </a:lnTo>
                <a:cubicBezTo>
                  <a:pt x="2090217" y="774130"/>
                  <a:pt x="2027793" y="836554"/>
                  <a:pt x="1950789" y="836554"/>
                </a:cubicBezTo>
                <a:lnTo>
                  <a:pt x="139428" y="836554"/>
                </a:lnTo>
                <a:cubicBezTo>
                  <a:pt x="62424" y="836554"/>
                  <a:pt x="0" y="774130"/>
                  <a:pt x="0" y="697126"/>
                </a:cubicBezTo>
                <a:lnTo>
                  <a:pt x="0" y="139428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807" tIns="54807" rIns="54807" bIns="54807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200" kern="1200" dirty="0" smtClean="0"/>
              <a:t>Tek tip</a:t>
            </a:r>
            <a:endParaRPr lang="tr-TR" sz="2200" kern="1200" dirty="0"/>
          </a:p>
        </p:txBody>
      </p:sp>
      <p:sp>
        <p:nvSpPr>
          <p:cNvPr id="16" name="Serbest Form 15"/>
          <p:cNvSpPr/>
          <p:nvPr/>
        </p:nvSpPr>
        <p:spPr>
          <a:xfrm>
            <a:off x="3401666" y="5429474"/>
            <a:ext cx="2022352" cy="1023861"/>
          </a:xfrm>
          <a:custGeom>
            <a:avLst/>
            <a:gdLst>
              <a:gd name="connsiteX0" fmla="*/ 0 w 2022352"/>
              <a:gd name="connsiteY0" fmla="*/ 170647 h 1023861"/>
              <a:gd name="connsiteX1" fmla="*/ 170647 w 2022352"/>
              <a:gd name="connsiteY1" fmla="*/ 0 h 1023861"/>
              <a:gd name="connsiteX2" fmla="*/ 1851705 w 2022352"/>
              <a:gd name="connsiteY2" fmla="*/ 0 h 1023861"/>
              <a:gd name="connsiteX3" fmla="*/ 2022352 w 2022352"/>
              <a:gd name="connsiteY3" fmla="*/ 170647 h 1023861"/>
              <a:gd name="connsiteX4" fmla="*/ 2022352 w 2022352"/>
              <a:gd name="connsiteY4" fmla="*/ 853214 h 1023861"/>
              <a:gd name="connsiteX5" fmla="*/ 1851705 w 2022352"/>
              <a:gd name="connsiteY5" fmla="*/ 1023861 h 1023861"/>
              <a:gd name="connsiteX6" fmla="*/ 170647 w 2022352"/>
              <a:gd name="connsiteY6" fmla="*/ 1023861 h 1023861"/>
              <a:gd name="connsiteX7" fmla="*/ 0 w 2022352"/>
              <a:gd name="connsiteY7" fmla="*/ 853214 h 1023861"/>
              <a:gd name="connsiteX8" fmla="*/ 0 w 2022352"/>
              <a:gd name="connsiteY8" fmla="*/ 170647 h 102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2352" h="1023861">
                <a:moveTo>
                  <a:pt x="0" y="170647"/>
                </a:moveTo>
                <a:cubicBezTo>
                  <a:pt x="0" y="76401"/>
                  <a:pt x="76401" y="0"/>
                  <a:pt x="170647" y="0"/>
                </a:cubicBezTo>
                <a:lnTo>
                  <a:pt x="1851705" y="0"/>
                </a:lnTo>
                <a:cubicBezTo>
                  <a:pt x="1945951" y="0"/>
                  <a:pt x="2022352" y="76401"/>
                  <a:pt x="2022352" y="170647"/>
                </a:cubicBezTo>
                <a:lnTo>
                  <a:pt x="2022352" y="853214"/>
                </a:lnTo>
                <a:cubicBezTo>
                  <a:pt x="2022352" y="947460"/>
                  <a:pt x="1945951" y="1023861"/>
                  <a:pt x="1851705" y="1023861"/>
                </a:cubicBezTo>
                <a:lnTo>
                  <a:pt x="170647" y="1023861"/>
                </a:lnTo>
                <a:cubicBezTo>
                  <a:pt x="76401" y="1023861"/>
                  <a:pt x="0" y="947460"/>
                  <a:pt x="0" y="853214"/>
                </a:cubicBezTo>
                <a:lnTo>
                  <a:pt x="0" y="17064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5221" tIns="65221" rIns="65221" bIns="65221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err="1" smtClean="0"/>
              <a:t>Opinio</a:t>
            </a:r>
            <a:r>
              <a:rPr lang="tr-TR" sz="2400" b="1" kern="1200" dirty="0" smtClean="0"/>
              <a:t> </a:t>
            </a:r>
            <a:r>
              <a:rPr lang="tr-TR" sz="2400" b="1" kern="1200" dirty="0" err="1" smtClean="0"/>
              <a:t>juris</a:t>
            </a:r>
            <a:endParaRPr lang="tr-TR" sz="2400" b="1" kern="1200" dirty="0"/>
          </a:p>
        </p:txBody>
      </p:sp>
    </p:spTree>
    <p:extLst>
      <p:ext uri="{BB962C8B-B14F-4D97-AF65-F5344CB8AC3E}">
        <p14:creationId xmlns="" xmlns:p14="http://schemas.microsoft.com/office/powerpoint/2010/main" val="30001125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ÖRF VE ADET HUKUKU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4" name="Serbest Form 3"/>
          <p:cNvSpPr/>
          <p:nvPr/>
        </p:nvSpPr>
        <p:spPr>
          <a:xfrm>
            <a:off x="2951183" y="1412776"/>
            <a:ext cx="3241633" cy="1333579"/>
          </a:xfrm>
          <a:custGeom>
            <a:avLst/>
            <a:gdLst>
              <a:gd name="connsiteX0" fmla="*/ 0 w 3241633"/>
              <a:gd name="connsiteY0" fmla="*/ 133358 h 1333579"/>
              <a:gd name="connsiteX1" fmla="*/ 133358 w 3241633"/>
              <a:gd name="connsiteY1" fmla="*/ 0 h 1333579"/>
              <a:gd name="connsiteX2" fmla="*/ 3108275 w 3241633"/>
              <a:gd name="connsiteY2" fmla="*/ 0 h 1333579"/>
              <a:gd name="connsiteX3" fmla="*/ 3241633 w 3241633"/>
              <a:gd name="connsiteY3" fmla="*/ 133358 h 1333579"/>
              <a:gd name="connsiteX4" fmla="*/ 3241633 w 3241633"/>
              <a:gd name="connsiteY4" fmla="*/ 1200221 h 1333579"/>
              <a:gd name="connsiteX5" fmla="*/ 3108275 w 3241633"/>
              <a:gd name="connsiteY5" fmla="*/ 1333579 h 1333579"/>
              <a:gd name="connsiteX6" fmla="*/ 133358 w 3241633"/>
              <a:gd name="connsiteY6" fmla="*/ 1333579 h 1333579"/>
              <a:gd name="connsiteX7" fmla="*/ 0 w 3241633"/>
              <a:gd name="connsiteY7" fmla="*/ 1200221 h 1333579"/>
              <a:gd name="connsiteX8" fmla="*/ 0 w 3241633"/>
              <a:gd name="connsiteY8" fmla="*/ 133358 h 133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41633" h="1333579">
                <a:moveTo>
                  <a:pt x="0" y="133358"/>
                </a:moveTo>
                <a:cubicBezTo>
                  <a:pt x="0" y="59706"/>
                  <a:pt x="59706" y="0"/>
                  <a:pt x="133358" y="0"/>
                </a:cubicBezTo>
                <a:lnTo>
                  <a:pt x="3108275" y="0"/>
                </a:lnTo>
                <a:cubicBezTo>
                  <a:pt x="3181927" y="0"/>
                  <a:pt x="3241633" y="59706"/>
                  <a:pt x="3241633" y="133358"/>
                </a:cubicBezTo>
                <a:lnTo>
                  <a:pt x="3241633" y="1200221"/>
                </a:lnTo>
                <a:cubicBezTo>
                  <a:pt x="3241633" y="1273873"/>
                  <a:pt x="3181927" y="1333579"/>
                  <a:pt x="3108275" y="1333579"/>
                </a:cubicBezTo>
                <a:lnTo>
                  <a:pt x="133358" y="1333579"/>
                </a:lnTo>
                <a:cubicBezTo>
                  <a:pt x="59706" y="1333579"/>
                  <a:pt x="0" y="1273873"/>
                  <a:pt x="0" y="1200221"/>
                </a:cubicBezTo>
                <a:lnTo>
                  <a:pt x="0" y="133358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5739" tIns="145739" rIns="145739" bIns="145739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/>
              <a:t>Örf ve adet hukuku kuralları</a:t>
            </a:r>
            <a:endParaRPr lang="tr-TR" sz="2800" b="1" kern="1200" dirty="0"/>
          </a:p>
        </p:txBody>
      </p:sp>
      <p:sp>
        <p:nvSpPr>
          <p:cNvPr id="5" name="Serbest Form 4"/>
          <p:cNvSpPr/>
          <p:nvPr/>
        </p:nvSpPr>
        <p:spPr>
          <a:xfrm>
            <a:off x="2170843" y="2746355"/>
            <a:ext cx="2401156" cy="10609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401156" y="0"/>
                </a:moveTo>
                <a:lnTo>
                  <a:pt x="2401156" y="530475"/>
                </a:lnTo>
                <a:lnTo>
                  <a:pt x="0" y="530475"/>
                </a:lnTo>
                <a:lnTo>
                  <a:pt x="0" y="106095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Serbest Form 6"/>
          <p:cNvSpPr/>
          <p:nvPr/>
        </p:nvSpPr>
        <p:spPr>
          <a:xfrm>
            <a:off x="251944" y="3807305"/>
            <a:ext cx="3837798" cy="2862054"/>
          </a:xfrm>
          <a:custGeom>
            <a:avLst/>
            <a:gdLst>
              <a:gd name="connsiteX0" fmla="*/ 0 w 3837798"/>
              <a:gd name="connsiteY0" fmla="*/ 286205 h 2862054"/>
              <a:gd name="connsiteX1" fmla="*/ 286205 w 3837798"/>
              <a:gd name="connsiteY1" fmla="*/ 0 h 2862054"/>
              <a:gd name="connsiteX2" fmla="*/ 3551593 w 3837798"/>
              <a:gd name="connsiteY2" fmla="*/ 0 h 2862054"/>
              <a:gd name="connsiteX3" fmla="*/ 3837798 w 3837798"/>
              <a:gd name="connsiteY3" fmla="*/ 286205 h 2862054"/>
              <a:gd name="connsiteX4" fmla="*/ 3837798 w 3837798"/>
              <a:gd name="connsiteY4" fmla="*/ 2575849 h 2862054"/>
              <a:gd name="connsiteX5" fmla="*/ 3551593 w 3837798"/>
              <a:gd name="connsiteY5" fmla="*/ 2862054 h 2862054"/>
              <a:gd name="connsiteX6" fmla="*/ 286205 w 3837798"/>
              <a:gd name="connsiteY6" fmla="*/ 2862054 h 2862054"/>
              <a:gd name="connsiteX7" fmla="*/ 0 w 3837798"/>
              <a:gd name="connsiteY7" fmla="*/ 2575849 h 2862054"/>
              <a:gd name="connsiteX8" fmla="*/ 0 w 3837798"/>
              <a:gd name="connsiteY8" fmla="*/ 286205 h 2862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37798" h="2862054">
                <a:moveTo>
                  <a:pt x="0" y="286205"/>
                </a:moveTo>
                <a:cubicBezTo>
                  <a:pt x="0" y="128138"/>
                  <a:pt x="128138" y="0"/>
                  <a:pt x="286205" y="0"/>
                </a:cubicBezTo>
                <a:lnTo>
                  <a:pt x="3551593" y="0"/>
                </a:lnTo>
                <a:cubicBezTo>
                  <a:pt x="3709660" y="0"/>
                  <a:pt x="3837798" y="128138"/>
                  <a:pt x="3837798" y="286205"/>
                </a:cubicBezTo>
                <a:lnTo>
                  <a:pt x="3837798" y="2575849"/>
                </a:lnTo>
                <a:cubicBezTo>
                  <a:pt x="3837798" y="2733916"/>
                  <a:pt x="3709660" y="2862054"/>
                  <a:pt x="3551593" y="2862054"/>
                </a:cubicBezTo>
                <a:lnTo>
                  <a:pt x="286205" y="2862054"/>
                </a:lnTo>
                <a:cubicBezTo>
                  <a:pt x="128138" y="2862054"/>
                  <a:pt x="0" y="2733916"/>
                  <a:pt x="0" y="2575849"/>
                </a:cubicBezTo>
                <a:lnTo>
                  <a:pt x="0" y="286205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5267" tIns="175267" rIns="175267" bIns="175267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Evrensel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400" b="1" kern="1200" dirty="0" smtClean="0">
              <a:solidFill>
                <a:schemeClr val="bg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400" b="1" kern="1200" dirty="0" smtClean="0">
              <a:solidFill>
                <a:schemeClr val="bg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400" b="1" kern="1200" dirty="0" smtClean="0">
              <a:solidFill>
                <a:schemeClr val="bg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1969 UAD Kıta Sahanlığı Davaları</a:t>
            </a:r>
            <a:endParaRPr lang="tr-TR" sz="2400" b="1" kern="1200" dirty="0">
              <a:solidFill>
                <a:schemeClr val="bg1"/>
              </a:solidFill>
            </a:endParaRPr>
          </a:p>
        </p:txBody>
      </p:sp>
      <p:sp>
        <p:nvSpPr>
          <p:cNvPr id="8" name="Serbest Form 7"/>
          <p:cNvSpPr/>
          <p:nvPr/>
        </p:nvSpPr>
        <p:spPr>
          <a:xfrm>
            <a:off x="4571999" y="2746355"/>
            <a:ext cx="2401156" cy="10609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30475"/>
                </a:lnTo>
                <a:lnTo>
                  <a:pt x="2401156" y="530475"/>
                </a:lnTo>
                <a:lnTo>
                  <a:pt x="2401156" y="106095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Serbest Form 8"/>
          <p:cNvSpPr/>
          <p:nvPr/>
        </p:nvSpPr>
        <p:spPr>
          <a:xfrm>
            <a:off x="5054256" y="3807305"/>
            <a:ext cx="3837798" cy="2862054"/>
          </a:xfrm>
          <a:custGeom>
            <a:avLst/>
            <a:gdLst>
              <a:gd name="connsiteX0" fmla="*/ 0 w 3837798"/>
              <a:gd name="connsiteY0" fmla="*/ 286205 h 2862054"/>
              <a:gd name="connsiteX1" fmla="*/ 286205 w 3837798"/>
              <a:gd name="connsiteY1" fmla="*/ 0 h 2862054"/>
              <a:gd name="connsiteX2" fmla="*/ 3551593 w 3837798"/>
              <a:gd name="connsiteY2" fmla="*/ 0 h 2862054"/>
              <a:gd name="connsiteX3" fmla="*/ 3837798 w 3837798"/>
              <a:gd name="connsiteY3" fmla="*/ 286205 h 2862054"/>
              <a:gd name="connsiteX4" fmla="*/ 3837798 w 3837798"/>
              <a:gd name="connsiteY4" fmla="*/ 2575849 h 2862054"/>
              <a:gd name="connsiteX5" fmla="*/ 3551593 w 3837798"/>
              <a:gd name="connsiteY5" fmla="*/ 2862054 h 2862054"/>
              <a:gd name="connsiteX6" fmla="*/ 286205 w 3837798"/>
              <a:gd name="connsiteY6" fmla="*/ 2862054 h 2862054"/>
              <a:gd name="connsiteX7" fmla="*/ 0 w 3837798"/>
              <a:gd name="connsiteY7" fmla="*/ 2575849 h 2862054"/>
              <a:gd name="connsiteX8" fmla="*/ 0 w 3837798"/>
              <a:gd name="connsiteY8" fmla="*/ 286205 h 2862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37798" h="2862054">
                <a:moveTo>
                  <a:pt x="0" y="286205"/>
                </a:moveTo>
                <a:cubicBezTo>
                  <a:pt x="0" y="128138"/>
                  <a:pt x="128138" y="0"/>
                  <a:pt x="286205" y="0"/>
                </a:cubicBezTo>
                <a:lnTo>
                  <a:pt x="3551593" y="0"/>
                </a:lnTo>
                <a:cubicBezTo>
                  <a:pt x="3709660" y="0"/>
                  <a:pt x="3837798" y="128138"/>
                  <a:pt x="3837798" y="286205"/>
                </a:cubicBezTo>
                <a:lnTo>
                  <a:pt x="3837798" y="2575849"/>
                </a:lnTo>
                <a:cubicBezTo>
                  <a:pt x="3837798" y="2733916"/>
                  <a:pt x="3709660" y="2862054"/>
                  <a:pt x="3551593" y="2862054"/>
                </a:cubicBezTo>
                <a:lnTo>
                  <a:pt x="286205" y="2862054"/>
                </a:lnTo>
                <a:cubicBezTo>
                  <a:pt x="128138" y="2862054"/>
                  <a:pt x="0" y="2733916"/>
                  <a:pt x="0" y="2575849"/>
                </a:cubicBezTo>
                <a:lnTo>
                  <a:pt x="0" y="286205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5267" tIns="175267" rIns="175267" bIns="175267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Bölgesel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/>
            </a:r>
            <a:br>
              <a:rPr lang="tr-TR" sz="2400" b="1" kern="1200" dirty="0" smtClean="0">
                <a:solidFill>
                  <a:schemeClr val="bg1"/>
                </a:solidFill>
              </a:rPr>
            </a:br>
            <a:endParaRPr lang="tr-TR" sz="2400" b="1" kern="1200" dirty="0" smtClean="0">
              <a:solidFill>
                <a:schemeClr val="bg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400" b="1" kern="1200" dirty="0" smtClean="0">
              <a:solidFill>
                <a:schemeClr val="bg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400" b="1" kern="1200" dirty="0" smtClean="0">
              <a:solidFill>
                <a:schemeClr val="bg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1951 Sığınma Hakkı Davası</a:t>
            </a:r>
            <a:endParaRPr lang="tr-TR" sz="2400" b="1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89504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HUKUKUN GENEL PRENSİPLERİ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Medeni milletlerce kabul edilen genel hukuk prensipleri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2719461"/>
            <a:ext cx="8229600" cy="781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chemeClr val="bg1"/>
                </a:solidFill>
              </a:rPr>
              <a:t>Niteliği - İçeriği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351293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2326</TotalTime>
  <Words>47</Words>
  <Application>Microsoft Office PowerPoint</Application>
  <PresentationFormat>Ekran Gösterisi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ULUSLARARASI ÖRF VE ADET HUKUKU (UAD Statüsü, m. 38/1/b)</vt:lpstr>
      <vt:lpstr>ULUSLARARASI ÖRF VE ADET HUKUKU</vt:lpstr>
      <vt:lpstr>HUKUKUN GENEL PRENSİPLERİ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hukuk</dc:title>
  <dc:creator>Erkan AKDOĞAN</dc:creator>
  <cp:lastModifiedBy>Erkan Akdogan</cp:lastModifiedBy>
  <cp:revision>269</cp:revision>
  <dcterms:modified xsi:type="dcterms:W3CDTF">2018-02-15T15:40:47Z</dcterms:modified>
</cp:coreProperties>
</file>