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63" r:id="rId5"/>
    <p:sldId id="262" r:id="rId6"/>
    <p:sldId id="261" r:id="rId7"/>
    <p:sldId id="259"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Dikdörtgen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Dikdörtgen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Dikdörtgen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Dikdörtgen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Dikdörtgen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Yuvarlatılmış Dikdörtgen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Yuvarlatılmış Dikdörtgen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Dikdörtgen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705600" y="4206240"/>
            <a:ext cx="960120" cy="457200"/>
          </a:xfrm>
        </p:spPr>
        <p:txBody>
          <a:bodyPr/>
          <a:lstStyle/>
          <a:p>
            <a:fld id="{A23720DD-5B6D-40BF-8493-A6B52D484E6B}" type="datetimeFigureOut">
              <a:rPr lang="tr-TR" smtClean="0"/>
              <a:t>20.04.2021</a:t>
            </a:fld>
            <a:endParaRPr lang="tr-TR"/>
          </a:p>
        </p:txBody>
      </p:sp>
      <p:sp>
        <p:nvSpPr>
          <p:cNvPr id="17" name="Altbilgi Yer Tutucusu 16"/>
          <p:cNvSpPr>
            <a:spLocks noGrp="1"/>
          </p:cNvSpPr>
          <p:nvPr>
            <p:ph type="ftr" sz="quarter" idx="11"/>
          </p:nvPr>
        </p:nvSpPr>
        <p:spPr>
          <a:xfrm>
            <a:off x="5410200" y="4205288"/>
            <a:ext cx="1295400" cy="457200"/>
          </a:xfrm>
        </p:spPr>
        <p:txBody>
          <a:bodyPr/>
          <a:lstStyle/>
          <a:p>
            <a:endParaRPr lang="tr-TR"/>
          </a:p>
        </p:txBody>
      </p:sp>
      <p:sp>
        <p:nvSpPr>
          <p:cNvPr id="29" name="Slayt Numarası Yer Tutucus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Veri Yer Tutucusu 25"/>
          <p:cNvSpPr>
            <a:spLocks noGrp="1"/>
          </p:cNvSpPr>
          <p:nvPr>
            <p:ph type="dt" sz="half" idx="10"/>
          </p:nvPr>
        </p:nvSpPr>
        <p:spPr/>
        <p:txBody>
          <a:bodyPr rtlCol="0"/>
          <a:lstStyle/>
          <a:p>
            <a:fld id="{A23720DD-5B6D-40BF-8493-A6B52D484E6B}" type="datetimeFigureOut">
              <a:rPr lang="tr-TR" smtClean="0"/>
              <a:t>20.04.2021</a:t>
            </a:fld>
            <a:endParaRPr lang="tr-TR"/>
          </a:p>
        </p:txBody>
      </p:sp>
      <p:sp>
        <p:nvSpPr>
          <p:cNvPr id="27" name="Slayt Numarası Yer Tutucusu 26"/>
          <p:cNvSpPr>
            <a:spLocks noGrp="1"/>
          </p:cNvSpPr>
          <p:nvPr>
            <p:ph type="sldNum" sz="quarter" idx="11"/>
          </p:nvPr>
        </p:nvSpPr>
        <p:spPr/>
        <p:txBody>
          <a:bodyPr rtlCol="0"/>
          <a:lstStyle/>
          <a:p>
            <a:fld id="{F302176B-0E47-46AC-8F43-DAB4B8A37D06}" type="slidenum">
              <a:rPr lang="tr-TR" smtClean="0"/>
              <a:t>‹#›</a:t>
            </a:fld>
            <a:endParaRPr lang="tr-TR"/>
          </a:p>
        </p:txBody>
      </p:sp>
      <p:sp>
        <p:nvSpPr>
          <p:cNvPr id="28" name="Altbilgi Yer Tutucusu 27"/>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a:xfrm>
            <a:off x="6583680" y="612648"/>
            <a:ext cx="957264" cy="457200"/>
          </a:xfrm>
        </p:spPr>
        <p:txBody>
          <a:bodyPr/>
          <a:lstStyle/>
          <a:p>
            <a:fld id="{A23720DD-5B6D-40BF-8493-A6B52D484E6B}" type="datetimeFigureOut">
              <a:rPr lang="tr-TR" smtClean="0"/>
              <a:t>20.04.2021</a:t>
            </a:fld>
            <a:endParaRPr lang="tr-TR"/>
          </a:p>
        </p:txBody>
      </p:sp>
      <p:sp>
        <p:nvSpPr>
          <p:cNvPr id="4" name="Altbilgi Yer Tutucusu 3"/>
          <p:cNvSpPr>
            <a:spLocks noGrp="1"/>
          </p:cNvSpPr>
          <p:nvPr>
            <p:ph type="ftr" sz="quarter" idx="11"/>
          </p:nvPr>
        </p:nvSpPr>
        <p:spPr>
          <a:xfrm>
            <a:off x="5257800" y="612648"/>
            <a:ext cx="1325880" cy="457200"/>
          </a:xfrm>
        </p:spPr>
        <p:txBody>
          <a:bodyPr/>
          <a:lstStyle/>
          <a:p>
            <a:endParaRPr lang="tr-TR"/>
          </a:p>
        </p:txBody>
      </p:sp>
      <p:sp>
        <p:nvSpPr>
          <p:cNvPr id="5" name="Slayt Numarası Yer Tutucusu 4"/>
          <p:cNvSpPr>
            <a:spLocks noGrp="1"/>
          </p:cNvSpPr>
          <p:nvPr>
            <p:ph type="sldNum" sz="quarter" idx="12"/>
          </p:nvPr>
        </p:nvSpPr>
        <p:spPr>
          <a:xfrm>
            <a:off x="8174736" y="2272"/>
            <a:ext cx="762000" cy="365760"/>
          </a:xfrm>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20.04.2021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Dikdörtgen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Dikdörtgen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Dikdörtgen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Dikdörtgen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Yuvarlatılmış Dikdörtgen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Yuvarlatılmış Dikdörtgen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Dikdörtgen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Dikdörtgen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Dikdörtgen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Dikdörtgen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Dikdörtgen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Dikdörtgen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Başlık Yer Tutucusu 21"/>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23720DD-5B6D-40BF-8493-A6B52D484E6B}" type="datetimeFigureOut">
              <a:rPr lang="tr-TR" smtClean="0"/>
              <a:t>20.04.2021</a:t>
            </a:fld>
            <a:endParaRPr lang="tr-TR"/>
          </a:p>
        </p:txBody>
      </p:sp>
      <p:sp>
        <p:nvSpPr>
          <p:cNvPr id="3" name="Altbilgi Yer Tutucusu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Slayt Numarası Yer Tutucus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Gelişimsel destek programı hazırlama, uygulama ve değerlendirme</a:t>
            </a:r>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82062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Ders </a:t>
            </a:r>
            <a:r>
              <a:rPr lang="tr-TR" dirty="0"/>
              <a:t>Kapsamında Gelişim Destek Programı Hazırlama </a:t>
            </a:r>
            <a:r>
              <a:rPr lang="tr-TR" dirty="0" smtClean="0"/>
              <a:t>Süreci</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CGM </a:t>
            </a:r>
            <a:r>
              <a:rPr lang="tr-TR" dirty="0"/>
              <a:t>206 Gelişimsel Destek Programları dersinde gelişimsel destek programı hazırlama süreci üç aşamadan oluşmaktadır.  Bu aşamalar ev ya da kurum ortamında yapılmasına göre değişiklik gösterecektir. Eğer ev ortamında uygulama yapılacak ise bu üç aşama da bir çocuk ve ailesi ile gerçekleşecektir. Ancak kurumda yapacak iseniz ilk iki aşama sizin seçtiğiniz bir çocuk ile yürütülecek olup, üçüncü aşama (gelişimsel destek programı)  ise okul ortamında bulunan grubun tüm çocuklarına yönelik gerçekleştirilecektir. </a:t>
            </a:r>
            <a:endParaRPr lang="tr-TR" dirty="0"/>
          </a:p>
        </p:txBody>
      </p:sp>
    </p:spTree>
    <p:extLst>
      <p:ext uri="{BB962C8B-B14F-4D97-AF65-F5344CB8AC3E}">
        <p14:creationId xmlns:p14="http://schemas.microsoft.com/office/powerpoint/2010/main" val="1830780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dirty="0"/>
              <a:t>Gelişimsel Destek Programları dersi kapsamında öğrencilerin çocuğu içinde bulunduğu kurum/ev ortamında değerlendirilmesi beklenmektedir. </a:t>
            </a:r>
            <a:endParaRPr lang="tr-TR" dirty="0" smtClean="0"/>
          </a:p>
          <a:p>
            <a:pPr algn="just"/>
            <a:r>
              <a:rPr lang="tr-TR" dirty="0"/>
              <a:t>Yapılan gelişimsel değerlendirme sonucunda belirlenen çocuğun gelişimsel ihtiyaçlarına yönelik gelişimsel destek programının hazırlanması ve uygulanması gelişimsel destek programlarının önemli bir basamağını oluşturur. </a:t>
            </a:r>
          </a:p>
          <a:p>
            <a:pPr algn="just"/>
            <a:endParaRPr lang="tr-TR" dirty="0"/>
          </a:p>
          <a:p>
            <a:pPr algn="just"/>
            <a:endParaRPr lang="tr-TR" dirty="0"/>
          </a:p>
        </p:txBody>
      </p:sp>
    </p:spTree>
    <p:extLst>
      <p:ext uri="{BB962C8B-B14F-4D97-AF65-F5344CB8AC3E}">
        <p14:creationId xmlns:p14="http://schemas.microsoft.com/office/powerpoint/2010/main" val="4219826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t>Çocukların gelişimsel ihtiyaçlarını karşılayacak bir gelişimsel destek programının hazırlanması noktasında en önemli araçlardan birisi çocuğa ve çocuğun içinde bulunduğu ortam ve çevresel faktörler bağlamında değerlendirmedir. Bu noktada gelişimsel değerlendirme, gelişim raporu ve hazırlanan gelişimsel destek programının kazanımları arasındaki ilişkinin ifade edilmesi ve bu şekilde raporlanması önemlidir. Bu bağlamda öğrencilerden gelişimsel değerlendirmenin raporlanmasına ilişkin edindikleri teorik bilgileri işe koşmaları beklenmektedir.</a:t>
            </a:r>
          </a:p>
          <a:p>
            <a:pPr algn="just"/>
            <a:endParaRPr lang="tr-TR" dirty="0"/>
          </a:p>
        </p:txBody>
      </p:sp>
    </p:spTree>
    <p:extLst>
      <p:ext uri="{BB962C8B-B14F-4D97-AF65-F5344CB8AC3E}">
        <p14:creationId xmlns:p14="http://schemas.microsoft.com/office/powerpoint/2010/main" val="1605361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Çocukların gelişimsel değerlendirmelerinde </a:t>
            </a:r>
            <a:r>
              <a:rPr lang="tr-TR" dirty="0" err="1"/>
              <a:t>formal</a:t>
            </a:r>
            <a:r>
              <a:rPr lang="tr-TR" dirty="0"/>
              <a:t> ya da </a:t>
            </a:r>
            <a:r>
              <a:rPr lang="tr-TR" dirty="0" err="1"/>
              <a:t>informal</a:t>
            </a:r>
            <a:r>
              <a:rPr lang="tr-TR" dirty="0"/>
              <a:t> yöntemlerin kullanıyor olması ve gelişim raporunun ele alınması </a:t>
            </a:r>
            <a:r>
              <a:rPr lang="tr-TR" dirty="0" smtClean="0"/>
              <a:t>gerekmektedir.</a:t>
            </a:r>
            <a:endParaRPr lang="tr-TR" dirty="0"/>
          </a:p>
        </p:txBody>
      </p:sp>
    </p:spTree>
    <p:extLst>
      <p:ext uri="{BB962C8B-B14F-4D97-AF65-F5344CB8AC3E}">
        <p14:creationId xmlns:p14="http://schemas.microsoft.com/office/powerpoint/2010/main" val="84051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Gelişimsel değerlendirme sonuç raporu yazarken; çocuğun gelişimsel değerlendirmesinde kullandığınız </a:t>
            </a:r>
            <a:r>
              <a:rPr lang="tr-TR" dirty="0" err="1"/>
              <a:t>formal</a:t>
            </a:r>
            <a:r>
              <a:rPr lang="tr-TR" dirty="0"/>
              <a:t> ve </a:t>
            </a:r>
            <a:r>
              <a:rPr lang="tr-TR" dirty="0" err="1"/>
              <a:t>informal</a:t>
            </a:r>
            <a:r>
              <a:rPr lang="tr-TR" dirty="0"/>
              <a:t> değerlendirme yöntemlerinden elde edilen sonuçlar göz önünde bulundurulmalıdır. Raporun tüm gelişim alanlarını ele alacak şekilde yazılması beklenmektedir. </a:t>
            </a:r>
          </a:p>
        </p:txBody>
      </p:sp>
    </p:spTree>
    <p:extLst>
      <p:ext uri="{BB962C8B-B14F-4D97-AF65-F5344CB8AC3E}">
        <p14:creationId xmlns:p14="http://schemas.microsoft.com/office/powerpoint/2010/main" val="4026349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dirty="0"/>
              <a:t>Gelişimsel değerlendirme raporunda çocuğun kronolojik yaşına uyumlu veya uyumlu olmayan gelişim alanları sırasıyla belirtilerek genel bir rapor yazılması önemlidir. Çocuğun yapabildiği ve yapamadığı maddelerin bir arada verilmesi çocuğun gelişimsel profilini çıkarırken gereklidir. </a:t>
            </a:r>
            <a:endParaRPr lang="tr-TR" dirty="0"/>
          </a:p>
        </p:txBody>
      </p:sp>
    </p:spTree>
    <p:extLst>
      <p:ext uri="{BB962C8B-B14F-4D97-AF65-F5344CB8AC3E}">
        <p14:creationId xmlns:p14="http://schemas.microsoft.com/office/powerpoint/2010/main" val="9393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dirty="0"/>
              <a:t>Çocuk/çocuklar merkezde olacak şekilde aile ve çevresini ele alan bir yaklaşımla değerlendirme gerçekleştirdikten sonra gelişim raporuna, kullanılan değerlendirme yöntem ve tekniklerine ilişkin sonuçların eklenmesi gerekmektedir.  Eğer uygulama ev ortamında ise mümkün olduğu sürece izlem süreci daha ayrıntılı ele alınabilir. Gelişimsel değerlendirme sonucunda ihtiyacı olan çocuk/çocuklarla ilgili yönlendirmeye ilişkin ifadelerin yazılması beklenmektedir. </a:t>
            </a:r>
          </a:p>
          <a:p>
            <a:pPr algn="just"/>
            <a:endParaRPr lang="tr-TR" dirty="0"/>
          </a:p>
        </p:txBody>
      </p:sp>
    </p:spTree>
    <p:extLst>
      <p:ext uri="{BB962C8B-B14F-4D97-AF65-F5344CB8AC3E}">
        <p14:creationId xmlns:p14="http://schemas.microsoft.com/office/powerpoint/2010/main" val="3362306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TotalTime>
  <Words>336</Words>
  <Application>Microsoft Office PowerPoint</Application>
  <PresentationFormat>Ekran Gösterisi (4:3)</PresentationFormat>
  <Paragraphs>11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Kentsel</vt:lpstr>
      <vt:lpstr>Gelişimsel destek programı hazırlama, uygulama ve değerlendirme</vt:lpstr>
      <vt:lpstr>Ders Kapsamında Gelişim Destek Programı Hazırlama Süreci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Gelişimsel destek programı hazırlamanın önemi, amacı ve ilkeleri</dc:title>
  <dc:creator>AYÇA</dc:creator>
  <cp:lastModifiedBy>Ayçin Köycekaş</cp:lastModifiedBy>
  <cp:revision>13</cp:revision>
  <dcterms:created xsi:type="dcterms:W3CDTF">2021-04-19T23:02:55Z</dcterms:created>
  <dcterms:modified xsi:type="dcterms:W3CDTF">2021-04-20T19:41:17Z</dcterms:modified>
</cp:coreProperties>
</file>