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0"/>
  </p:notesMasterIdLst>
  <p:sldIdLst>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4B0D1-5A40-4143-8C79-F5BD30120C11}" type="datetimeFigureOut">
              <a:rPr lang="tr-TR" smtClean="0"/>
              <a:t>29.10.2017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DECA28-7DB4-42DB-8148-66C936A0C7D4}" type="slidenum">
              <a:rPr lang="tr-TR" smtClean="0"/>
              <a:t>‹#›</a:t>
            </a:fld>
            <a:endParaRPr lang="tr-TR"/>
          </a:p>
        </p:txBody>
      </p:sp>
    </p:spTree>
    <p:extLst>
      <p:ext uri="{BB962C8B-B14F-4D97-AF65-F5344CB8AC3E}">
        <p14:creationId xmlns:p14="http://schemas.microsoft.com/office/powerpoint/2010/main" val="348542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202BFB-1240-4853-AD4A-883F6E7E26B5}" type="slidenum">
              <a:rPr lang="en-US" altLang="tr-TR">
                <a:solidFill>
                  <a:prstClr val="black"/>
                </a:solidFill>
              </a:rPr>
              <a:pPr/>
              <a:t>4</a:t>
            </a:fld>
            <a:endParaRPr lang="en-US" altLang="tr-TR">
              <a:solidFill>
                <a:prstClr val="black"/>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endParaRPr lang="tr-TR" altLang="tr-TR" smtClean="0"/>
          </a:p>
        </p:txBody>
      </p:sp>
    </p:spTree>
    <p:extLst>
      <p:ext uri="{BB962C8B-B14F-4D97-AF65-F5344CB8AC3E}">
        <p14:creationId xmlns:p14="http://schemas.microsoft.com/office/powerpoint/2010/main" val="15050428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914400" y="1346948"/>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914400" y="4282764"/>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914400" y="1484779"/>
            <a:ext cx="10363200" cy="274320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9"/>
          <p:cNvGrpSpPr>
            <a:grpSpLocks noChangeAspect="1"/>
          </p:cNvGrpSpPr>
          <p:nvPr/>
        </p:nvGrpSpPr>
        <p:grpSpPr bwMode="auto">
          <a:xfrm>
            <a:off x="9645651" y="4106863"/>
            <a:ext cx="1219200" cy="914400"/>
            <a:chOff x="9685338" y="4460675"/>
            <a:chExt cx="1080904" cy="1080902"/>
          </a:xfrm>
        </p:grpSpPr>
        <p:sp>
          <p:nvSpPr>
            <p:cNvPr id="8" name="Oval 7"/>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9" name="Oval 15"/>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ctrTitle"/>
          </p:nvPr>
        </p:nvSpPr>
        <p:spPr>
          <a:xfrm>
            <a:off x="1051560" y="1432223"/>
            <a:ext cx="10124440" cy="3035808"/>
          </a:xfrm>
        </p:spPr>
        <p:txBody>
          <a:bodyPr>
            <a:noAutofit/>
          </a:bodyPr>
          <a:lstStyle>
            <a:lvl1pPr algn="l">
              <a:lnSpc>
                <a:spcPct val="80000"/>
              </a:lnSpc>
              <a:defRPr sz="6400" b="0" cap="all" baseline="0">
                <a:blipFill dpi="0" rotWithShape="1">
                  <a:blip r:embed="rId3"/>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tıklatın</a:t>
            </a:r>
            <a:endParaRPr lang="en-US" dirty="0"/>
          </a:p>
        </p:txBody>
      </p:sp>
      <p:sp>
        <p:nvSpPr>
          <p:cNvPr id="10"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1" name="Footer Placeholder 4"/>
          <p:cNvSpPr>
            <a:spLocks noGrp="1"/>
          </p:cNvSpPr>
          <p:nvPr>
            <p:ph type="ftr" sz="quarter" idx="11"/>
          </p:nvPr>
        </p:nvSpPr>
        <p:spPr>
          <a:xfrm>
            <a:off x="1083734" y="6272214"/>
            <a:ext cx="6326717" cy="365125"/>
          </a:xfrm>
        </p:spPr>
        <p:txBody>
          <a:bodyPr/>
          <a:lstStyle>
            <a:lvl1pPr>
              <a:defRPr/>
            </a:lvl1pPr>
          </a:lstStyle>
          <a:p>
            <a:pPr>
              <a:defRPr/>
            </a:pPr>
            <a:endParaRPr lang="tr-TR" altLang="tr-TR">
              <a:solidFill>
                <a:srgbClr val="D34817">
                  <a:lumMod val="50000"/>
                </a:srgbClr>
              </a:solidFill>
            </a:endParaRPr>
          </a:p>
        </p:txBody>
      </p:sp>
      <p:sp>
        <p:nvSpPr>
          <p:cNvPr id="12" name="Slide Number Placeholder 5"/>
          <p:cNvSpPr>
            <a:spLocks noGrp="1"/>
          </p:cNvSpPr>
          <p:nvPr>
            <p:ph type="sldNum" sz="quarter" idx="12"/>
          </p:nvPr>
        </p:nvSpPr>
        <p:spPr>
          <a:xfrm>
            <a:off x="9658351" y="4227513"/>
            <a:ext cx="1193800" cy="639762"/>
          </a:xfrm>
        </p:spPr>
        <p:txBody>
          <a:bodyPr/>
          <a:lstStyle>
            <a:lvl1pPr>
              <a:defRPr sz="2800"/>
            </a:lvl1pPr>
          </a:lstStyle>
          <a:p>
            <a:fld id="{5766DF68-74E6-4A7C-A84D-F07194EEE85E}" type="slidenum">
              <a:rPr lang="tr-TR" altLang="tr-TR"/>
              <a:pPr/>
              <a:t>‹#›</a:t>
            </a:fld>
            <a:endParaRPr lang="tr-TR" altLang="tr-TR"/>
          </a:p>
        </p:txBody>
      </p:sp>
    </p:spTree>
    <p:extLst>
      <p:ext uri="{BB962C8B-B14F-4D97-AF65-F5344CB8AC3E}">
        <p14:creationId xmlns:p14="http://schemas.microsoft.com/office/powerpoint/2010/main" val="306288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1FDD1606-9BEE-432B-9551-847370A63A8A}" type="slidenum">
              <a:rPr lang="tr-TR" altLang="tr-TR"/>
              <a:pPr/>
              <a:t>‹#›</a:t>
            </a:fld>
            <a:endParaRPr lang="tr-TR" altLang="tr-TR"/>
          </a:p>
        </p:txBody>
      </p:sp>
    </p:spTree>
    <p:extLst>
      <p:ext uri="{BB962C8B-B14F-4D97-AF65-F5344CB8AC3E}">
        <p14:creationId xmlns:p14="http://schemas.microsoft.com/office/powerpoint/2010/main" val="41302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533400"/>
            <a:ext cx="2552700" cy="5638800"/>
          </a:xfrm>
        </p:spPr>
        <p:txBody>
          <a:bodyPr vert="eaVert"/>
          <a:lstStyle>
            <a:lvl1pPr>
              <a:defRPr b="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1" y="533400"/>
            <a:ext cx="75057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01EB12BC-99B0-4F32-9960-A697A6A18C10}" type="slidenum">
              <a:rPr lang="tr-TR" altLang="tr-TR"/>
              <a:pPr/>
              <a:t>‹#›</a:t>
            </a:fld>
            <a:endParaRPr lang="tr-TR" altLang="tr-TR"/>
          </a:p>
        </p:txBody>
      </p:sp>
    </p:spTree>
    <p:extLst>
      <p:ext uri="{BB962C8B-B14F-4D97-AF65-F5344CB8AC3E}">
        <p14:creationId xmlns:p14="http://schemas.microsoft.com/office/powerpoint/2010/main" val="2381352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Unvan 1"/>
          <p:cNvSpPr>
            <a:spLocks noGrp="1"/>
          </p:cNvSpPr>
          <p:nvPr>
            <p:ph type="title"/>
          </p:nvPr>
        </p:nvSpPr>
        <p:spPr>
          <a:xfrm>
            <a:off x="609600" y="277814"/>
            <a:ext cx="10972800" cy="1139825"/>
          </a:xfrm>
        </p:spPr>
        <p:txBody>
          <a:bodyPr/>
          <a:lstStyle/>
          <a:p>
            <a:r>
              <a:rPr lang="tr-TR" smtClean="0"/>
              <a:t>Asıl başlık stili için tıklatın</a:t>
            </a:r>
            <a:endParaRPr lang="tr-TR"/>
          </a:p>
        </p:txBody>
      </p:sp>
      <p:sp>
        <p:nvSpPr>
          <p:cNvPr id="3" name="SmartArt Yer Tutucusu 2"/>
          <p:cNvSpPr>
            <a:spLocks noGrp="1"/>
          </p:cNvSpPr>
          <p:nvPr>
            <p:ph type="dgm" idx="1"/>
          </p:nvPr>
        </p:nvSpPr>
        <p:spPr>
          <a:xfrm>
            <a:off x="609600" y="1600201"/>
            <a:ext cx="10972800" cy="4530725"/>
          </a:xfrm>
        </p:spPr>
        <p:txBody>
          <a:bodyPr rtlCol="0">
            <a:normAutofit/>
          </a:bodyPr>
          <a:lstStyle/>
          <a:p>
            <a:pPr lvl="0"/>
            <a:endParaRPr lang="tr-TR" noProof="0" smtClean="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9C111AC4-A859-41ED-9F9B-BD9C808BCF95}" type="slidenum">
              <a:rPr lang="tr-TR" altLang="tr-TR"/>
              <a:pPr/>
              <a:t>‹#›</a:t>
            </a:fld>
            <a:endParaRPr lang="tr-TR" altLang="tr-TR"/>
          </a:p>
        </p:txBody>
      </p:sp>
    </p:spTree>
    <p:extLst>
      <p:ext uri="{BB962C8B-B14F-4D97-AF65-F5344CB8AC3E}">
        <p14:creationId xmlns:p14="http://schemas.microsoft.com/office/powerpoint/2010/main" val="2750354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68499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57437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57705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133998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570432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373230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0948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A99B48C0-DAE8-4576-8630-0325AF82CB13}" type="slidenum">
              <a:rPr lang="tr-TR" altLang="tr-TR"/>
              <a:pPr/>
              <a:t>‹#›</a:t>
            </a:fld>
            <a:endParaRPr lang="tr-TR" altLang="tr-TR"/>
          </a:p>
        </p:txBody>
      </p:sp>
    </p:spTree>
    <p:extLst>
      <p:ext uri="{BB962C8B-B14F-4D97-AF65-F5344CB8AC3E}">
        <p14:creationId xmlns:p14="http://schemas.microsoft.com/office/powerpoint/2010/main" val="13982828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426987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70140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196429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499753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Unvan 1"/>
          <p:cNvSpPr>
            <a:spLocks noGrp="1"/>
          </p:cNvSpPr>
          <p:nvPr>
            <p:ph type="title"/>
          </p:nvPr>
        </p:nvSpPr>
        <p:spPr>
          <a:xfrm>
            <a:off x="609600" y="277814"/>
            <a:ext cx="10972800" cy="1139825"/>
          </a:xfrm>
        </p:spPr>
        <p:txBody>
          <a:bodyPr/>
          <a:lstStyle/>
          <a:p>
            <a:r>
              <a:rPr lang="tr-TR" smtClean="0"/>
              <a:t>Asıl başlık stili için tıklatın</a:t>
            </a:r>
            <a:endParaRPr lang="tr-TR"/>
          </a:p>
        </p:txBody>
      </p:sp>
      <p:sp>
        <p:nvSpPr>
          <p:cNvPr id="3" name="SmartArt Yer Tutucusu 2"/>
          <p:cNvSpPr>
            <a:spLocks noGrp="1"/>
          </p:cNvSpPr>
          <p:nvPr>
            <p:ph type="dgm" idx="1"/>
          </p:nvPr>
        </p:nvSpPr>
        <p:spPr>
          <a:xfrm>
            <a:off x="609600" y="1600201"/>
            <a:ext cx="10972800" cy="4530725"/>
          </a:xfrm>
        </p:spPr>
        <p:txBody>
          <a:bodyPr rtlCol="0">
            <a:normAutofit/>
          </a:bodyPr>
          <a:lstStyle/>
          <a:p>
            <a:pPr lvl="0"/>
            <a:endParaRPr lang="tr-TR" noProof="0" smtClean="0"/>
          </a:p>
        </p:txBody>
      </p:sp>
      <p:sp>
        <p:nvSpPr>
          <p:cNvPr id="4" name="Date Placeholder 3"/>
          <p:cNvSpPr>
            <a:spLocks noGrp="1"/>
          </p:cNvSpPr>
          <p:nvPr>
            <p:ph type="dt" sz="half" idx="10"/>
          </p:nvPr>
        </p:nvSpPr>
        <p:spPr/>
        <p:txBody>
          <a:bodyPr/>
          <a:lstStyle>
            <a:lvl1pPr>
              <a:defRPr/>
            </a:lvl1pPr>
          </a:lstStyle>
          <a:p>
            <a:pPr>
              <a:defRPr/>
            </a:pPr>
            <a:endParaRPr lang="tr-TR" altLang="tr-T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9C111AC4-A859-41ED-9F9B-BD9C808BCF95}" type="slidenum">
              <a:rPr lang="tr-TR" altLang="tr-TR">
                <a:solidFill>
                  <a:prstClr val="black">
                    <a:tint val="75000"/>
                  </a:prstClr>
                </a:solidFill>
              </a:rPr>
              <a:pPr/>
              <a:t>‹#›</a:t>
            </a:fld>
            <a:endParaRPr lang="tr-TR" altLang="tr-TR">
              <a:solidFill>
                <a:prstClr val="black">
                  <a:tint val="75000"/>
                </a:prstClr>
              </a:solidFill>
            </a:endParaRPr>
          </a:p>
        </p:txBody>
      </p:sp>
    </p:spTree>
    <p:extLst>
      <p:ext uri="{BB962C8B-B14F-4D97-AF65-F5344CB8AC3E}">
        <p14:creationId xmlns:p14="http://schemas.microsoft.com/office/powerpoint/2010/main" val="1713015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0" y="4917989"/>
            <a:ext cx="12192000" cy="194001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7"/>
          <p:cNvGrpSpPr>
            <a:grpSpLocks noChangeAspect="1"/>
          </p:cNvGrpSpPr>
          <p:nvPr/>
        </p:nvGrpSpPr>
        <p:grpSpPr bwMode="auto">
          <a:xfrm>
            <a:off x="844551" y="2430463"/>
            <a:ext cx="1219200" cy="914400"/>
            <a:chOff x="9685338" y="4460675"/>
            <a:chExt cx="1080904" cy="1080902"/>
          </a:xfrm>
        </p:grpSpPr>
        <p:sp>
          <p:nvSpPr>
            <p:cNvPr id="6" name="Oval 5"/>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7" name="Oval 13"/>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2167128" y="1225296"/>
            <a:ext cx="9281160" cy="3520440"/>
          </a:xfrm>
        </p:spPr>
        <p:txBody>
          <a:bodyPr/>
          <a:lstStyle>
            <a:lvl1pPr>
              <a:lnSpc>
                <a:spcPct val="80000"/>
              </a:lnSpc>
              <a:defRPr sz="64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3" y="5020056"/>
            <a:ext cx="9052560" cy="1066800"/>
          </a:xfrm>
        </p:spPr>
        <p:txBody>
          <a:bodyPr>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8" name="Date Placeholder 3"/>
          <p:cNvSpPr>
            <a:spLocks noGrp="1"/>
          </p:cNvSpPr>
          <p:nvPr>
            <p:ph type="dt" sz="half" idx="10"/>
          </p:nvPr>
        </p:nvSpPr>
        <p:spPr>
          <a:xfrm>
            <a:off x="8593667" y="6272214"/>
            <a:ext cx="2643717"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9" name="Footer Placeholder 4"/>
          <p:cNvSpPr>
            <a:spLocks noGrp="1"/>
          </p:cNvSpPr>
          <p:nvPr>
            <p:ph type="ftr" sz="quarter" idx="11"/>
          </p:nvPr>
        </p:nvSpPr>
        <p:spPr>
          <a:xfrm>
            <a:off x="2182285" y="6272214"/>
            <a:ext cx="6326716"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10" name="Slide Number Placeholder 5"/>
          <p:cNvSpPr>
            <a:spLocks noGrp="1"/>
          </p:cNvSpPr>
          <p:nvPr>
            <p:ph type="sldNum" sz="quarter" idx="12"/>
          </p:nvPr>
        </p:nvSpPr>
        <p:spPr>
          <a:xfrm>
            <a:off x="861485" y="2508251"/>
            <a:ext cx="1187449" cy="720725"/>
          </a:xfrm>
        </p:spPr>
        <p:txBody>
          <a:bodyPr/>
          <a:lstStyle>
            <a:lvl1pPr>
              <a:defRPr sz="2800"/>
            </a:lvl1pPr>
          </a:lstStyle>
          <a:p>
            <a:fld id="{41550279-93A1-41B8-BB02-992637B292E5}" type="slidenum">
              <a:rPr lang="tr-TR" altLang="tr-TR"/>
              <a:pPr/>
              <a:t>‹#›</a:t>
            </a:fld>
            <a:endParaRPr lang="tr-TR" altLang="tr-TR"/>
          </a:p>
        </p:txBody>
      </p:sp>
    </p:spTree>
    <p:extLst>
      <p:ext uri="{BB962C8B-B14F-4D97-AF65-F5344CB8AC3E}">
        <p14:creationId xmlns:p14="http://schemas.microsoft.com/office/powerpoint/2010/main" val="212475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4400"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89624"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7" name="Slide Number Placeholder 5"/>
          <p:cNvSpPr>
            <a:spLocks noGrp="1"/>
          </p:cNvSpPr>
          <p:nvPr>
            <p:ph type="sldNum" sz="quarter" idx="12"/>
          </p:nvPr>
        </p:nvSpPr>
        <p:spPr/>
        <p:txBody>
          <a:bodyPr/>
          <a:lstStyle>
            <a:lvl1pPr>
              <a:defRPr/>
            </a:lvl1pPr>
          </a:lstStyle>
          <a:p>
            <a:fld id="{53106AAC-DF41-463D-86EE-656D1D0A389B}" type="slidenum">
              <a:rPr lang="tr-TR" altLang="tr-TR"/>
              <a:pPr/>
              <a:t>‹#›</a:t>
            </a:fld>
            <a:endParaRPr lang="tr-TR" altLang="tr-TR"/>
          </a:p>
        </p:txBody>
      </p:sp>
    </p:spTree>
    <p:extLst>
      <p:ext uri="{BB962C8B-B14F-4D97-AF65-F5344CB8AC3E}">
        <p14:creationId xmlns:p14="http://schemas.microsoft.com/office/powerpoint/2010/main" val="182799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0"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4400"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27724"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427724"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8"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9" name="Slide Number Placeholder 5"/>
          <p:cNvSpPr>
            <a:spLocks noGrp="1"/>
          </p:cNvSpPr>
          <p:nvPr>
            <p:ph type="sldNum" sz="quarter" idx="12"/>
          </p:nvPr>
        </p:nvSpPr>
        <p:spPr/>
        <p:txBody>
          <a:bodyPr/>
          <a:lstStyle>
            <a:lvl1pPr>
              <a:defRPr/>
            </a:lvl1pPr>
          </a:lstStyle>
          <a:p>
            <a:fld id="{568AAF1C-3988-4095-B657-4269435A5B9B}" type="slidenum">
              <a:rPr lang="tr-TR" altLang="tr-TR"/>
              <a:pPr/>
              <a:t>‹#›</a:t>
            </a:fld>
            <a:endParaRPr lang="tr-TR" altLang="tr-TR"/>
          </a:p>
        </p:txBody>
      </p:sp>
    </p:spTree>
    <p:extLst>
      <p:ext uri="{BB962C8B-B14F-4D97-AF65-F5344CB8AC3E}">
        <p14:creationId xmlns:p14="http://schemas.microsoft.com/office/powerpoint/2010/main" val="427861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5" name="Slide Number Placeholder 5"/>
          <p:cNvSpPr>
            <a:spLocks noGrp="1"/>
          </p:cNvSpPr>
          <p:nvPr>
            <p:ph type="sldNum" sz="quarter" idx="12"/>
          </p:nvPr>
        </p:nvSpPr>
        <p:spPr/>
        <p:txBody>
          <a:bodyPr/>
          <a:lstStyle>
            <a:lvl1pPr>
              <a:defRPr/>
            </a:lvl1pPr>
          </a:lstStyle>
          <a:p>
            <a:fld id="{D354658B-3D1A-4C42-8586-752DDA799857}" type="slidenum">
              <a:rPr lang="tr-TR" altLang="tr-TR"/>
              <a:pPr/>
              <a:t>‹#›</a:t>
            </a:fld>
            <a:endParaRPr lang="tr-TR" altLang="tr-TR"/>
          </a:p>
        </p:txBody>
      </p:sp>
    </p:spTree>
    <p:extLst>
      <p:ext uri="{BB962C8B-B14F-4D97-AF65-F5344CB8AC3E}">
        <p14:creationId xmlns:p14="http://schemas.microsoft.com/office/powerpoint/2010/main" val="44489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4" name="Slide Number Placeholder 5"/>
          <p:cNvSpPr>
            <a:spLocks noGrp="1"/>
          </p:cNvSpPr>
          <p:nvPr>
            <p:ph type="sldNum" sz="quarter" idx="12"/>
          </p:nvPr>
        </p:nvSpPr>
        <p:spPr/>
        <p:txBody>
          <a:bodyPr/>
          <a:lstStyle>
            <a:lvl1pPr>
              <a:defRPr/>
            </a:lvl1pPr>
          </a:lstStyle>
          <a:p>
            <a:fld id="{0B23C922-B724-4AEC-A308-ED22834D1550}" type="slidenum">
              <a:rPr lang="tr-TR" altLang="tr-TR"/>
              <a:pPr/>
              <a:t>‹#›</a:t>
            </a:fld>
            <a:endParaRPr lang="tr-TR" altLang="tr-TR"/>
          </a:p>
        </p:txBody>
      </p:sp>
    </p:spTree>
    <p:extLst>
      <p:ext uri="{BB962C8B-B14F-4D97-AF65-F5344CB8AC3E}">
        <p14:creationId xmlns:p14="http://schemas.microsoft.com/office/powerpoint/2010/main" val="234599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8"/>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Footer Placeholder 9"/>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11" name="Slide Number Placeholder 10"/>
          <p:cNvSpPr>
            <a:spLocks noGrp="1"/>
          </p:cNvSpPr>
          <p:nvPr>
            <p:ph type="sldNum" sz="quarter" idx="12"/>
          </p:nvPr>
        </p:nvSpPr>
        <p:spPr/>
        <p:txBody>
          <a:bodyPr/>
          <a:lstStyle>
            <a:lvl1pPr>
              <a:defRPr/>
            </a:lvl1pPr>
          </a:lstStyle>
          <a:p>
            <a:fld id="{27923085-50A7-4208-809A-15AEFB182A6A}" type="slidenum">
              <a:rPr lang="tr-TR" altLang="tr-TR"/>
              <a:pPr/>
              <a:t>‹#›</a:t>
            </a:fld>
            <a:endParaRPr lang="tr-TR" altLang="tr-TR"/>
          </a:p>
        </p:txBody>
      </p:sp>
    </p:spTree>
    <p:extLst>
      <p:ext uri="{BB962C8B-B14F-4D97-AF65-F5344CB8AC3E}">
        <p14:creationId xmlns:p14="http://schemas.microsoft.com/office/powerpoint/2010/main" val="86841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10"/>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 y="0"/>
            <a:ext cx="8303740" cy="6858000"/>
          </a:xfrm>
          <a:solidFill>
            <a:schemeClr val="tx2">
              <a:lumMod val="20000"/>
              <a:lumOff val="80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7"/>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Slide Number Placeholder 9"/>
          <p:cNvSpPr>
            <a:spLocks noGrp="1"/>
          </p:cNvSpPr>
          <p:nvPr>
            <p:ph type="sldNum" sz="quarter" idx="11"/>
          </p:nvPr>
        </p:nvSpPr>
        <p:spPr/>
        <p:txBody>
          <a:bodyPr/>
          <a:lstStyle>
            <a:lvl1pPr>
              <a:defRPr/>
            </a:lvl1pPr>
          </a:lstStyle>
          <a:p>
            <a:fld id="{1D8292EF-7253-4B07-AE91-345C94FB847B}" type="slidenum">
              <a:rPr lang="tr-TR" altLang="tr-TR"/>
              <a:pPr/>
              <a:t>‹#›</a:t>
            </a:fld>
            <a:endParaRPr lang="tr-TR" altLang="tr-TR"/>
          </a:p>
        </p:txBody>
      </p:sp>
    </p:spTree>
    <p:extLst>
      <p:ext uri="{BB962C8B-B14F-4D97-AF65-F5344CB8AC3E}">
        <p14:creationId xmlns:p14="http://schemas.microsoft.com/office/powerpoint/2010/main" val="102133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11"/>
          <p:cNvGrpSpPr>
            <a:grpSpLocks/>
          </p:cNvGrpSpPr>
          <p:nvPr/>
        </p:nvGrpSpPr>
        <p:grpSpPr bwMode="auto">
          <a:xfrm>
            <a:off x="11364384" y="6254750"/>
            <a:ext cx="522816" cy="393700"/>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2059" name="Oval 8"/>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Placeholder 1"/>
          <p:cNvSpPr>
            <a:spLocks noGrp="1"/>
          </p:cNvSpPr>
          <p:nvPr>
            <p:ph type="title"/>
          </p:nvPr>
        </p:nvSpPr>
        <p:spPr>
          <a:xfrm>
            <a:off x="914400" y="484189"/>
            <a:ext cx="10363200" cy="160972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2052" name="Text Placeholder 2"/>
          <p:cNvSpPr>
            <a:spLocks noGrp="1"/>
          </p:cNvSpPr>
          <p:nvPr>
            <p:ph type="body" idx="1"/>
          </p:nvPr>
        </p:nvSpPr>
        <p:spPr bwMode="auto">
          <a:xfrm>
            <a:off x="914400" y="2120900"/>
            <a:ext cx="103632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7990418" y="6272214"/>
            <a:ext cx="3272367" cy="365125"/>
          </a:xfrm>
          <a:prstGeom prst="rect">
            <a:avLst/>
          </a:prstGeom>
        </p:spPr>
        <p:txBody>
          <a:bodyPr vert="horz" lIns="91440" tIns="45720" rIns="91440" bIns="45720" rtlCol="0" anchor="ctr"/>
          <a:lstStyle>
            <a:lvl1pPr algn="r">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5" name="Footer Placeholder 4"/>
          <p:cNvSpPr>
            <a:spLocks noGrp="1"/>
          </p:cNvSpPr>
          <p:nvPr>
            <p:ph type="ftr" sz="quarter" idx="3"/>
          </p:nvPr>
        </p:nvSpPr>
        <p:spPr>
          <a:xfrm>
            <a:off x="914400" y="6272214"/>
            <a:ext cx="6326717" cy="365125"/>
          </a:xfrm>
          <a:prstGeom prst="rect">
            <a:avLst/>
          </a:prstGeom>
        </p:spPr>
        <p:txBody>
          <a:bodyPr vert="horz" lIns="91440" tIns="45720" rIns="91440" bIns="45720" rtlCol="0" anchor="ctr"/>
          <a:lstStyle>
            <a:lvl1pPr algn="l">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6" name="Slide Number Placeholder 5"/>
          <p:cNvSpPr>
            <a:spLocks noGrp="1"/>
          </p:cNvSpPr>
          <p:nvPr>
            <p:ph type="sldNum" sz="quarter" idx="4"/>
          </p:nvPr>
        </p:nvSpPr>
        <p:spPr>
          <a:xfrm>
            <a:off x="11311468" y="6272214"/>
            <a:ext cx="639233" cy="365125"/>
          </a:xfrm>
          <a:prstGeom prst="rect">
            <a:avLst/>
          </a:prstGeom>
        </p:spPr>
        <p:txBody>
          <a:bodyPr vert="horz" wrap="square" lIns="91440" tIns="45720" rIns="91440" bIns="45720" numCol="1" anchor="ctr" anchorCtr="0" compatLnSpc="1">
            <a:prstTxWarp prst="textNoShape">
              <a:avLst/>
            </a:prstTxWarp>
          </a:bodyPr>
          <a:lstStyle>
            <a:lvl1pPr algn="ctr">
              <a:defRPr sz="1100" b="1">
                <a:solidFill>
                  <a:srgbClr val="FFFFFF"/>
                </a:solidFill>
                <a:latin typeface="Rockwell" panose="02060603020205020403" pitchFamily="18" charset="0"/>
              </a:defRPr>
            </a:lvl1pPr>
          </a:lstStyle>
          <a:p>
            <a:pPr eaLnBrk="0" fontAlgn="base" hangingPunct="0">
              <a:spcBef>
                <a:spcPct val="0"/>
              </a:spcBef>
              <a:spcAft>
                <a:spcPct val="0"/>
              </a:spcAft>
            </a:pPr>
            <a:fld id="{35E906E1-6487-4F00-BE5F-D9AEED6419BB}" type="slidenum">
              <a:rPr lang="tr-TR" altLang="tr-TR"/>
              <a:pPr eaLnBrk="0" fontAlgn="base" hangingPunct="0">
                <a:spcBef>
                  <a:spcPct val="0"/>
                </a:spcBef>
                <a:spcAft>
                  <a:spcPct val="0"/>
                </a:spcAft>
              </a:pPr>
              <a:t>‹#›</a:t>
            </a:fld>
            <a:endParaRPr lang="tr-TR" altLang="tr-TR"/>
          </a:p>
        </p:txBody>
      </p:sp>
    </p:spTree>
    <p:extLst>
      <p:ext uri="{BB962C8B-B14F-4D97-AF65-F5344CB8AC3E}">
        <p14:creationId xmlns:p14="http://schemas.microsoft.com/office/powerpoint/2010/main" val="772070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lnSpc>
          <a:spcPct val="90000"/>
        </a:lnSpc>
        <a:spcBef>
          <a:spcPct val="0"/>
        </a:spcBef>
        <a:spcAft>
          <a:spcPct val="0"/>
        </a:spcAft>
        <a:defRPr sz="4200" kern="1200" cap="all">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2pPr>
      <a:lvl3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3pPr>
      <a:lvl4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4pPr>
      <a:lvl5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5pPr>
      <a:lvl6pPr marL="457200" algn="l" rtl="0"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0"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0"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0" fontAlgn="base">
        <a:lnSpc>
          <a:spcPct val="90000"/>
        </a:lnSpc>
        <a:spcBef>
          <a:spcPct val="0"/>
        </a:spcBef>
        <a:spcAft>
          <a:spcPct val="0"/>
        </a:spcAft>
        <a:defRPr sz="4200">
          <a:solidFill>
            <a:schemeClr val="tx1"/>
          </a:solidFill>
          <a:latin typeface="Rockwell Condensed" panose="02060603050405020104" pitchFamily="18" charset="0"/>
        </a:defRPr>
      </a:lvl9pPr>
    </p:titleStyle>
    <p:bodyStyle>
      <a:lvl1pPr marL="182563" indent="-182563" algn="l" rtl="0" eaLnBrk="0" fontAlgn="base" hangingPunct="0">
        <a:lnSpc>
          <a:spcPct val="90000"/>
        </a:lnSpc>
        <a:spcBef>
          <a:spcPts val="1200"/>
        </a:spcBef>
        <a:spcAft>
          <a:spcPct val="0"/>
        </a:spcAft>
        <a:buClr>
          <a:srgbClr val="9E3611"/>
        </a:buClr>
        <a:buSzPct val="85000"/>
        <a:buFont typeface="Wingdings" panose="05000000000000000000" pitchFamily="2" charset="2"/>
        <a:buChar char="§"/>
        <a:defRPr sz="2000" kern="1200">
          <a:solidFill>
            <a:schemeClr val="tx1"/>
          </a:solidFill>
          <a:latin typeface="+mn-lt"/>
          <a:ea typeface="+mn-ea"/>
          <a:cs typeface="+mn-cs"/>
        </a:defRPr>
      </a:lvl1pPr>
      <a:lvl2pPr marL="45720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kern="1200">
          <a:solidFill>
            <a:schemeClr val="tx1"/>
          </a:solidFill>
          <a:latin typeface="+mn-lt"/>
          <a:ea typeface="+mn-ea"/>
          <a:cs typeface="+mn-cs"/>
        </a:defRPr>
      </a:lvl2pPr>
      <a:lvl3pPr marL="73025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3pPr>
      <a:lvl4pPr marL="1004888"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4pPr>
      <a:lvl5pPr marL="1279525"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4652624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hyperlink" Target="../G&#246;n&#252;l%20g&#252;ne&#351;/Gonul-EBG/hukuk/Anayasa%20T&#252;rleri.doc"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703388" y="1273175"/>
            <a:ext cx="8572500" cy="7620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tr-TR" altLang="tr-TR" sz="4400" b="1">
                <a:solidFill>
                  <a:srgbClr val="FFFF00"/>
                </a:solidFill>
              </a:rPr>
              <a:t>	</a:t>
            </a:r>
            <a:endParaRPr lang="tr-TR" altLang="tr-TR" sz="5400" b="1">
              <a:solidFill>
                <a:prstClr val="black"/>
              </a:solidFill>
            </a:endParaRPr>
          </a:p>
        </p:txBody>
      </p:sp>
      <p:sp>
        <p:nvSpPr>
          <p:cNvPr id="7171" name="Rectangle 4"/>
          <p:cNvSpPr>
            <a:spLocks noChangeArrowheads="1"/>
          </p:cNvSpPr>
          <p:nvPr/>
        </p:nvSpPr>
        <p:spPr bwMode="auto">
          <a:xfrm>
            <a:off x="1700213" y="469900"/>
            <a:ext cx="857250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tr-TR" altLang="tr-TR" sz="2400" b="1">
                <a:solidFill>
                  <a:srgbClr val="696464"/>
                </a:solidFill>
              </a:rPr>
              <a:t> </a:t>
            </a:r>
          </a:p>
        </p:txBody>
      </p:sp>
      <p:sp>
        <p:nvSpPr>
          <p:cNvPr id="5124" name="Rectangle 5"/>
          <p:cNvSpPr>
            <a:spLocks noGrp="1" noChangeArrowheads="1"/>
          </p:cNvSpPr>
          <p:nvPr>
            <p:ph type="ctrTitle"/>
          </p:nvPr>
        </p:nvSpPr>
        <p:spPr>
          <a:xfrm>
            <a:off x="2312988" y="1431925"/>
            <a:ext cx="7593012" cy="3036888"/>
          </a:xfrm>
        </p:spPr>
        <p:txBody>
          <a:bodyPr/>
          <a:lstStyle/>
          <a:p>
            <a:pPr algn="ctr" eaLnBrk="1" fontAlgn="auto" hangingPunct="1">
              <a:spcAft>
                <a:spcPts val="0"/>
              </a:spcAft>
              <a:defRPr/>
            </a:pPr>
            <a:r>
              <a:rPr lang="tr-TR" altLang="tr-TR" b="1" dirty="0" smtClean="0">
                <a:solidFill>
                  <a:schemeClr val="tx1"/>
                </a:solidFill>
              </a:rPr>
              <a:t>Hukukun TEMEL </a:t>
            </a:r>
            <a:r>
              <a:rPr lang="tr-TR" altLang="tr-TR" b="1" dirty="0" err="1" smtClean="0">
                <a:solidFill>
                  <a:schemeClr val="tx1"/>
                </a:solidFill>
              </a:rPr>
              <a:t>kavamları</a:t>
            </a:r>
            <a:r>
              <a:rPr lang="tr-TR" altLang="tr-TR" b="1" dirty="0" smtClean="0">
                <a:solidFill>
                  <a:schemeClr val="tx1"/>
                </a:solidFill>
              </a:rPr>
              <a:t/>
            </a:r>
            <a:br>
              <a:rPr lang="tr-TR" altLang="tr-TR" b="1" dirty="0" smtClean="0">
                <a:solidFill>
                  <a:schemeClr val="tx1"/>
                </a:solidFill>
              </a:rPr>
            </a:br>
            <a:endParaRPr lang="tr-TR" altLang="tr-TR" b="1" dirty="0" smtClean="0">
              <a:solidFill>
                <a:schemeClr val="tx1"/>
              </a:solidFill>
            </a:endParaRPr>
          </a:p>
        </p:txBody>
      </p:sp>
      <p:sp>
        <p:nvSpPr>
          <p:cNvPr id="7173" name="Rectangle 6"/>
          <p:cNvSpPr>
            <a:spLocks noGrp="1" noChangeArrowheads="1"/>
          </p:cNvSpPr>
          <p:nvPr>
            <p:ph type="subTitle" idx="1"/>
          </p:nvPr>
        </p:nvSpPr>
        <p:spPr>
          <a:xfrm>
            <a:off x="2895600" y="4268788"/>
            <a:ext cx="6400800" cy="1752600"/>
          </a:xfrm>
        </p:spPr>
        <p:txBody>
          <a:bodyPr/>
          <a:lstStyle/>
          <a:p>
            <a:pPr eaLnBrk="1" hangingPunct="1">
              <a:spcBef>
                <a:spcPct val="50000"/>
              </a:spcBef>
              <a:buClrTx/>
              <a:buSzTx/>
              <a:buFontTx/>
              <a:buNone/>
            </a:pPr>
            <a:endParaRPr lang="tr-TR" altLang="tr-TR" smtClean="0"/>
          </a:p>
        </p:txBody>
      </p:sp>
    </p:spTree>
    <p:extLst>
      <p:ext uri="{BB962C8B-B14F-4D97-AF65-F5344CB8AC3E}">
        <p14:creationId xmlns:p14="http://schemas.microsoft.com/office/powerpoint/2010/main" val="343727154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hangingPunct="1">
              <a:defRPr/>
            </a:pPr>
            <a:r>
              <a:rPr lang="tr-TR" b="1" dirty="0" smtClean="0"/>
              <a:t>Normlar Hiyerarşisi:</a:t>
            </a:r>
            <a:endParaRPr lang="tr-TR" dirty="0"/>
          </a:p>
        </p:txBody>
      </p:sp>
      <p:sp>
        <p:nvSpPr>
          <p:cNvPr id="15363" name="İçerik Yer Tutucusu 2"/>
          <p:cNvSpPr>
            <a:spLocks noGrp="1"/>
          </p:cNvSpPr>
          <p:nvPr>
            <p:ph idx="1"/>
          </p:nvPr>
        </p:nvSpPr>
        <p:spPr/>
        <p:txBody>
          <a:bodyPr/>
          <a:lstStyle/>
          <a:p>
            <a:pPr eaLnBrk="1" hangingPunct="1"/>
            <a:r>
              <a:rPr lang="tr-TR" altLang="tr-TR"/>
              <a:t>Hukuk kurallarının kendi aralarındaki üstünlük sıralamasını ifade eder. Buna göre, Anayasa hukuk kurallarının en üst derecesini taşımaktadır. Kanunlar ve Kanun  Gücünde Kararnameler Anayasa aykırı olamaz, ayni şekilde Tüzükler kanunlara, Yönetmelikler de Tüzüklere aykırı olamaz. Tebliğler ise kendinden daha üst derecede bulunan kanun, tüzük ve yönetmeliklere aykırı olamaz.</a:t>
            </a:r>
            <a:r>
              <a:rPr lang="tr-TR" altLang="tr-TR" b="1"/>
              <a:t> </a:t>
            </a:r>
            <a:endParaRPr lang="tr-TR" altLang="tr-TR"/>
          </a:p>
          <a:p>
            <a:pPr eaLnBrk="1" hangingPunct="1"/>
            <a:endParaRPr lang="tr-TR" altLang="tr-TR" smtClean="0"/>
          </a:p>
        </p:txBody>
      </p:sp>
    </p:spTree>
    <p:extLst>
      <p:ext uri="{BB962C8B-B14F-4D97-AF65-F5344CB8AC3E}">
        <p14:creationId xmlns:p14="http://schemas.microsoft.com/office/powerpoint/2010/main" val="344065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endParaRPr lang="tr-TR" dirty="0"/>
          </a:p>
        </p:txBody>
      </p:sp>
      <p:sp>
        <p:nvSpPr>
          <p:cNvPr id="16387" name="İçerik Yer Tutucusu 2"/>
          <p:cNvSpPr>
            <a:spLocks noGrp="1"/>
          </p:cNvSpPr>
          <p:nvPr>
            <p:ph idx="1"/>
          </p:nvPr>
        </p:nvSpPr>
        <p:spPr/>
        <p:txBody>
          <a:bodyPr/>
          <a:lstStyle/>
          <a:p>
            <a:r>
              <a:rPr lang="tr-TR" altLang="tr-TR" b="1" smtClean="0"/>
              <a:t>Normlar Hiyerarşisi iki önemli sonuç doğurmaktadır</a:t>
            </a:r>
          </a:p>
          <a:p>
            <a:r>
              <a:rPr lang="tr-TR" altLang="tr-TR" smtClean="0"/>
              <a:t>Alt sırada yer alan bir hukuk kuralı kendinden önce gelen hukuki düzenlemeye aykırı olmayacaktır</a:t>
            </a:r>
          </a:p>
          <a:p>
            <a:r>
              <a:rPr lang="tr-TR" altLang="tr-TR" smtClean="0"/>
              <a:t>Normlar hiyerarşisinde kurallar soyuttan (Anayasa hükümleri) somuta doğru sıralanmak zorundadır.</a:t>
            </a:r>
          </a:p>
          <a:p>
            <a:endParaRPr lang="tr-TR" altLang="tr-TR" smtClean="0"/>
          </a:p>
        </p:txBody>
      </p:sp>
    </p:spTree>
    <p:extLst>
      <p:ext uri="{BB962C8B-B14F-4D97-AF65-F5344CB8AC3E}">
        <p14:creationId xmlns:p14="http://schemas.microsoft.com/office/powerpoint/2010/main" val="1529723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E61B8D-8D78-434B-BFE2-D7B8B06BC345}" type="slidenum">
              <a:rPr lang="tr-TR" altLang="en-US">
                <a:solidFill>
                  <a:srgbClr val="FFFFFF"/>
                </a:solidFill>
                <a:latin typeface="Rockwell" panose="02060603020205020403" pitchFamily="18" charset="0"/>
              </a:rPr>
              <a:pPr/>
              <a:t>4</a:t>
            </a:fld>
            <a:r>
              <a:rPr lang="tr-TR" altLang="en-US">
                <a:solidFill>
                  <a:srgbClr val="FFFFFF"/>
                </a:solidFill>
                <a:latin typeface="Rockwell" panose="02060603020205020403" pitchFamily="18" charset="0"/>
              </a:rPr>
              <a:t>/61</a:t>
            </a:r>
          </a:p>
        </p:txBody>
      </p:sp>
      <p:sp>
        <p:nvSpPr>
          <p:cNvPr id="151554" name="Rectangle 2"/>
          <p:cNvSpPr>
            <a:spLocks noGrp="1" noChangeArrowheads="1"/>
          </p:cNvSpPr>
          <p:nvPr>
            <p:ph type="title"/>
          </p:nvPr>
        </p:nvSpPr>
        <p:spPr>
          <a:xfrm>
            <a:off x="2209800" y="484632"/>
            <a:ext cx="7772400" cy="1609344"/>
          </a:xfrm>
        </p:spPr>
        <p:txBody>
          <a:bodyPr/>
          <a:lstStyle/>
          <a:p>
            <a:pPr>
              <a:defRPr/>
            </a:pPr>
            <a:r>
              <a:rPr lang="tr-TR" altLang="tr-TR" sz="3600"/>
              <a:t>Hukukun Temel Kavramları </a:t>
            </a:r>
          </a:p>
        </p:txBody>
      </p:sp>
      <p:sp>
        <p:nvSpPr>
          <p:cNvPr id="17412" name="Rectangle 3"/>
          <p:cNvSpPr>
            <a:spLocks noGrp="1" noChangeArrowheads="1"/>
          </p:cNvSpPr>
          <p:nvPr>
            <p:ph type="body" idx="1"/>
          </p:nvPr>
        </p:nvSpPr>
        <p:spPr>
          <a:xfrm>
            <a:off x="1703389" y="2120900"/>
            <a:ext cx="8783637" cy="4051300"/>
          </a:xfrm>
        </p:spPr>
        <p:txBody>
          <a:bodyPr/>
          <a:lstStyle/>
          <a:p>
            <a:pPr indent="14288" algn="just">
              <a:lnSpc>
                <a:spcPct val="120000"/>
              </a:lnSpc>
              <a:buNone/>
            </a:pPr>
            <a:r>
              <a:rPr lang="tr-TR" altLang="tr-TR" b="1">
                <a:solidFill>
                  <a:schemeClr val="accent1"/>
                </a:solidFill>
                <a:hlinkClick r:id="rId3" action="ppaction://hlinkfile"/>
              </a:rPr>
              <a:t>Anayasa:</a:t>
            </a:r>
            <a:r>
              <a:rPr lang="tr-TR" altLang="tr-TR" b="1" u="sng">
                <a:solidFill>
                  <a:schemeClr val="accent1"/>
                </a:solidFill>
                <a:hlinkClick r:id="rId3" action="ppaction://hlinkfile"/>
              </a:rPr>
              <a:t> </a:t>
            </a:r>
            <a:r>
              <a:rPr lang="tr-TR" altLang="tr-TR" b="1"/>
              <a:t> </a:t>
            </a:r>
            <a:r>
              <a:rPr lang="tr-TR" altLang="tr-TR"/>
              <a:t>Devletin temel yapısını, işleyişini, başlıca organlarını, başlıca organların kendi aralarındaki ilişkilerini, bireylerin devlete karşı temel haklarını ve özgürlüklerini soyut bir şekilde ortaya koyan hukuk kurallarıdır. Anayasalar yazılı hukuk kurallarının en başında yer almaktadır. Bunun tek istisnası gelenek hukukun uygulandığı İngiltere gibi ülkelerdir</a:t>
            </a:r>
          </a:p>
        </p:txBody>
      </p:sp>
    </p:spTree>
    <p:extLst>
      <p:ext uri="{BB962C8B-B14F-4D97-AF65-F5344CB8AC3E}">
        <p14:creationId xmlns:p14="http://schemas.microsoft.com/office/powerpoint/2010/main" val="1762745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a:p>
        </p:txBody>
      </p:sp>
      <p:sp>
        <p:nvSpPr>
          <p:cNvPr id="18435" name="İçerik Yer Tutucusu 2"/>
          <p:cNvSpPr>
            <a:spLocks noGrp="1"/>
          </p:cNvSpPr>
          <p:nvPr>
            <p:ph idx="1"/>
          </p:nvPr>
        </p:nvSpPr>
        <p:spPr/>
        <p:txBody>
          <a:bodyPr/>
          <a:lstStyle/>
          <a:p>
            <a:r>
              <a:rPr lang="tr-TR" altLang="tr-TR" smtClean="0"/>
              <a:t>Dünyanın en eski kurucu belgelerinden olan 1787 tarihli ABD Anayasası, sadece yedi maddeden meydana gelmektedir</a:t>
            </a:r>
          </a:p>
          <a:p>
            <a:endParaRPr lang="tr-TR" altLang="tr-TR" smtClean="0"/>
          </a:p>
          <a:p>
            <a:r>
              <a:rPr lang="tr-TR" altLang="tr-TR" smtClean="0"/>
              <a:t>Bu Anayasa’nın 1. maddesi Yasama’yı (Kongre, Senato), 2. maddesi Yürütme’yi (Başkan), 3. maddesi Yargı’yı (Yüce Mahkeme), 4. maddesi eyaletleri düzenliyor.</a:t>
            </a:r>
          </a:p>
          <a:p>
            <a:endParaRPr lang="tr-TR" altLang="tr-TR" smtClean="0"/>
          </a:p>
          <a:p>
            <a:r>
              <a:rPr lang="tr-TR" altLang="tr-TR" smtClean="0"/>
              <a:t>Son üç maddede ise Anayasa değişikliği usulleri, anlaşmalar ve yasalarla yürürlülük hükümleri yer alıyor</a:t>
            </a:r>
          </a:p>
        </p:txBody>
      </p:sp>
    </p:spTree>
    <p:extLst>
      <p:ext uri="{BB962C8B-B14F-4D97-AF65-F5344CB8AC3E}">
        <p14:creationId xmlns:p14="http://schemas.microsoft.com/office/powerpoint/2010/main" val="2066442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a:p>
        </p:txBody>
      </p:sp>
      <p:sp>
        <p:nvSpPr>
          <p:cNvPr id="19459" name="İçerik Yer Tutucusu 2"/>
          <p:cNvSpPr>
            <a:spLocks noGrp="1"/>
          </p:cNvSpPr>
          <p:nvPr>
            <p:ph idx="1"/>
          </p:nvPr>
        </p:nvSpPr>
        <p:spPr/>
        <p:txBody>
          <a:bodyPr/>
          <a:lstStyle/>
          <a:p>
            <a:r>
              <a:rPr lang="tr-TR" altLang="tr-TR" smtClean="0"/>
              <a:t>M.Ö. 12-8. yüzyıl arası, “Akdeniz tarihinin karanlık çağı” olarak tanımlanır...</a:t>
            </a:r>
          </a:p>
          <a:p>
            <a:r>
              <a:rPr lang="tr-TR" altLang="tr-TR" smtClean="0"/>
              <a:t>Likya medeniyeti de bu aralıkta yaşadı.</a:t>
            </a:r>
          </a:p>
          <a:p>
            <a:r>
              <a:rPr lang="tr-TR" altLang="tr-TR" smtClean="0"/>
              <a:t>Likya medeniyetinin üzerindeki örtü aralandıkça “karanlık çağ” da aydınlanıyor...</a:t>
            </a:r>
          </a:p>
          <a:p>
            <a:r>
              <a:rPr lang="tr-TR" altLang="tr-TR" smtClean="0"/>
              <a:t>Hatta...</a:t>
            </a:r>
          </a:p>
          <a:p>
            <a:r>
              <a:rPr lang="tr-TR" altLang="tr-TR" smtClean="0"/>
              <a:t>Likya’nın  o dönemde “uluslararası yaşamın merkezi” olduğu söyleniyor.</a:t>
            </a:r>
          </a:p>
          <a:p>
            <a:endParaRPr lang="tr-TR" altLang="tr-TR" smtClean="0"/>
          </a:p>
        </p:txBody>
      </p:sp>
    </p:spTree>
    <p:extLst>
      <p:ext uri="{BB962C8B-B14F-4D97-AF65-F5344CB8AC3E}">
        <p14:creationId xmlns:p14="http://schemas.microsoft.com/office/powerpoint/2010/main" val="2203437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a:p>
        </p:txBody>
      </p:sp>
      <p:sp>
        <p:nvSpPr>
          <p:cNvPr id="20483" name="İçerik Yer Tutucusu 2"/>
          <p:cNvSpPr>
            <a:spLocks noGrp="1"/>
          </p:cNvSpPr>
          <p:nvPr>
            <p:ph idx="1"/>
          </p:nvPr>
        </p:nvSpPr>
        <p:spPr/>
        <p:txBody>
          <a:bodyPr/>
          <a:lstStyle/>
          <a:p>
            <a:r>
              <a:rPr lang="tr-TR" altLang="tr-TR" smtClean="0"/>
              <a:t>ABD bundan 223 yıl önce kendi kurucu anayasasını yaparken dönüp, üç bin yıl önceki Likya Federasyonu’na da iyice bakmış.</a:t>
            </a:r>
          </a:p>
          <a:p>
            <a:r>
              <a:rPr lang="tr-TR" altLang="tr-TR" smtClean="0"/>
              <a:t>Likya, Patara’da...</a:t>
            </a:r>
          </a:p>
          <a:p>
            <a:r>
              <a:rPr lang="tr-TR" altLang="tr-TR" smtClean="0"/>
              <a:t>Patara, Fethiye’de...</a:t>
            </a:r>
          </a:p>
          <a:p>
            <a:r>
              <a:rPr lang="tr-TR" altLang="tr-TR" smtClean="0"/>
              <a:t>Fethiye, Türkiye’de..</a:t>
            </a:r>
          </a:p>
          <a:p>
            <a:endParaRPr lang="tr-TR" altLang="tr-TR" smtClean="0"/>
          </a:p>
        </p:txBody>
      </p:sp>
    </p:spTree>
    <p:extLst>
      <p:ext uri="{BB962C8B-B14F-4D97-AF65-F5344CB8AC3E}">
        <p14:creationId xmlns:p14="http://schemas.microsoft.com/office/powerpoint/2010/main" val="11641474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294</Words>
  <Application>Microsoft Office PowerPoint</Application>
  <PresentationFormat>Geniş ekran</PresentationFormat>
  <Paragraphs>26</Paragraphs>
  <Slides>7</Slides>
  <Notes>1</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7</vt:i4>
      </vt:variant>
    </vt:vector>
  </HeadingPairs>
  <TitlesOfParts>
    <vt:vector size="15" baseType="lpstr">
      <vt:lpstr>Arial</vt:lpstr>
      <vt:lpstr>Calibri</vt:lpstr>
      <vt:lpstr>Calibri Light</vt:lpstr>
      <vt:lpstr>Rockwell</vt:lpstr>
      <vt:lpstr>Rockwell Condensed</vt:lpstr>
      <vt:lpstr>Wingdings</vt:lpstr>
      <vt:lpstr>Wood Type Yazı Tipi</vt:lpstr>
      <vt:lpstr>Office Teması</vt:lpstr>
      <vt:lpstr>Hukukun TEMEL kavamları </vt:lpstr>
      <vt:lpstr>Normlar Hiyerarşisi:</vt:lpstr>
      <vt:lpstr>PowerPoint Sunusu</vt:lpstr>
      <vt:lpstr>Hukukun Temel Kavramları </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TEMEL kavamları</dc:title>
  <dc:creator>emir üner</dc:creator>
  <cp:lastModifiedBy>emir üner</cp:lastModifiedBy>
  <cp:revision>12</cp:revision>
  <dcterms:created xsi:type="dcterms:W3CDTF">2017-10-29T11:28:51Z</dcterms:created>
  <dcterms:modified xsi:type="dcterms:W3CDTF">2017-10-29T11:37:05Z</dcterms:modified>
</cp:coreProperties>
</file>