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2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10.6.2015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E:\Sunum\Devam edenler\İlk ve Ortaokul Matemetiği\ilk ortaolul matematiği pow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7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290"/>
            <a:ext cx="7715304" cy="593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Çarpımsal İlişkileri Belirleme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5234" y="785794"/>
            <a:ext cx="5474286" cy="553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Denk Oranlar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2827" y="818768"/>
            <a:ext cx="6716760" cy="522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7716892" cy="557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1521" y="142852"/>
            <a:ext cx="4859372" cy="618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Farklı Oranlar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928670"/>
            <a:ext cx="6383932" cy="525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842" y="221433"/>
            <a:ext cx="6603306" cy="6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Oran Tabloları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1463" y="949325"/>
            <a:ext cx="3903677" cy="5498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6981" y="214290"/>
            <a:ext cx="7044043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Öğretim Programında Orantısal Akıl Yürütme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0715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3300"/>
                </a:solidFill>
              </a:rPr>
              <a:t>KISIM II</a:t>
            </a:r>
            <a:br>
              <a:rPr lang="tr-TR" dirty="0" smtClean="0">
                <a:solidFill>
                  <a:srgbClr val="003300"/>
                </a:solidFill>
              </a:rPr>
            </a:br>
            <a:r>
              <a:rPr lang="tr-TR" b="1" dirty="0" smtClean="0">
                <a:solidFill>
                  <a:srgbClr val="003300"/>
                </a:solidFill>
              </a:rPr>
              <a:t>Matematiksel Kavram ve Prosedürlerin Gelişimi</a:t>
            </a:r>
            <a:endParaRPr lang="tr-TR" dirty="0">
              <a:solidFill>
                <a:srgbClr val="003300"/>
              </a:solidFill>
            </a:endParaRPr>
          </a:p>
        </p:txBody>
      </p:sp>
      <p:sp>
        <p:nvSpPr>
          <p:cNvPr id="6" name="1 Başlık"/>
          <p:cNvSpPr txBox="1">
            <a:spLocks/>
          </p:cNvSpPr>
          <p:nvPr/>
        </p:nvSpPr>
        <p:spPr>
          <a:xfrm>
            <a:off x="609600" y="32861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BÖLÜM</a:t>
            </a:r>
            <a:r>
              <a:rPr kumimoji="0" lang="tr-TR" sz="4000" b="0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18</a:t>
            </a:r>
            <a: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tr-TR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tr-TR" sz="4000" b="1" dirty="0" smtClean="0">
                <a:solidFill>
                  <a:srgbClr val="003300"/>
                </a:solidFill>
              </a:rPr>
              <a:t>Ölçme Kavramlarının</a:t>
            </a:r>
          </a:p>
          <a:p>
            <a:pPr algn="ctr"/>
            <a:r>
              <a:rPr lang="tr-TR" sz="4000" b="1" dirty="0" smtClean="0">
                <a:solidFill>
                  <a:srgbClr val="003300"/>
                </a:solidFill>
              </a:rPr>
              <a:t>Gelişimi</a:t>
            </a:r>
            <a:endParaRPr kumimoji="0" lang="tr-TR" sz="4000" b="0" i="0" u="none" strike="noStrike" kern="1200" cap="none" spc="0" normalizeH="0" baseline="0" noProof="0" dirty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Cebir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14732"/>
            <a:ext cx="4357718" cy="631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Ölçme ve Geometri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1" y="816264"/>
            <a:ext cx="5715040" cy="522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14282" y="-24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Ölçekli Çizimler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503" y="544531"/>
            <a:ext cx="3878265" cy="600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4397" y="214290"/>
            <a:ext cx="4573620" cy="6135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İstatistik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61346"/>
            <a:ext cx="3948127" cy="6482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Sayı: Kesirler ve Yüzdeler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1323" y="928670"/>
            <a:ext cx="7859768" cy="502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-32" y="214290"/>
            <a:ext cx="8229600" cy="4525963"/>
          </a:xfrm>
        </p:spPr>
        <p:txBody>
          <a:bodyPr/>
          <a:lstStyle/>
          <a:p>
            <a:r>
              <a:rPr lang="tr-TR" b="1" dirty="0" smtClean="0"/>
              <a:t>Denk Kesirler</a:t>
            </a:r>
          </a:p>
          <a:p>
            <a:r>
              <a:rPr lang="tr-TR" b="1" dirty="0" smtClean="0"/>
              <a:t>Yüzdeler</a:t>
            </a:r>
            <a:endParaRPr lang="tr-TR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7339" y="818620"/>
            <a:ext cx="5359437" cy="546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Orantılar</a:t>
            </a:r>
            <a:endParaRPr lang="tr-TR" b="1" dirty="0">
              <a:solidFill>
                <a:srgbClr val="CC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5425" y="857232"/>
            <a:ext cx="4021153" cy="558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4929190" y="6500834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Devam ediyor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8874" y="285728"/>
            <a:ext cx="6222085" cy="5940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Kendi İçindeki ve Aralarındaki Oranlar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3" y="785794"/>
            <a:ext cx="6474207" cy="559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0" name="Picture 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6"/>
            <a:ext cx="36766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1" name="Picture 29"/>
          <p:cNvPicPr>
            <a:picLocks noChangeAspect="1" noChangeArrowheads="1"/>
          </p:cNvPicPr>
          <p:nvPr/>
        </p:nvPicPr>
        <p:blipFill>
          <a:blip r:embed="rId3"/>
          <a:srcRect t="30087"/>
          <a:stretch>
            <a:fillRect/>
          </a:stretch>
        </p:blipFill>
        <p:spPr bwMode="auto">
          <a:xfrm>
            <a:off x="4500562" y="-24"/>
            <a:ext cx="3521075" cy="652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29"/>
          <p:cNvPicPr>
            <a:picLocks noChangeAspect="1" noChangeArrowheads="1"/>
          </p:cNvPicPr>
          <p:nvPr/>
        </p:nvPicPr>
        <p:blipFill>
          <a:blip r:embed="rId3"/>
          <a:srcRect b="70588"/>
          <a:stretch>
            <a:fillRect/>
          </a:stretch>
        </p:blipFill>
        <p:spPr bwMode="auto">
          <a:xfrm>
            <a:off x="142844" y="2398508"/>
            <a:ext cx="3521075" cy="274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6045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Akıl Yürütme Yaklaşımları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İçler-Dışlar Çarpımı Yaklaşımı</a:t>
            </a:r>
          </a:p>
          <a:p>
            <a:r>
              <a:rPr lang="tr-TR" sz="2700" b="1" dirty="0" smtClean="0"/>
              <a:t>Basit Bir Model Çiziniz</a:t>
            </a:r>
            <a:endParaRPr lang="tr-TR" sz="2700" dirty="0">
              <a:solidFill>
                <a:srgbClr val="0070C0"/>
              </a:solidFill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857364"/>
            <a:ext cx="622674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/>
              <a:t>Orantıyı Çözünüz</a:t>
            </a:r>
            <a:endParaRPr lang="tr-TR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898904"/>
            <a:ext cx="7143800" cy="538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009" y="500042"/>
            <a:ext cx="8288396" cy="55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CC0000"/>
                </a:solidFill>
              </a:rPr>
              <a:t>Oranlar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Oran Çeşitleri</a:t>
            </a:r>
          </a:p>
          <a:p>
            <a:r>
              <a:rPr lang="tr-TR" sz="2700" b="1" dirty="0" smtClean="0"/>
              <a:t>Parça-Bütün Oranları</a:t>
            </a:r>
          </a:p>
          <a:p>
            <a:r>
              <a:rPr lang="tr-TR" sz="2700" b="1" dirty="0" smtClean="0"/>
              <a:t>Parça-Parça Oranları</a:t>
            </a:r>
          </a:p>
          <a:p>
            <a:r>
              <a:rPr lang="tr-TR" sz="2700" b="1" dirty="0" smtClean="0"/>
              <a:t>Birimsiz Oranların Bir Çeşidi Olarak Birimli Oranlar</a:t>
            </a:r>
            <a:endParaRPr lang="tr-TR" sz="27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4525963"/>
          </a:xfrm>
        </p:spPr>
        <p:txBody>
          <a:bodyPr/>
          <a:lstStyle/>
          <a:p>
            <a:r>
              <a:rPr lang="tr-TR" b="1" dirty="0" smtClean="0"/>
              <a:t>Oran Örnekleri</a:t>
            </a:r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6737" y="1714488"/>
            <a:ext cx="877052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solidFill>
                  <a:srgbClr val="CC0000"/>
                </a:solidFill>
              </a:rPr>
              <a:t>Orantısal Akıl Yürütme</a:t>
            </a:r>
            <a:endParaRPr lang="tr-TR" b="1" dirty="0">
              <a:solidFill>
                <a:srgbClr val="CC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4525963"/>
          </a:xfrm>
        </p:spPr>
        <p:txBody>
          <a:bodyPr/>
          <a:lstStyle/>
          <a:p>
            <a:r>
              <a:rPr lang="tr-TR" b="1" dirty="0" smtClean="0">
                <a:solidFill>
                  <a:srgbClr val="0070C0"/>
                </a:solidFill>
              </a:rPr>
              <a:t>Toplamsal Durumlara Karşı Çarpımsal Durumlar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142984"/>
            <a:ext cx="5165107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4214810" y="6509587"/>
            <a:ext cx="10486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Devam ediyor</a:t>
            </a:r>
            <a:endParaRPr lang="tr-T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1521" y="71414"/>
            <a:ext cx="4859372" cy="630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79</Words>
  <PresentationFormat>Ekran Gösterisi (4:3)</PresentationFormat>
  <Paragraphs>31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2" baseType="lpstr">
      <vt:lpstr>Ofis Teması</vt:lpstr>
      <vt:lpstr>Slayt 1</vt:lpstr>
      <vt:lpstr>KISIM II Matematiksel Kavram ve Prosedürlerin Gelişimi</vt:lpstr>
      <vt:lpstr>Slayt 3</vt:lpstr>
      <vt:lpstr>Slayt 4</vt:lpstr>
      <vt:lpstr>Oranlar</vt:lpstr>
      <vt:lpstr>Slayt 6</vt:lpstr>
      <vt:lpstr>Orantısal Akıl Yürütme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Öğretim Programında Orantısal Akıl Yürütme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Orantılar</vt:lpstr>
      <vt:lpstr>Slayt 28</vt:lpstr>
      <vt:lpstr>Slayt 29</vt:lpstr>
      <vt:lpstr>Slayt 30</vt:lpstr>
      <vt:lpstr>Slayt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Enes Kurt</dc:creator>
  <cp:lastModifiedBy>Enes Kurt</cp:lastModifiedBy>
  <cp:revision>28</cp:revision>
  <dcterms:created xsi:type="dcterms:W3CDTF">2015-06-01T11:06:26Z</dcterms:created>
  <dcterms:modified xsi:type="dcterms:W3CDTF">2015-06-10T14:46:52Z</dcterms:modified>
</cp:coreProperties>
</file>