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7715304" cy="593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Çarpımsal İlişkileri Belirleme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5234" y="785794"/>
            <a:ext cx="5474286" cy="553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Denk Oranlar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827" y="818768"/>
            <a:ext cx="6716760" cy="5220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716892" cy="557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1521" y="142852"/>
            <a:ext cx="4859372" cy="618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Farklı Oranlar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383932" cy="5256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842" y="221433"/>
            <a:ext cx="6603306" cy="6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Oran Tabloları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1463" y="949325"/>
            <a:ext cx="3903677" cy="549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981" y="214290"/>
            <a:ext cx="7044043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Öğretim Programında Orantısal Akıl Yürütme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Ölçme Kavramlarının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Gelişimi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Cebir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14732"/>
            <a:ext cx="4357718" cy="631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Ölçme ve Geometri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1" y="816264"/>
            <a:ext cx="5715040" cy="5225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Ölçekli Çizimler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5503" y="544531"/>
            <a:ext cx="3878265" cy="60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4397" y="214290"/>
            <a:ext cx="4573620" cy="6135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İstatistik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61346"/>
            <a:ext cx="3948127" cy="648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Sayı: Kesirler ve Yüzdeler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23" y="928670"/>
            <a:ext cx="7859768" cy="5020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32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Denk Kesirler</a:t>
            </a:r>
          </a:p>
          <a:p>
            <a:r>
              <a:rPr lang="tr-TR" b="1" dirty="0" smtClean="0"/>
              <a:t>Yüzdeler</a:t>
            </a:r>
            <a:endParaRPr lang="tr-T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7339" y="818620"/>
            <a:ext cx="5359437" cy="546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Orantılar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5425" y="857232"/>
            <a:ext cx="4021153" cy="558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929190" y="6500834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8874" y="285728"/>
            <a:ext cx="6222085" cy="594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Kendi İçindeki ve Aralarındaki Oranlar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3" y="785794"/>
            <a:ext cx="6474207" cy="5591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0" name="Picture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6"/>
            <a:ext cx="367665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01" name="Picture 29"/>
          <p:cNvPicPr>
            <a:picLocks noChangeAspect="1" noChangeArrowheads="1"/>
          </p:cNvPicPr>
          <p:nvPr/>
        </p:nvPicPr>
        <p:blipFill>
          <a:blip r:embed="rId3"/>
          <a:srcRect t="30087"/>
          <a:stretch>
            <a:fillRect/>
          </a:stretch>
        </p:blipFill>
        <p:spPr bwMode="auto">
          <a:xfrm>
            <a:off x="4500562" y="-24"/>
            <a:ext cx="3521075" cy="652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29"/>
          <p:cNvPicPr>
            <a:picLocks noChangeAspect="1" noChangeArrowheads="1"/>
          </p:cNvPicPr>
          <p:nvPr/>
        </p:nvPicPr>
        <p:blipFill>
          <a:blip r:embed="rId3"/>
          <a:srcRect b="70588"/>
          <a:stretch>
            <a:fillRect/>
          </a:stretch>
        </p:blipFill>
        <p:spPr bwMode="auto">
          <a:xfrm>
            <a:off x="142844" y="2398508"/>
            <a:ext cx="3521075" cy="2745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6045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Akıl Yürütme Yaklaşımları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İçler-Dışlar Çarpımı Yaklaşımı</a:t>
            </a:r>
          </a:p>
          <a:p>
            <a:r>
              <a:rPr lang="tr-TR" sz="2700" b="1" dirty="0" smtClean="0"/>
              <a:t>Basit Bir Model Çiziniz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622674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Orantıyı Çözünüz</a:t>
            </a:r>
            <a:endParaRPr lang="tr-T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898904"/>
            <a:ext cx="7143800" cy="5387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09" y="500042"/>
            <a:ext cx="8288396" cy="552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Oranlar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Oran Çeşitleri</a:t>
            </a:r>
          </a:p>
          <a:p>
            <a:r>
              <a:rPr lang="tr-TR" sz="2700" b="1" dirty="0" smtClean="0"/>
              <a:t>Parça-Bütün Oranları</a:t>
            </a:r>
          </a:p>
          <a:p>
            <a:r>
              <a:rPr lang="tr-TR" sz="2700" b="1" dirty="0" smtClean="0"/>
              <a:t>Parça-Parça Oranları</a:t>
            </a:r>
          </a:p>
          <a:p>
            <a:r>
              <a:rPr lang="tr-TR" sz="2700" b="1" dirty="0" smtClean="0"/>
              <a:t>Birimsiz Oranların Bir Çeşidi Olarak Birimli Oranlar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525963"/>
          </a:xfrm>
        </p:spPr>
        <p:txBody>
          <a:bodyPr/>
          <a:lstStyle/>
          <a:p>
            <a:r>
              <a:rPr lang="tr-TR" b="1" dirty="0" smtClean="0"/>
              <a:t>Oran Örnekleri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737" y="1714488"/>
            <a:ext cx="877052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Orantısal Akıl Yürütme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Toplamsal Durumlara Karşı Çarpımsal Durumlar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142984"/>
            <a:ext cx="5165107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214810" y="6509587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1521" y="71414"/>
            <a:ext cx="4859372" cy="630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79</Words>
  <PresentationFormat>Ekran Gösterisi (4:3)</PresentationFormat>
  <Paragraphs>31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Ofis Teması</vt:lpstr>
      <vt:lpstr>Slayt 1</vt:lpstr>
      <vt:lpstr>KISIM II Matematiksel Kavram ve Prosedürlerin Gelişimi</vt:lpstr>
      <vt:lpstr>Slayt 3</vt:lpstr>
      <vt:lpstr>Slayt 4</vt:lpstr>
      <vt:lpstr>Oranlar</vt:lpstr>
      <vt:lpstr>Slayt 6</vt:lpstr>
      <vt:lpstr>Orantısal Akıl Yürütme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Öğretim Programında Orantısal Akıl Yürütme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Orantılar</vt:lpstr>
      <vt:lpstr>Slayt 28</vt:lpstr>
      <vt:lpstr>Slayt 29</vt:lpstr>
      <vt:lpstr>Slayt 30</vt:lpstr>
      <vt:lpstr>Slayt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28</cp:revision>
  <dcterms:created xsi:type="dcterms:W3CDTF">2015-06-01T11:06:26Z</dcterms:created>
  <dcterms:modified xsi:type="dcterms:W3CDTF">2015-06-10T14:46:52Z</dcterms:modified>
</cp:coreProperties>
</file>