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6" r:id="rId4"/>
    <p:sldId id="265" r:id="rId5"/>
    <p:sldId id="264" r:id="rId6"/>
    <p:sldId id="262" r:id="rId7"/>
    <p:sldId id="269" r:id="rId8"/>
    <p:sldId id="267" r:id="rId9"/>
    <p:sldId id="268" r:id="rId10"/>
    <p:sldId id="270" r:id="rId11"/>
    <p:sldId id="273" r:id="rId12"/>
    <p:sldId id="271" r:id="rId13"/>
    <p:sldId id="272" r:id="rId14"/>
    <p:sldId id="274" r:id="rId15"/>
    <p:sldId id="275" r:id="rId16"/>
    <p:sldId id="276" r:id="rId17"/>
    <p:sldId id="282" r:id="rId18"/>
    <p:sldId id="280" r:id="rId19"/>
    <p:sldId id="281" r:id="rId20"/>
    <p:sldId id="277" r:id="rId21"/>
    <p:sldId id="278" r:id="rId22"/>
    <p:sldId id="279" r:id="rId23"/>
    <p:sldId id="283"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autoAdjust="0"/>
    <p:restoredTop sz="94660"/>
  </p:normalViewPr>
  <p:slideViewPr>
    <p:cSldViewPr>
      <p:cViewPr varScale="1">
        <p:scale>
          <a:sx n="78" d="100"/>
          <a:sy n="78" d="100"/>
        </p:scale>
        <p:origin x="159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A5A805EB-7352-4C60-8592-B004CE0492C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805EB-7352-4C60-8592-B004CE0492C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805EB-7352-4C60-8592-B004CE0492C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A5A805EB-7352-4C60-8592-B004CE0492C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A5A805EB-7352-4C60-8592-B004CE0492CA}"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A5A805EB-7352-4C60-8592-B004CE0492C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A5A805EB-7352-4C60-8592-B004CE0492CA}"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A805EB-7352-4C60-8592-B004CE0492C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A805EB-7352-4C60-8592-B004CE0492C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A805EB-7352-4C60-8592-B004CE0492C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FB540EB2-88DB-4522-8AE2-D6CA3688DC1C}" type="datetimeFigureOut">
              <a:rPr lang="tr-TR" smtClean="0"/>
              <a:pPr/>
              <a:t>9.05.2020</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A5A805EB-7352-4C60-8592-B004CE0492CA}"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B540EB2-88DB-4522-8AE2-D6CA3688DC1C}" type="datetimeFigureOut">
              <a:rPr lang="tr-TR" smtClean="0"/>
              <a:pPr/>
              <a:t>9.05.2020</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A805EB-7352-4C60-8592-B004CE0492CA}"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latin typeface="Comic Sans MS" pitchFamily="66" charset="0"/>
              </a:rPr>
              <a:t>112 de kullanılan araçlar</a:t>
            </a:r>
            <a:br>
              <a:rPr lang="tr-TR" dirty="0" smtClean="0">
                <a:solidFill>
                  <a:srgbClr val="FF0000"/>
                </a:solidFill>
                <a:latin typeface="Comic Sans MS" pitchFamily="66" charset="0"/>
              </a:rPr>
            </a:br>
            <a:r>
              <a:rPr lang="tr-TR" dirty="0" smtClean="0">
                <a:solidFill>
                  <a:srgbClr val="FF0000"/>
                </a:solidFill>
                <a:latin typeface="Comic Sans MS" pitchFamily="66" charset="0"/>
              </a:rPr>
              <a:t>						</a:t>
            </a:r>
            <a:r>
              <a:rPr lang="tr-TR" sz="1800" dirty="0" err="1" smtClean="0">
                <a:solidFill>
                  <a:schemeClr val="tx1"/>
                </a:solidFill>
                <a:cs typeface="Angsana New" pitchFamily="18" charset="-34"/>
              </a:rPr>
              <a:t>osman</a:t>
            </a:r>
            <a:r>
              <a:rPr lang="tr-TR" sz="1800" dirty="0" smtClean="0">
                <a:solidFill>
                  <a:schemeClr val="tx1"/>
                </a:solidFill>
                <a:cs typeface="Angsana New" pitchFamily="18" charset="-34"/>
              </a:rPr>
              <a:t> </a:t>
            </a:r>
            <a:r>
              <a:rPr lang="tr-TR" sz="1800" dirty="0" err="1" smtClean="0">
                <a:solidFill>
                  <a:schemeClr val="tx1"/>
                </a:solidFill>
                <a:cs typeface="Angsana New" pitchFamily="18" charset="-34"/>
              </a:rPr>
              <a:t>furkan</a:t>
            </a:r>
            <a:r>
              <a:rPr lang="tr-TR" sz="1800" dirty="0" smtClean="0">
                <a:solidFill>
                  <a:schemeClr val="tx1"/>
                </a:solidFill>
                <a:cs typeface="Angsana New" pitchFamily="18" charset="-34"/>
              </a:rPr>
              <a:t> </a:t>
            </a:r>
            <a:r>
              <a:rPr lang="tr-TR" sz="1800" dirty="0" err="1" smtClean="0">
                <a:solidFill>
                  <a:schemeClr val="tx1"/>
                </a:solidFill>
                <a:cs typeface="Angsana New" pitchFamily="18" charset="-34"/>
              </a:rPr>
              <a:t>ergün</a:t>
            </a:r>
            <a:endParaRPr lang="tr-TR" sz="1800" dirty="0">
              <a:solidFill>
                <a:schemeClr val="tx1"/>
              </a:solidFill>
              <a:cs typeface="Angsana New" pitchFamily="18" charset="-34"/>
            </a:endParaRPr>
          </a:p>
        </p:txBody>
      </p:sp>
      <p:sp>
        <p:nvSpPr>
          <p:cNvPr id="4" name="3 İçerik Yer Tutucusu"/>
          <p:cNvSpPr>
            <a:spLocks noGrp="1"/>
          </p:cNvSpPr>
          <p:nvPr>
            <p:ph idx="1"/>
          </p:nvPr>
        </p:nvSpPr>
        <p:spPr/>
        <p:txBody>
          <a:bodyPr/>
          <a:lstStyle/>
          <a:p>
            <a:endParaRPr lang="tr-TR"/>
          </a:p>
        </p:txBody>
      </p:sp>
      <p:pic>
        <p:nvPicPr>
          <p:cNvPr id="5" name="Picture 2" descr="http://www.fiat.com.tr/modeller/ModelGorseller/ModelDetay/DUCATOVAN/ROTATOR/modeller_slider.jpg"/>
          <p:cNvPicPr>
            <a:picLocks noChangeAspect="1" noChangeArrowheads="1"/>
          </p:cNvPicPr>
          <p:nvPr/>
        </p:nvPicPr>
        <p:blipFill>
          <a:blip r:embed="rId2" cstate="print"/>
          <a:srcRect/>
          <a:stretch>
            <a:fillRect/>
          </a:stretch>
        </p:blipFill>
        <p:spPr bwMode="auto">
          <a:xfrm>
            <a:off x="0" y="1412776"/>
            <a:ext cx="2267744" cy="5445224"/>
          </a:xfrm>
          <a:prstGeom prst="rect">
            <a:avLst/>
          </a:prstGeom>
          <a:noFill/>
        </p:spPr>
      </p:pic>
      <p:pic>
        <p:nvPicPr>
          <p:cNvPr id="6" name="Picture 2" descr="http://www.mercedes-benz.com.tr/content/media_library/hq/hq_mpc_reference_site/van_ng/new_vans/models/sprinter_906/panel_van/product_information/gallery/multimedia/sprinter_906_panel_van_product_information_gallery_multimedia_wallpaper_01_740x295_de_05-2008_jpg.object-Single-MEDIA.tmp/Multimed_Wallpap_01_740x295_de_07-2008.jpg"/>
          <p:cNvPicPr>
            <a:picLocks noChangeAspect="1" noChangeArrowheads="1"/>
          </p:cNvPicPr>
          <p:nvPr/>
        </p:nvPicPr>
        <p:blipFill>
          <a:blip r:embed="rId3" cstate="print"/>
          <a:srcRect/>
          <a:stretch>
            <a:fillRect/>
          </a:stretch>
        </p:blipFill>
        <p:spPr bwMode="auto">
          <a:xfrm>
            <a:off x="2267744" y="1412776"/>
            <a:ext cx="3168352" cy="5445224"/>
          </a:xfrm>
          <a:prstGeom prst="rect">
            <a:avLst/>
          </a:prstGeom>
          <a:noFill/>
        </p:spPr>
      </p:pic>
      <p:pic>
        <p:nvPicPr>
          <p:cNvPr id="7" name="Picture 10" descr="http://www.dedememlak.net/rentacar/tr/wp-content/uploads/2011/08/volkswagen-crafter-10.jpg"/>
          <p:cNvPicPr>
            <a:picLocks noChangeAspect="1" noChangeArrowheads="1"/>
          </p:cNvPicPr>
          <p:nvPr/>
        </p:nvPicPr>
        <p:blipFill>
          <a:blip r:embed="rId4" cstate="print"/>
          <a:srcRect/>
          <a:stretch>
            <a:fillRect/>
          </a:stretch>
        </p:blipFill>
        <p:spPr bwMode="auto">
          <a:xfrm>
            <a:off x="5436096" y="1412776"/>
            <a:ext cx="3707904" cy="54452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Comic Sans MS" pitchFamily="66" charset="0"/>
              </a:rPr>
              <a:t>Ford transit</a:t>
            </a:r>
            <a:endParaRPr lang="tr-TR" dirty="0">
              <a:solidFill>
                <a:srgbClr val="FF0000"/>
              </a:solidFill>
              <a:latin typeface="Comic Sans MS" pitchFamily="66" charset="0"/>
            </a:endParaRPr>
          </a:p>
        </p:txBody>
      </p:sp>
      <p:sp>
        <p:nvSpPr>
          <p:cNvPr id="3" name="2 İçerik Yer Tutucusu"/>
          <p:cNvSpPr>
            <a:spLocks noGrp="1"/>
          </p:cNvSpPr>
          <p:nvPr>
            <p:ph idx="1"/>
          </p:nvPr>
        </p:nvSpPr>
        <p:spPr/>
        <p:txBody>
          <a:bodyPr/>
          <a:lstStyle/>
          <a:p>
            <a:endParaRPr lang="tr-TR" dirty="0"/>
          </a:p>
        </p:txBody>
      </p:sp>
      <p:pic>
        <p:nvPicPr>
          <p:cNvPr id="27650" name="Picture 2" descr="İç tasarımın önden görünüşü "/>
          <p:cNvPicPr>
            <a:picLocks noChangeAspect="1" noChangeArrowheads="1"/>
          </p:cNvPicPr>
          <p:nvPr/>
        </p:nvPicPr>
        <p:blipFill>
          <a:blip r:embed="rId2" cstate="print"/>
          <a:srcRect/>
          <a:stretch>
            <a:fillRect/>
          </a:stretch>
        </p:blipFill>
        <p:spPr bwMode="auto">
          <a:xfrm>
            <a:off x="4786314" y="1357298"/>
            <a:ext cx="4143404" cy="5395921"/>
          </a:xfrm>
          <a:prstGeom prst="rect">
            <a:avLst/>
          </a:prstGeom>
          <a:noFill/>
        </p:spPr>
      </p:pic>
      <p:pic>
        <p:nvPicPr>
          <p:cNvPr id="27652" name="Picture 4" descr="Transit Van "/>
          <p:cNvPicPr>
            <a:picLocks noChangeAspect="1" noChangeArrowheads="1"/>
          </p:cNvPicPr>
          <p:nvPr/>
        </p:nvPicPr>
        <p:blipFill>
          <a:blip r:embed="rId3" cstate="print"/>
          <a:srcRect/>
          <a:stretch>
            <a:fillRect/>
          </a:stretch>
        </p:blipFill>
        <p:spPr bwMode="auto">
          <a:xfrm>
            <a:off x="214282" y="1357298"/>
            <a:ext cx="4500594" cy="532448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Comic Sans MS" pitchFamily="66" charset="0"/>
              </a:rPr>
              <a:t>Nelere sahip</a:t>
            </a:r>
            <a:endParaRPr lang="tr-TR" dirty="0">
              <a:solidFill>
                <a:schemeClr val="tx1"/>
              </a:solidFill>
              <a:latin typeface="Comic Sans MS" pitchFamily="66" charset="0"/>
            </a:endParaRPr>
          </a:p>
        </p:txBody>
      </p:sp>
      <p:sp>
        <p:nvSpPr>
          <p:cNvPr id="3" name="2 İçerik Yer Tutucusu"/>
          <p:cNvSpPr>
            <a:spLocks noGrp="1"/>
          </p:cNvSpPr>
          <p:nvPr>
            <p:ph idx="1"/>
          </p:nvPr>
        </p:nvSpPr>
        <p:spPr/>
        <p:txBody>
          <a:bodyPr>
            <a:normAutofit fontScale="55000" lnSpcReduction="20000"/>
          </a:bodyPr>
          <a:lstStyle/>
          <a:p>
            <a:r>
              <a:rPr lang="tr-TR" b="1" dirty="0" smtClean="0">
                <a:solidFill>
                  <a:schemeClr val="tx1"/>
                </a:solidFill>
                <a:latin typeface="Comic Sans MS" pitchFamily="66" charset="0"/>
              </a:rPr>
              <a:t>Dizel Önden Çekişli Motor</a:t>
            </a:r>
          </a:p>
          <a:p>
            <a:r>
              <a:rPr lang="tr-TR" dirty="0" smtClean="0">
                <a:solidFill>
                  <a:schemeClr val="tx1"/>
                </a:solidFill>
                <a:latin typeface="Comic Sans MS" pitchFamily="66" charset="0"/>
              </a:rPr>
              <a:t>2.2 litrelik  Yeni Global </a:t>
            </a:r>
            <a:r>
              <a:rPr lang="tr-TR" dirty="0" err="1" smtClean="0">
                <a:solidFill>
                  <a:schemeClr val="tx1"/>
                </a:solidFill>
                <a:latin typeface="Comic Sans MS" pitchFamily="66" charset="0"/>
              </a:rPr>
              <a:t>Duratorq</a:t>
            </a:r>
            <a:r>
              <a:rPr lang="tr-TR" dirty="0" smtClean="0">
                <a:solidFill>
                  <a:schemeClr val="tx1"/>
                </a:solidFill>
                <a:latin typeface="Comic Sans MS" pitchFamily="66" charset="0"/>
              </a:rPr>
              <a:t> </a:t>
            </a:r>
            <a:r>
              <a:rPr lang="tr-TR" dirty="0" err="1" smtClean="0">
                <a:solidFill>
                  <a:schemeClr val="tx1"/>
                </a:solidFill>
                <a:latin typeface="Comic Sans MS" pitchFamily="66" charset="0"/>
              </a:rPr>
              <a:t>TDCi</a:t>
            </a:r>
            <a:r>
              <a:rPr lang="tr-TR" dirty="0" smtClean="0">
                <a:solidFill>
                  <a:schemeClr val="tx1"/>
                </a:solidFill>
                <a:latin typeface="Comic Sans MS" pitchFamily="66" charset="0"/>
              </a:rPr>
              <a:t> motor, bir adet güç ve </a:t>
            </a:r>
            <a:r>
              <a:rPr lang="tr-TR" dirty="0" err="1" smtClean="0">
                <a:solidFill>
                  <a:schemeClr val="tx1"/>
                </a:solidFill>
                <a:latin typeface="Comic Sans MS" pitchFamily="66" charset="0"/>
              </a:rPr>
              <a:t>tork</a:t>
            </a:r>
            <a:r>
              <a:rPr lang="tr-TR" dirty="0" smtClean="0">
                <a:solidFill>
                  <a:schemeClr val="tx1"/>
                </a:solidFill>
                <a:latin typeface="Comic Sans MS" pitchFamily="66" charset="0"/>
              </a:rPr>
              <a:t> sistemiyle sunuluyor:</a:t>
            </a:r>
            <a:br>
              <a:rPr lang="tr-TR" dirty="0" smtClean="0">
                <a:solidFill>
                  <a:schemeClr val="tx1"/>
                </a:solidFill>
                <a:latin typeface="Comic Sans MS" pitchFamily="66" charset="0"/>
              </a:rPr>
            </a:br>
            <a:endParaRPr lang="tr-TR" dirty="0" smtClean="0">
              <a:solidFill>
                <a:schemeClr val="tx1"/>
              </a:solidFill>
              <a:latin typeface="Comic Sans MS" pitchFamily="66" charset="0"/>
            </a:endParaRPr>
          </a:p>
          <a:p>
            <a:r>
              <a:rPr lang="tr-TR" dirty="0" smtClean="0">
                <a:solidFill>
                  <a:schemeClr val="tx1"/>
                </a:solidFill>
                <a:latin typeface="Comic Sans MS" pitchFamily="66" charset="0"/>
              </a:rPr>
              <a:t>• 140 PS/350 </a:t>
            </a:r>
            <a:r>
              <a:rPr lang="tr-TR" dirty="0" err="1" smtClean="0">
                <a:solidFill>
                  <a:schemeClr val="tx1"/>
                </a:solidFill>
                <a:latin typeface="Comic Sans MS" pitchFamily="66" charset="0"/>
              </a:rPr>
              <a:t>Nm</a:t>
            </a:r>
            <a:endParaRPr lang="tr-TR" dirty="0" smtClean="0">
              <a:solidFill>
                <a:schemeClr val="tx1"/>
              </a:solidFill>
              <a:latin typeface="Comic Sans MS" pitchFamily="66" charset="0"/>
            </a:endParaRPr>
          </a:p>
          <a:p>
            <a:r>
              <a:rPr lang="tr-TR" b="1" dirty="0" smtClean="0">
                <a:solidFill>
                  <a:schemeClr val="tx1"/>
                </a:solidFill>
                <a:latin typeface="Comic Sans MS" pitchFamily="66" charset="0"/>
              </a:rPr>
              <a:t>Dizel Arkadan Çekişli Motor</a:t>
            </a:r>
          </a:p>
          <a:p>
            <a:r>
              <a:rPr lang="tr-TR" dirty="0" smtClean="0">
                <a:solidFill>
                  <a:schemeClr val="tx1"/>
                </a:solidFill>
                <a:latin typeface="Comic Sans MS" pitchFamily="66" charset="0"/>
              </a:rPr>
              <a:t>2.2 litrelik Yeni Global </a:t>
            </a:r>
            <a:r>
              <a:rPr lang="tr-TR" dirty="0" err="1" smtClean="0">
                <a:solidFill>
                  <a:schemeClr val="tx1"/>
                </a:solidFill>
                <a:latin typeface="Comic Sans MS" pitchFamily="66" charset="0"/>
              </a:rPr>
              <a:t>Duratorq</a:t>
            </a:r>
            <a:r>
              <a:rPr lang="tr-TR" dirty="0" smtClean="0">
                <a:solidFill>
                  <a:schemeClr val="tx1"/>
                </a:solidFill>
                <a:latin typeface="Comic Sans MS" pitchFamily="66" charset="0"/>
              </a:rPr>
              <a:t> </a:t>
            </a:r>
            <a:r>
              <a:rPr lang="tr-TR" dirty="0" err="1" smtClean="0">
                <a:solidFill>
                  <a:schemeClr val="tx1"/>
                </a:solidFill>
                <a:latin typeface="Comic Sans MS" pitchFamily="66" charset="0"/>
              </a:rPr>
              <a:t>TDCi</a:t>
            </a:r>
            <a:r>
              <a:rPr lang="tr-TR" dirty="0" smtClean="0">
                <a:solidFill>
                  <a:schemeClr val="tx1"/>
                </a:solidFill>
                <a:latin typeface="Comic Sans MS" pitchFamily="66" charset="0"/>
              </a:rPr>
              <a:t> motor, iki farklı güç ve </a:t>
            </a:r>
            <a:r>
              <a:rPr lang="tr-TR" dirty="0" err="1" smtClean="0">
                <a:solidFill>
                  <a:schemeClr val="tx1"/>
                </a:solidFill>
                <a:latin typeface="Comic Sans MS" pitchFamily="66" charset="0"/>
              </a:rPr>
              <a:t>tork</a:t>
            </a:r>
            <a:r>
              <a:rPr lang="tr-TR" dirty="0" smtClean="0">
                <a:solidFill>
                  <a:schemeClr val="tx1"/>
                </a:solidFill>
                <a:latin typeface="Comic Sans MS" pitchFamily="66" charset="0"/>
              </a:rPr>
              <a:t> sistemiyle sunuluyor:</a:t>
            </a:r>
          </a:p>
          <a:p>
            <a:r>
              <a:rPr lang="tr-TR" dirty="0" smtClean="0">
                <a:solidFill>
                  <a:schemeClr val="tx1"/>
                </a:solidFill>
                <a:latin typeface="Comic Sans MS" pitchFamily="66" charset="0"/>
              </a:rPr>
              <a:t>• 125 PS/355 </a:t>
            </a:r>
            <a:r>
              <a:rPr lang="tr-TR" dirty="0" err="1" smtClean="0">
                <a:solidFill>
                  <a:schemeClr val="tx1"/>
                </a:solidFill>
                <a:latin typeface="Comic Sans MS" pitchFamily="66" charset="0"/>
              </a:rPr>
              <a:t>Nm</a:t>
            </a:r>
            <a:endParaRPr lang="tr-TR" dirty="0" smtClean="0">
              <a:solidFill>
                <a:schemeClr val="tx1"/>
              </a:solidFill>
              <a:latin typeface="Comic Sans MS" pitchFamily="66" charset="0"/>
            </a:endParaRPr>
          </a:p>
          <a:p>
            <a:r>
              <a:rPr lang="tr-TR" dirty="0" smtClean="0">
                <a:solidFill>
                  <a:schemeClr val="tx1"/>
                </a:solidFill>
                <a:latin typeface="Comic Sans MS" pitchFamily="66" charset="0"/>
              </a:rPr>
              <a:t>• 155 PS/385 </a:t>
            </a:r>
            <a:r>
              <a:rPr lang="tr-TR" dirty="0" err="1" smtClean="0">
                <a:solidFill>
                  <a:schemeClr val="tx1"/>
                </a:solidFill>
                <a:latin typeface="Comic Sans MS" pitchFamily="66" charset="0"/>
              </a:rPr>
              <a:t>Nm</a:t>
            </a:r>
            <a:endParaRPr lang="tr-TR" dirty="0" smtClean="0">
              <a:solidFill>
                <a:schemeClr val="tx1"/>
              </a:solidFill>
              <a:latin typeface="Comic Sans MS" pitchFamily="66" charset="0"/>
            </a:endParaRPr>
          </a:p>
          <a:p>
            <a:r>
              <a:rPr lang="tr-TR" dirty="0" smtClean="0">
                <a:solidFill>
                  <a:schemeClr val="tx1"/>
                </a:solidFill>
                <a:latin typeface="Comic Sans MS" pitchFamily="66" charset="0"/>
              </a:rPr>
              <a:t>3.2 litrelik </a:t>
            </a:r>
            <a:r>
              <a:rPr lang="tr-TR" dirty="0" err="1" smtClean="0">
                <a:solidFill>
                  <a:schemeClr val="tx1"/>
                </a:solidFill>
                <a:latin typeface="Comic Sans MS" pitchFamily="66" charset="0"/>
              </a:rPr>
              <a:t>Duratorq</a:t>
            </a:r>
            <a:r>
              <a:rPr lang="tr-TR" dirty="0" smtClean="0">
                <a:solidFill>
                  <a:schemeClr val="tx1"/>
                </a:solidFill>
                <a:latin typeface="Comic Sans MS" pitchFamily="66" charset="0"/>
              </a:rPr>
              <a:t> </a:t>
            </a:r>
            <a:r>
              <a:rPr lang="tr-TR" dirty="0" err="1" smtClean="0">
                <a:solidFill>
                  <a:schemeClr val="tx1"/>
                </a:solidFill>
                <a:latin typeface="Comic Sans MS" pitchFamily="66" charset="0"/>
              </a:rPr>
              <a:t>TDCi</a:t>
            </a:r>
            <a:r>
              <a:rPr lang="tr-TR" dirty="0" smtClean="0">
                <a:solidFill>
                  <a:schemeClr val="tx1"/>
                </a:solidFill>
                <a:latin typeface="Comic Sans MS" pitchFamily="66" charset="0"/>
              </a:rPr>
              <a:t> motor:</a:t>
            </a:r>
            <a:br>
              <a:rPr lang="tr-TR" dirty="0" smtClean="0">
                <a:solidFill>
                  <a:schemeClr val="tx1"/>
                </a:solidFill>
                <a:latin typeface="Comic Sans MS" pitchFamily="66" charset="0"/>
              </a:rPr>
            </a:br>
            <a:r>
              <a:rPr lang="tr-TR" dirty="0" smtClean="0">
                <a:solidFill>
                  <a:schemeClr val="tx1"/>
                </a:solidFill>
                <a:latin typeface="Comic Sans MS" pitchFamily="66" charset="0"/>
              </a:rPr>
              <a:t> </a:t>
            </a:r>
          </a:p>
          <a:p>
            <a:r>
              <a:rPr lang="tr-TR" dirty="0" smtClean="0">
                <a:solidFill>
                  <a:schemeClr val="tx1"/>
                </a:solidFill>
                <a:latin typeface="Comic Sans MS" pitchFamily="66" charset="0"/>
              </a:rPr>
              <a:t>• 200 PS/470 </a:t>
            </a:r>
            <a:r>
              <a:rPr lang="tr-TR" dirty="0" err="1" smtClean="0">
                <a:solidFill>
                  <a:schemeClr val="tx1"/>
                </a:solidFill>
                <a:latin typeface="Comic Sans MS" pitchFamily="66" charset="0"/>
              </a:rPr>
              <a:t>Nm</a:t>
            </a:r>
            <a:endParaRPr lang="tr-TR" dirty="0" smtClean="0">
              <a:solidFill>
                <a:schemeClr val="tx1"/>
              </a:solidFill>
              <a:latin typeface="Comic Sans MS" pitchFamily="66" charset="0"/>
            </a:endParaRPr>
          </a:p>
          <a:p>
            <a:r>
              <a:rPr lang="tr-TR" b="1" dirty="0" smtClean="0">
                <a:solidFill>
                  <a:schemeClr val="tx1"/>
                </a:solidFill>
                <a:latin typeface="Comic Sans MS" pitchFamily="66" charset="0"/>
              </a:rPr>
              <a:t>Dizel Dört Tekerlek Çekişli Motor (AWD)</a:t>
            </a:r>
          </a:p>
          <a:p>
            <a:r>
              <a:rPr lang="tr-TR" dirty="0" smtClean="0">
                <a:solidFill>
                  <a:schemeClr val="tx1"/>
                </a:solidFill>
                <a:latin typeface="Comic Sans MS" pitchFamily="66" charset="0"/>
              </a:rPr>
              <a:t>2.2 litrelik Yeni Global </a:t>
            </a:r>
            <a:r>
              <a:rPr lang="tr-TR" dirty="0" err="1" smtClean="0">
                <a:solidFill>
                  <a:schemeClr val="tx1"/>
                </a:solidFill>
                <a:latin typeface="Comic Sans MS" pitchFamily="66" charset="0"/>
              </a:rPr>
              <a:t>Duratorq</a:t>
            </a:r>
            <a:r>
              <a:rPr lang="tr-TR" dirty="0" smtClean="0">
                <a:solidFill>
                  <a:schemeClr val="tx1"/>
                </a:solidFill>
                <a:latin typeface="Comic Sans MS" pitchFamily="66" charset="0"/>
              </a:rPr>
              <a:t> </a:t>
            </a:r>
            <a:r>
              <a:rPr lang="tr-TR" dirty="0" err="1" smtClean="0">
                <a:solidFill>
                  <a:schemeClr val="tx1"/>
                </a:solidFill>
                <a:latin typeface="Comic Sans MS" pitchFamily="66" charset="0"/>
              </a:rPr>
              <a:t>Duratorq</a:t>
            </a:r>
            <a:r>
              <a:rPr lang="tr-TR" dirty="0" smtClean="0">
                <a:solidFill>
                  <a:schemeClr val="tx1"/>
                </a:solidFill>
                <a:latin typeface="Comic Sans MS" pitchFamily="66" charset="0"/>
              </a:rPr>
              <a:t> </a:t>
            </a:r>
            <a:r>
              <a:rPr lang="tr-TR" dirty="0" err="1" smtClean="0">
                <a:solidFill>
                  <a:schemeClr val="tx1"/>
                </a:solidFill>
                <a:latin typeface="Comic Sans MS" pitchFamily="66" charset="0"/>
              </a:rPr>
              <a:t>TDCi</a:t>
            </a:r>
            <a:r>
              <a:rPr lang="tr-TR" dirty="0" smtClean="0">
                <a:solidFill>
                  <a:schemeClr val="tx1"/>
                </a:solidFill>
                <a:latin typeface="Comic Sans MS" pitchFamily="66" charset="0"/>
              </a:rPr>
              <a:t> motor:</a:t>
            </a:r>
          </a:p>
          <a:p>
            <a:r>
              <a:rPr lang="tr-TR" dirty="0" smtClean="0">
                <a:solidFill>
                  <a:schemeClr val="tx1"/>
                </a:solidFill>
                <a:latin typeface="Comic Sans MS" pitchFamily="66" charset="0"/>
              </a:rPr>
              <a:t>• 140 PS/350 </a:t>
            </a:r>
            <a:r>
              <a:rPr lang="tr-TR" dirty="0" err="1" smtClean="0">
                <a:solidFill>
                  <a:schemeClr val="tx1"/>
                </a:solidFill>
                <a:latin typeface="Comic Sans MS" pitchFamily="66" charset="0"/>
              </a:rPr>
              <a:t>Nm</a:t>
            </a:r>
            <a:endParaRPr lang="tr-TR" dirty="0" smtClean="0">
              <a:solidFill>
                <a:schemeClr val="tx1"/>
              </a:solidFill>
              <a:latin typeface="Comic Sans MS" pitchFamily="66" charset="0"/>
            </a:endParaRP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40000" lnSpcReduction="20000"/>
          </a:bodyPr>
          <a:lstStyle/>
          <a:p>
            <a:r>
              <a:rPr lang="tr-TR" b="1" dirty="0" smtClean="0">
                <a:solidFill>
                  <a:schemeClr val="tx1"/>
                </a:solidFill>
                <a:latin typeface="Comic Sans MS" pitchFamily="66" charset="0"/>
              </a:rPr>
              <a:t>Elektronik Denge Programı (ESP)</a:t>
            </a:r>
          </a:p>
          <a:p>
            <a:r>
              <a:rPr lang="tr-TR" dirty="0" smtClean="0">
                <a:solidFill>
                  <a:schemeClr val="tx1"/>
                </a:solidFill>
                <a:latin typeface="Comic Sans MS" pitchFamily="66" charset="0"/>
              </a:rPr>
              <a:t>Elektronik Denge Programı, Anti-Blokaj Fren Sistemi (ABS) ile birlikte çalışarak, belirlediğiniz şeritten yapılan en ufak bir sapmayı bile algılar ve aracın pozisyonunu düzelterek, kontrol hissini artırır.Buna ek olarak, Acil Durum Fren Yardımcısı (EBA) da, ani fren yapmak </a:t>
            </a:r>
            <a:r>
              <a:rPr lang="tr-TR" dirty="0" err="1" smtClean="0">
                <a:solidFill>
                  <a:schemeClr val="tx1"/>
                </a:solidFill>
                <a:latin typeface="Comic Sans MS" pitchFamily="66" charset="0"/>
              </a:rPr>
              <a:t>zornda</a:t>
            </a:r>
            <a:r>
              <a:rPr lang="tr-TR" dirty="0" smtClean="0">
                <a:solidFill>
                  <a:schemeClr val="tx1"/>
                </a:solidFill>
                <a:latin typeface="Comic Sans MS" pitchFamily="66" charset="0"/>
              </a:rPr>
              <a:t> kaldığınızda, hızla tepki verip maksimum fren gücü sağlayarak durma mesafenizi azaltır.</a:t>
            </a:r>
          </a:p>
          <a:p>
            <a:r>
              <a:rPr lang="tr-TR" b="1" dirty="0" smtClean="0">
                <a:solidFill>
                  <a:schemeClr val="tx1"/>
                </a:solidFill>
                <a:latin typeface="Comic Sans MS" pitchFamily="66" charset="0"/>
              </a:rPr>
              <a:t>Elektronik Fren Gücü Dağıtımı (EBD)</a:t>
            </a:r>
          </a:p>
          <a:p>
            <a:r>
              <a:rPr lang="tr-TR" dirty="0" smtClean="0">
                <a:solidFill>
                  <a:schemeClr val="tx1"/>
                </a:solidFill>
                <a:latin typeface="Comic Sans MS" pitchFamily="66" charset="0"/>
              </a:rPr>
              <a:t>EBD, ABS sistemi ile birlikte çalışarak fren gücünü dengeler ve gücü ön ve arka tekerlekler arasında otomatik olarak dağıtır. Böylece, aracı daha dengeli bir hale getirerek durma </a:t>
            </a:r>
            <a:r>
              <a:rPr lang="tr-TR" dirty="0" err="1" smtClean="0">
                <a:solidFill>
                  <a:schemeClr val="tx1"/>
                </a:solidFill>
                <a:latin typeface="Comic Sans MS" pitchFamily="66" charset="0"/>
              </a:rPr>
              <a:t>msafesini</a:t>
            </a:r>
            <a:r>
              <a:rPr lang="tr-TR" dirty="0" smtClean="0">
                <a:solidFill>
                  <a:schemeClr val="tx1"/>
                </a:solidFill>
                <a:latin typeface="Comic Sans MS" pitchFamily="66" charset="0"/>
              </a:rPr>
              <a:t> de azaltır.</a:t>
            </a:r>
          </a:p>
          <a:p>
            <a:r>
              <a:rPr lang="tr-TR" b="1" dirty="0" smtClean="0">
                <a:solidFill>
                  <a:schemeClr val="tx1"/>
                </a:solidFill>
                <a:latin typeface="Comic Sans MS" pitchFamily="66" charset="0"/>
              </a:rPr>
              <a:t>Yokuş Kalkış Destek Sistemi (HLA)</a:t>
            </a:r>
          </a:p>
          <a:p>
            <a:r>
              <a:rPr lang="tr-TR" dirty="0" smtClean="0">
                <a:solidFill>
                  <a:schemeClr val="tx1"/>
                </a:solidFill>
                <a:latin typeface="Comic Sans MS" pitchFamily="66" charset="0"/>
              </a:rPr>
              <a:t>Bu sistem, yokuşlarda geriye kaymayı önleyerek, daha rahat bir kalkış yapmanızı sağlar. Ayağınızı frenden çektiğinizde, tekerleklere bir süre daha fren uygulayarak çalışan sistem, güvenli bir kalkış yapmanıza yardımcı olur.</a:t>
            </a:r>
          </a:p>
          <a:p>
            <a:r>
              <a:rPr lang="tr-TR" b="1" dirty="0" smtClean="0">
                <a:solidFill>
                  <a:schemeClr val="tx1"/>
                </a:solidFill>
                <a:latin typeface="Comic Sans MS" pitchFamily="66" charset="0"/>
              </a:rPr>
              <a:t>Motor ve Fren Çekiş Kontrol Sistemi (BTCS)</a:t>
            </a:r>
          </a:p>
          <a:p>
            <a:r>
              <a:rPr lang="tr-TR" dirty="0" smtClean="0">
                <a:solidFill>
                  <a:schemeClr val="tx1"/>
                </a:solidFill>
                <a:latin typeface="Comic Sans MS" pitchFamily="66" charset="0"/>
              </a:rPr>
              <a:t>Kalkarken tekerleğin boşa dönmesine engel olan bu sistem, özellikle iki tekerleğin çimenlerde ya da gevşek çakıl taşlarının üzerinde bulunduğu durumlarda oldukça kullanışlıdır.</a:t>
            </a:r>
          </a:p>
          <a:p>
            <a:r>
              <a:rPr lang="tr-TR" b="1" dirty="0" smtClean="0">
                <a:solidFill>
                  <a:srgbClr val="FF0000"/>
                </a:solidFill>
                <a:latin typeface="Comic Sans MS" pitchFamily="66" charset="0"/>
              </a:rPr>
              <a:t>(AWD) Dört Çeker</a:t>
            </a:r>
          </a:p>
          <a:p>
            <a:r>
              <a:rPr lang="tr-TR" dirty="0" smtClean="0">
                <a:solidFill>
                  <a:schemeClr val="tx1"/>
                </a:solidFill>
                <a:latin typeface="Comic Sans MS" pitchFamily="66" charset="0"/>
              </a:rPr>
              <a:t>Bu benzersiz ve akıllı dört tekerlekten çekişli sistem, aracınızı kaygan zeminlerde ya da arazide sürerken daha fazla güven hissettirir. Sistem, en çok ihtiyaç duyduğunuz zaman aracın yol tutuş gücü azaldığında, çekişi ön tekerleklere aktarır.</a:t>
            </a:r>
          </a:p>
          <a:p>
            <a:r>
              <a:rPr lang="tr-TR" dirty="0" smtClean="0">
                <a:solidFill>
                  <a:srgbClr val="FF0000"/>
                </a:solidFill>
                <a:latin typeface="Comic Sans MS" pitchFamily="66" charset="0"/>
              </a:rPr>
              <a:t>Özellikle sık sık saha ve takip çalışmaları yapan kamu hizmeti şirketleri ve kurtarma ekipleri için uygundur.</a:t>
            </a:r>
          </a:p>
          <a:p>
            <a:endParaRPr lang="tr-TR"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B050"/>
                </a:solidFill>
              </a:rPr>
              <a:t>Eee</a:t>
            </a:r>
            <a:r>
              <a:rPr lang="tr-TR" dirty="0" smtClean="0">
                <a:solidFill>
                  <a:srgbClr val="00B050"/>
                </a:solidFill>
              </a:rPr>
              <a:t> bunlar tamamda başka ??</a:t>
            </a:r>
            <a:endParaRPr lang="tr-TR" dirty="0">
              <a:solidFill>
                <a:srgbClr val="00B050"/>
              </a:solidFill>
            </a:endParaRPr>
          </a:p>
        </p:txBody>
      </p:sp>
      <p:sp>
        <p:nvSpPr>
          <p:cNvPr id="3" name="2 İçerik Yer Tutucusu"/>
          <p:cNvSpPr>
            <a:spLocks noGrp="1"/>
          </p:cNvSpPr>
          <p:nvPr>
            <p:ph idx="1"/>
          </p:nvPr>
        </p:nvSpPr>
        <p:spPr/>
        <p:txBody>
          <a:bodyPr/>
          <a:lstStyle/>
          <a:p>
            <a:r>
              <a:rPr lang="tr-TR" dirty="0" smtClean="0">
                <a:solidFill>
                  <a:srgbClr val="FF0000"/>
                </a:solidFill>
              </a:rPr>
              <a:t>Nelere dikkat etmeliyim….</a:t>
            </a:r>
          </a:p>
          <a:p>
            <a:endParaRPr lang="tr-TR" dirty="0" smtClean="0"/>
          </a:p>
          <a:p>
            <a:r>
              <a:rPr lang="tr-TR" dirty="0" smtClean="0">
                <a:solidFill>
                  <a:schemeClr val="bg2">
                    <a:lumMod val="50000"/>
                  </a:schemeClr>
                </a:solidFill>
              </a:rPr>
              <a:t>Nöbet değişimi…</a:t>
            </a:r>
          </a:p>
          <a:p>
            <a:r>
              <a:rPr lang="tr-TR" dirty="0" smtClean="0">
                <a:solidFill>
                  <a:schemeClr val="bg2">
                    <a:lumMod val="50000"/>
                  </a:schemeClr>
                </a:solidFill>
              </a:rPr>
              <a:t>Nöbet esnası(vaka öncesi)…</a:t>
            </a:r>
          </a:p>
          <a:p>
            <a:r>
              <a:rPr lang="tr-TR" dirty="0" smtClean="0">
                <a:solidFill>
                  <a:schemeClr val="bg2">
                    <a:lumMod val="50000"/>
                  </a:schemeClr>
                </a:solidFill>
              </a:rPr>
              <a:t>Vaka sonrası…</a:t>
            </a:r>
            <a:endParaRPr lang="tr-TR" dirty="0">
              <a:solidFill>
                <a:schemeClr val="bg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Nöbet değişimi</a:t>
            </a:r>
            <a:endParaRPr lang="tr-TR" dirty="0"/>
          </a:p>
        </p:txBody>
      </p:sp>
      <p:sp>
        <p:nvSpPr>
          <p:cNvPr id="3" name="2 İçerik Yer Tutucusu"/>
          <p:cNvSpPr>
            <a:spLocks noGrp="1"/>
          </p:cNvSpPr>
          <p:nvPr>
            <p:ph idx="1"/>
          </p:nvPr>
        </p:nvSpPr>
        <p:spPr>
          <a:xfrm>
            <a:off x="4714876" y="1554162"/>
            <a:ext cx="4276724" cy="4525963"/>
          </a:xfrm>
        </p:spPr>
        <p:txBody>
          <a:bodyPr>
            <a:normAutofit fontScale="62500" lnSpcReduction="20000"/>
          </a:bodyPr>
          <a:lstStyle/>
          <a:p>
            <a:r>
              <a:rPr lang="tr-TR" b="1" dirty="0" smtClean="0">
                <a:solidFill>
                  <a:schemeClr val="tx1"/>
                </a:solidFill>
                <a:latin typeface="Comic Sans MS" pitchFamily="66" charset="0"/>
              </a:rPr>
              <a:t>Aracın; </a:t>
            </a:r>
          </a:p>
          <a:p>
            <a:r>
              <a:rPr lang="tr-TR" b="1" dirty="0" smtClean="0">
                <a:solidFill>
                  <a:schemeClr val="tx1"/>
                </a:solidFill>
                <a:latin typeface="Comic Sans MS" pitchFamily="66" charset="0"/>
              </a:rPr>
              <a:t>Motor yağı- motor soğutma sıvısı(</a:t>
            </a:r>
            <a:r>
              <a:rPr lang="tr-TR" b="1" dirty="0" err="1" smtClean="0">
                <a:solidFill>
                  <a:schemeClr val="tx1"/>
                </a:solidFill>
                <a:latin typeface="Comic Sans MS" pitchFamily="66" charset="0"/>
              </a:rPr>
              <a:t>antifiriz</a:t>
            </a:r>
            <a:r>
              <a:rPr lang="tr-TR" b="1" dirty="0" smtClean="0">
                <a:solidFill>
                  <a:schemeClr val="tx1"/>
                </a:solidFill>
                <a:latin typeface="Comic Sans MS" pitchFamily="66" charset="0"/>
              </a:rPr>
              <a:t>)- silecek suyu Seviyelerini</a:t>
            </a:r>
          </a:p>
          <a:p>
            <a:r>
              <a:rPr lang="tr-TR" dirty="0" smtClean="0">
                <a:solidFill>
                  <a:schemeClr val="tx1"/>
                </a:solidFill>
                <a:latin typeface="Comic Sans MS" pitchFamily="66" charset="0"/>
              </a:rPr>
              <a:t>                                              </a:t>
            </a:r>
          </a:p>
          <a:p>
            <a:r>
              <a:rPr lang="tr-TR" dirty="0" smtClean="0">
                <a:solidFill>
                  <a:schemeClr val="tx1"/>
                </a:solidFill>
                <a:latin typeface="Comic Sans MS" pitchFamily="66" charset="0"/>
              </a:rPr>
              <a:t>  1= Motor </a:t>
            </a:r>
            <a:r>
              <a:rPr lang="tr-TR" dirty="0" err="1" smtClean="0">
                <a:solidFill>
                  <a:schemeClr val="tx1"/>
                </a:solidFill>
                <a:latin typeface="Comic Sans MS" pitchFamily="66" charset="0"/>
              </a:rPr>
              <a:t>Yagi</a:t>
            </a:r>
            <a:r>
              <a:rPr lang="tr-TR" dirty="0" smtClean="0">
                <a:solidFill>
                  <a:schemeClr val="tx1"/>
                </a:solidFill>
                <a:latin typeface="Comic Sans MS" pitchFamily="66" charset="0"/>
              </a:rPr>
              <a:t> koyma bölümü </a:t>
            </a:r>
            <a:r>
              <a:rPr lang="tr-TR" dirty="0" err="1" smtClean="0">
                <a:solidFill>
                  <a:schemeClr val="tx1"/>
                </a:solidFill>
                <a:latin typeface="Comic Sans MS" pitchFamily="66" charset="0"/>
              </a:rPr>
              <a:t>kapagi</a:t>
            </a:r>
            <a:r>
              <a:rPr lang="tr-TR" dirty="0" smtClean="0">
                <a:solidFill>
                  <a:schemeClr val="tx1"/>
                </a:solidFill>
                <a:latin typeface="Comic Sans MS" pitchFamily="66" charset="0"/>
              </a:rPr>
              <a:t/>
            </a:r>
            <a:br>
              <a:rPr lang="tr-TR" dirty="0" smtClean="0">
                <a:solidFill>
                  <a:schemeClr val="tx1"/>
                </a:solidFill>
                <a:latin typeface="Comic Sans MS" pitchFamily="66" charset="0"/>
              </a:rPr>
            </a:br>
            <a:r>
              <a:rPr lang="tr-TR" dirty="0" smtClean="0">
                <a:solidFill>
                  <a:schemeClr val="tx1"/>
                </a:solidFill>
                <a:latin typeface="Comic Sans MS" pitchFamily="66" charset="0"/>
              </a:rPr>
              <a:t>2= </a:t>
            </a:r>
            <a:r>
              <a:rPr lang="tr-TR" dirty="0" err="1" smtClean="0">
                <a:solidFill>
                  <a:schemeClr val="tx1"/>
                </a:solidFill>
                <a:latin typeface="Comic Sans MS" pitchFamily="66" charset="0"/>
              </a:rPr>
              <a:t>Antifiriz</a:t>
            </a:r>
            <a:r>
              <a:rPr lang="tr-TR" dirty="0" smtClean="0">
                <a:solidFill>
                  <a:schemeClr val="tx1"/>
                </a:solidFill>
                <a:latin typeface="Comic Sans MS" pitchFamily="66" charset="0"/>
              </a:rPr>
              <a:t> suyu( pembe- mavi)</a:t>
            </a:r>
            <a:br>
              <a:rPr lang="tr-TR" dirty="0" smtClean="0">
                <a:solidFill>
                  <a:schemeClr val="tx1"/>
                </a:solidFill>
                <a:latin typeface="Comic Sans MS" pitchFamily="66" charset="0"/>
              </a:rPr>
            </a:br>
            <a:r>
              <a:rPr lang="tr-TR" dirty="0" smtClean="0">
                <a:solidFill>
                  <a:schemeClr val="tx1"/>
                </a:solidFill>
                <a:latin typeface="Comic Sans MS" pitchFamily="66" charset="0"/>
              </a:rPr>
              <a:t>3= Cam Silecek suyu (kışın </a:t>
            </a:r>
            <a:r>
              <a:rPr lang="tr-TR" dirty="0" err="1" smtClean="0">
                <a:solidFill>
                  <a:schemeClr val="tx1"/>
                </a:solidFill>
                <a:latin typeface="Comic Sans MS" pitchFamily="66" charset="0"/>
              </a:rPr>
              <a:t>antifiriz</a:t>
            </a:r>
            <a:r>
              <a:rPr lang="tr-TR" dirty="0" smtClean="0">
                <a:solidFill>
                  <a:schemeClr val="tx1"/>
                </a:solidFill>
                <a:latin typeface="Comic Sans MS" pitchFamily="66" charset="0"/>
              </a:rPr>
              <a:t> katkılı)</a:t>
            </a:r>
            <a:br>
              <a:rPr lang="tr-TR" dirty="0" smtClean="0">
                <a:solidFill>
                  <a:schemeClr val="tx1"/>
                </a:solidFill>
                <a:latin typeface="Comic Sans MS" pitchFamily="66" charset="0"/>
              </a:rPr>
            </a:br>
            <a:r>
              <a:rPr lang="tr-TR" dirty="0" smtClean="0">
                <a:solidFill>
                  <a:schemeClr val="tx1"/>
                </a:solidFill>
                <a:latin typeface="Comic Sans MS" pitchFamily="66" charset="0"/>
              </a:rPr>
              <a:t>4= Motor </a:t>
            </a:r>
            <a:r>
              <a:rPr lang="tr-TR" dirty="0" err="1" smtClean="0">
                <a:solidFill>
                  <a:schemeClr val="tx1"/>
                </a:solidFill>
                <a:latin typeface="Comic Sans MS" pitchFamily="66" charset="0"/>
              </a:rPr>
              <a:t>Yagi</a:t>
            </a:r>
            <a:r>
              <a:rPr lang="tr-TR" dirty="0" smtClean="0">
                <a:solidFill>
                  <a:schemeClr val="tx1"/>
                </a:solidFill>
                <a:latin typeface="Comic Sans MS" pitchFamily="66" charset="0"/>
              </a:rPr>
              <a:t> kontrol </a:t>
            </a:r>
            <a:r>
              <a:rPr lang="tr-TR" dirty="0" err="1" smtClean="0">
                <a:solidFill>
                  <a:schemeClr val="tx1"/>
                </a:solidFill>
                <a:latin typeface="Comic Sans MS" pitchFamily="66" charset="0"/>
              </a:rPr>
              <a:t>cubugu</a:t>
            </a:r>
            <a:r>
              <a:rPr lang="tr-TR" dirty="0" smtClean="0">
                <a:solidFill>
                  <a:schemeClr val="tx1"/>
                </a:solidFill>
                <a:latin typeface="Comic Sans MS" pitchFamily="66" charset="0"/>
              </a:rPr>
              <a:t/>
            </a:r>
            <a:br>
              <a:rPr lang="tr-TR" dirty="0" smtClean="0">
                <a:solidFill>
                  <a:schemeClr val="tx1"/>
                </a:solidFill>
                <a:latin typeface="Comic Sans MS" pitchFamily="66" charset="0"/>
              </a:rPr>
            </a:br>
            <a:r>
              <a:rPr lang="tr-TR" dirty="0" smtClean="0">
                <a:solidFill>
                  <a:schemeClr val="tx1"/>
                </a:solidFill>
                <a:latin typeface="Comic Sans MS" pitchFamily="66" charset="0"/>
              </a:rPr>
              <a:t>5= Hava </a:t>
            </a:r>
            <a:r>
              <a:rPr lang="tr-TR" dirty="0" err="1" smtClean="0">
                <a:solidFill>
                  <a:schemeClr val="tx1"/>
                </a:solidFill>
                <a:latin typeface="Comic Sans MS" pitchFamily="66" charset="0"/>
              </a:rPr>
              <a:t>Filtrei</a:t>
            </a:r>
            <a:r>
              <a:rPr lang="tr-TR" dirty="0" smtClean="0">
                <a:solidFill>
                  <a:schemeClr val="tx1"/>
                </a:solidFill>
                <a:latin typeface="Comic Sans MS" pitchFamily="66" charset="0"/>
              </a:rPr>
              <a:t/>
            </a:r>
            <a:br>
              <a:rPr lang="tr-TR" dirty="0" smtClean="0">
                <a:solidFill>
                  <a:schemeClr val="tx1"/>
                </a:solidFill>
                <a:latin typeface="Comic Sans MS" pitchFamily="66" charset="0"/>
              </a:rPr>
            </a:br>
            <a:r>
              <a:rPr lang="tr-TR" dirty="0" smtClean="0">
                <a:solidFill>
                  <a:schemeClr val="tx1"/>
                </a:solidFill>
                <a:latin typeface="Comic Sans MS" pitchFamily="66" charset="0"/>
              </a:rPr>
              <a:t>6= Elektrik Kutusu</a:t>
            </a:r>
            <a:br>
              <a:rPr lang="tr-TR" dirty="0" smtClean="0">
                <a:solidFill>
                  <a:schemeClr val="tx1"/>
                </a:solidFill>
                <a:latin typeface="Comic Sans MS" pitchFamily="66" charset="0"/>
              </a:rPr>
            </a:br>
            <a:r>
              <a:rPr lang="tr-TR" dirty="0" smtClean="0">
                <a:solidFill>
                  <a:schemeClr val="tx1"/>
                </a:solidFill>
                <a:latin typeface="Comic Sans MS" pitchFamily="66" charset="0"/>
              </a:rPr>
              <a:t>7= Akü</a:t>
            </a:r>
            <a:br>
              <a:rPr lang="tr-TR" dirty="0" smtClean="0">
                <a:solidFill>
                  <a:schemeClr val="tx1"/>
                </a:solidFill>
                <a:latin typeface="Comic Sans MS" pitchFamily="66" charset="0"/>
              </a:rPr>
            </a:br>
            <a:r>
              <a:rPr lang="tr-TR" dirty="0" smtClean="0">
                <a:solidFill>
                  <a:schemeClr val="tx1"/>
                </a:solidFill>
                <a:latin typeface="Comic Sans MS" pitchFamily="66" charset="0"/>
              </a:rPr>
              <a:t>8= </a:t>
            </a:r>
            <a:r>
              <a:rPr lang="tr-TR" dirty="0" err="1" smtClean="0">
                <a:solidFill>
                  <a:schemeClr val="tx1"/>
                </a:solidFill>
                <a:latin typeface="Comic Sans MS" pitchFamily="66" charset="0"/>
              </a:rPr>
              <a:t>Yakit</a:t>
            </a:r>
            <a:r>
              <a:rPr lang="tr-TR" dirty="0" smtClean="0">
                <a:solidFill>
                  <a:schemeClr val="tx1"/>
                </a:solidFill>
                <a:latin typeface="Comic Sans MS" pitchFamily="66" charset="0"/>
              </a:rPr>
              <a:t> Filtresi</a:t>
            </a:r>
          </a:p>
          <a:p>
            <a:endParaRPr lang="tr-TR" dirty="0" smtClean="0">
              <a:solidFill>
                <a:schemeClr val="tx1"/>
              </a:solidFill>
            </a:endParaRPr>
          </a:p>
          <a:p>
            <a:pPr>
              <a:buNone/>
            </a:pPr>
            <a:endParaRPr lang="tr-TR" dirty="0">
              <a:solidFill>
                <a:schemeClr val="tx1"/>
              </a:solidFill>
            </a:endParaRPr>
          </a:p>
        </p:txBody>
      </p:sp>
      <p:pic>
        <p:nvPicPr>
          <p:cNvPr id="31746" name="Picture 2" descr="http://i1133.photobucket.com/albums/m582/09Nazilli/Motor-1.png"/>
          <p:cNvPicPr>
            <a:picLocks noChangeAspect="1" noChangeArrowheads="1"/>
          </p:cNvPicPr>
          <p:nvPr/>
        </p:nvPicPr>
        <p:blipFill>
          <a:blip r:embed="rId2" cstate="print"/>
          <a:srcRect/>
          <a:stretch>
            <a:fillRect/>
          </a:stretch>
        </p:blipFill>
        <p:spPr bwMode="auto">
          <a:xfrm>
            <a:off x="285720" y="1928802"/>
            <a:ext cx="4357686" cy="437941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sz="2400" dirty="0" smtClean="0">
                <a:solidFill>
                  <a:schemeClr val="tx1"/>
                </a:solidFill>
                <a:latin typeface="Comic Sans MS" pitchFamily="66" charset="0"/>
              </a:rPr>
              <a:t>Aracın </a:t>
            </a:r>
          </a:p>
          <a:p>
            <a:r>
              <a:rPr lang="tr-TR" sz="2400" dirty="0" smtClean="0">
                <a:solidFill>
                  <a:schemeClr val="tx1"/>
                </a:solidFill>
                <a:latin typeface="Comic Sans MS" pitchFamily="66" charset="0"/>
              </a:rPr>
              <a:t>lastik havalarını- aydınlatma sistemini- sileceklerin performansını-  camların ve farların temizliğini- havalandırma sistemini-arabada Darbe  olup olmadığını kontrol et…</a:t>
            </a:r>
            <a:endParaRPr lang="tr-TR" sz="2400" dirty="0">
              <a:solidFill>
                <a:schemeClr val="tx1"/>
              </a:solidFill>
              <a:latin typeface="Comic Sans MS" pitchFamily="66" charset="0"/>
            </a:endParaRPr>
          </a:p>
        </p:txBody>
      </p:sp>
      <p:pic>
        <p:nvPicPr>
          <p:cNvPr id="33794" name="Picture 2" descr="http://images.gittigidiyor.com/2632/Silecek-ikili-takim-Bosch-500mm__26328183_0.jpg"/>
          <p:cNvPicPr>
            <a:picLocks noChangeAspect="1" noChangeArrowheads="1"/>
          </p:cNvPicPr>
          <p:nvPr/>
        </p:nvPicPr>
        <p:blipFill>
          <a:blip r:embed="rId2" cstate="print"/>
          <a:srcRect/>
          <a:stretch>
            <a:fillRect/>
          </a:stretch>
        </p:blipFill>
        <p:spPr bwMode="auto">
          <a:xfrm>
            <a:off x="142844" y="3500438"/>
            <a:ext cx="2786050" cy="3238501"/>
          </a:xfrm>
          <a:prstGeom prst="rect">
            <a:avLst/>
          </a:prstGeom>
          <a:noFill/>
        </p:spPr>
      </p:pic>
      <p:pic>
        <p:nvPicPr>
          <p:cNvPr id="33796" name="Picture 4" descr="https://encrypted-tbn3.gstatic.com/images?q=tbn:ANd9GcQiDR5v1x1STug7aotvC3qd3Nb_vSGVrZoswmSXXeAvPw_G7249"/>
          <p:cNvPicPr>
            <a:picLocks noChangeAspect="1" noChangeArrowheads="1"/>
          </p:cNvPicPr>
          <p:nvPr/>
        </p:nvPicPr>
        <p:blipFill>
          <a:blip r:embed="rId3" cstate="print"/>
          <a:srcRect/>
          <a:stretch>
            <a:fillRect/>
          </a:stretch>
        </p:blipFill>
        <p:spPr bwMode="auto">
          <a:xfrm>
            <a:off x="3071802" y="3500438"/>
            <a:ext cx="2847975" cy="3171836"/>
          </a:xfrm>
          <a:prstGeom prst="rect">
            <a:avLst/>
          </a:prstGeom>
          <a:noFill/>
        </p:spPr>
      </p:pic>
      <p:pic>
        <p:nvPicPr>
          <p:cNvPr id="33798" name="Picture 6" descr="http://www.kauss.us/wp-content/uploads/2012/11/ambulans.jpg"/>
          <p:cNvPicPr>
            <a:picLocks noChangeAspect="1" noChangeArrowheads="1"/>
          </p:cNvPicPr>
          <p:nvPr/>
        </p:nvPicPr>
        <p:blipFill>
          <a:blip r:embed="rId4" cstate="print"/>
          <a:srcRect/>
          <a:stretch>
            <a:fillRect/>
          </a:stretch>
        </p:blipFill>
        <p:spPr bwMode="auto">
          <a:xfrm>
            <a:off x="6143636" y="3500438"/>
            <a:ext cx="2643206" cy="321471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2400" dirty="0" smtClean="0">
                <a:solidFill>
                  <a:schemeClr val="tx1"/>
                </a:solidFill>
                <a:latin typeface="Comic Sans MS" pitchFamily="66" charset="0"/>
              </a:rPr>
              <a:t>yakıt seviyesini- elektronik göstergelerini(arıza)- telsiz haberleşme sistemini- iç aydınlatma ve motorun çalışma şeklini kontrol et…</a:t>
            </a:r>
          </a:p>
          <a:p>
            <a:endParaRPr lang="tr-TR" dirty="0"/>
          </a:p>
        </p:txBody>
      </p:sp>
      <p:sp>
        <p:nvSpPr>
          <p:cNvPr id="32770" name="AutoShape 2" descr="data:image/jpeg;base64,/9j/4AAQSkZJRgABAQAAAQABAAD/2wCEAAkGBhQSEBQUEhMWFRQUGBcWFRcUFRQUFhcXFBUVFBYYGBUXHCYeGBkkHBUUHy8gJCcpLCwsFR4xNTAqNSYrLCkBCQoKDgwOGA8PGC0cHBwpKikpLCwsLC0sLCksLCksLCkpLCwsKSksLCwpLCwsKSwpKSwpKSksKSkpLCwpKSkpKf/AABEIAMQAxAMBIgACEQEDEQH/xAAcAAABBAMBAAAAAAAAAAAAAAAAAwQFBgECBwj/xABEEAABAgMEBgcFBgMHBQAAAAABAAIDBBEFEiExBiJBUWGRBxMycYGhsVJywdHwFCMzQoLhJGKyNENzkqLC8RVTVGOz/8QAGQEBAQEBAQEAAAAAAAAAAAAAAAECAwQF/8QAJxEBAQACAQMCBQUAAAAAAAAAAAECETEDIVESQQQyQmFxExRSgaH/2gAMAwEAAhEDEQA/AO4oQhAIQhAIQhAIQiqAQo+0dIJeAD1sZjKbC4V5Zqqz3S3KtJEJkSMR7IoOZV1U3F6QuVTXS9HPYlmt4xH/APCYROlWdP8A47f1D5q6NuyIXGmdKs77Usf1D5p9LdLcx+eXhv8A8OIPmU9Jt1dCoUn0uwDTroUWFxIvN5q0WZpRLTAHVR2OrsqAeRU1TaVQiqFFCEIQCEIQCEIQCEIQCEIQCEIQCEnGjBjS5xDWgVJJoABvK5Zpf0qOiXoMjgBg6McPBv1VWTabXbSTTmWkhSI+9E2Q2Yu8dy5rbvSLNzGAd9mhnINqYjh6+irTYJBvEkvOb3YuPd7Pqmk3OMh4uPxJV34NeSkWKK1u3ne1FN8/5ch5pKLMPObjTcNUcgoyLazndhtOLvkkXsecXuoOJuhO6ncQgZkeKSMZvtBMjFgjN4PdisiehceQRDkubvC1uDYk2z8PceQSgjwj9UQKQp2KzsvcBurUcjgl4dsY67BX2of3bvLApAQmnsu+IWHyhpv4j5K6Ta7aPdJEzBoGRevYP7uLg+nAnPwK6joz0iS05q3uri7WPwNeB2rze+El4VouBF+rqZOBo9vc7b3FT8rp6yqsri2hXSs+DdhzLutg5CIO2z3guwyU+yMwPhuDmuFQQpYbOEIQooQhCAQhCAQhCASU1Mthsc97g1rRVxOQAShK410i6Zum432SWP3QOsR+YjM19kbO6qsiUz0z03iWhFMGASyXacaYF9Np+sO9Q7JdsJuzDklxBZAh0GAAxJ2qpT9pvmXXGVEPhm79lN+prWi9oW8XG7B8XbPDeo+JCbD1ozsTsOLj4bAkZu0mwdWFRzxm7Nrfd3nioWJEc91SSScyVeESMxbxyhtDBvzdzTINfEOJJ706krMriVLwZUDIKKi4Fk70+h2ewflCeBqfx4Lfs0JzW0cYkVrjneo2EW/1HDiqiK+yM9kLBkWHePFSrrFia1KG7UHEYuay+9rfaLRnRRyBB0g4YtdXyWGzbmHGoTi8slwOBQbMmGvzwO8JOPK/tuPyKQiSlMWlby85sPmrvyzrwQa4sdUYHIg5HgQrroLp6+UeKEmETrwyezxCq0WEHD0O7geCYG8x1Rg4fXinC8vWdk2syYhtiQ3VafLgU9Xn/o504dLxACfu3Gj27uIXepWZbEYHNNQRUFSwlLIQhRQhCEAhCRm5lsNjnuNGsBcTwAqUFL6U9LvssuYTD95FGNMww4YcXHDmub2XIdTDvP8AxYmL/wCUZhqUizTp6fiR4mLIRrTZfPYb3NbRRel9sFjLrTrvw8NpVz/jDGfVULb1qGPE6tnYBxp+Y7lE2pPCE0woZ1jhEcNn8gPqVvFjfZ4VR+I/s7wNru/YFAk81OOyhraqYs6ztpSNmSVTUqwQodAg1ZCotqLdKzUm6Hdvil9oe3bVrsj5IaNQE7k5y4CakluMMbA91AX94Ar3gbk1KWkQDFh3hUX2VG8XhUclUOpCK1sJzusAiYtaHXtVrm0e8UGLjW7zO5RStGn9nw4MwxsNgYDDqQ3AVvvFfIKrlBqsJWBAL3ta3EuIaO9xoPVE5L9XEewkEscWkjIlpoaIhNr1pGg1x2oWzXKhOXj0NClosC+KDtDs8R7PfuSEeHtGf1gt5eNUcfqhQNJeOYb7w8RwXcei7S2oEF5wPZ4HcuL2hBqBEG00cNzv3z5qQ0StUwoobWmNW/X1mk8F8vVAQojRi1xMS7XfmGB71LrKhCEIBUrpVtzqJItB1ola+6zE8zdHirqVx7pHmftFpwYGbWvaHD+WGOtf8AtY+fDN8IiTlfs8qxru2R1kU/zv1jXuFB4Kgxo32iYc8nVFQODRiT5K36a2mWwnna7AeKo0c9VLHe+jB6u+Cxj5dMvCKtKc6yIXbMmjc0YBaSsG85JxWUNN30VLWPL7VUSsnAoFJQJInPAeakZrRuJLw4cZwDmOAJu43a5V8NuSw+KAK1wXHqZWdo+n8D8P0upvPO8exNsu0DALWdih0rDBcOsgPdDAOboT/vGke668P1JpHnicsB5pqSr08bO9T47rdLqax6c4alKybqRGe83+oJElYDqLs+Yt/SeP4mF/hnyiPVMKeWlasWO4OivLyBQE0wFa7OJKZFBJ6OzbIUfrYh/Da97BSt6IGm4OZHJRbnEmpzOJ7ziVgrCqAoBWAr1ZFiwpOVdMTbQ5zxRsM50cMG09o+QQUg5Jv2XV2H6KXe8EmgoKnAGtOCTeFA7gNvEsJwiCn6xiw86c1EhxY4HItOPhgU9Y7VwzHwxH+5ZtuGC8PGUVoieJwcP8wKK7H0WW7UhpODx5hdTXm7o6tMscBXFhHr8qL0ZKxr7GuG0Aq5eUhVCELKgrhjI3XWlHin8kN7vGNEoP9IXa7QiXYMQ7mOPJpK4dYx1pt3GEzkxx+K19FSfNFV00j3osNmytT4KBtY1iQWbALx8cfQBSlvm9OdzfkoW04n8S/g2nJtFn2a90bExeeJ+KtmjVlmKSA4Nusc8l1aANGOSqsvi4VV70RnWwXuc40DocRgIbeoXNoDTbigsVg6QNgfcRXtjQHihIBoypoRQjFu0jkmWlWjRgUiQzegOOqRjdriATtB2FRtqzAe5pER0Q0oSWXKUNaAbdqQiWlEMIQi8mG0lwbsBPw4cSod5wbFalZK1KqNSVqU4hST34sY5w/laT6JOLLuaAXNIBJAJBGLcHDvG1UIkrUlPodjRnOLWwnFwAcRTJrsj3FaRLKii/VhFxt9/8rSaAnhVAzK1KyVqVUT+hzJfry+YeAIYvta7JxGOJ4Z02pO39I3TccOOENpAY3cKipO9x2qDRVBa9NJhrY0aE14ADm0hiCG0FAfxPNVUrePMOe4ue4uccyTUnZmtCiiDgSNnwr8qpabZelYZ2w4j4Z7nC8PMOSUMaw41HMEfFOAKyszwfBfzJB/qUpG2iMe7MEbx+3yXpPRGZvyjDuw5LzBYL6TLPraF6N6O4tZdw3OVvCe62IQhZUztkfw0amfVv/pK4hZR1Zof+1v8A8xRd1nWVhvA2tcOYK4RI4Pmm8YT/APS5p9Fq/Jfyk+aKZaZ/jHdw9VBWof4iL4qftltJvvafUKCtxlIzjvFfRZaM5btq72HNw2gtiwhEY7OhuvHFrthVHlzrBWqSOqFnKeqaaxy9N3FjiaKmK0xJKJ17RiYbqNjN8Mnd4UDEBDi1wLXDNrhQjwKcy8y6G4OY4tcMiDQhWiFpFAm2iHaEME5NjMFHj3qeq89ueH3n+u8mGf2qmFYVntbQGIxvWSrxMQsxQi8B8VWHYG64FrhmHChXXDq458Vzz6WWPKzSs41lmsLus/tDhSG/qzjDridoTeYgGYkoIhAudDix7zbwLgIha5pNc60z3qB2U2LUrq4r2Zljo0ywFrz9kgw7t+61z4d280Prs4blESEIB00xwZCMSWIYOsDm3r7KaxOZoeSq5eN60JVC07JmE4NcWkkV1HBw5jamyyVhVGFiqCtVFbBZK1aVsgWlRrs974CiWlx/DzfuQP6mpKAMW8A53IGnolRqycyfaiQYY8Lzj/SpViPsf+0w+/5L0T0bO+7eOIXnmwG1mWeJ9F6J6N2fcvO9y19LPuuKEIWVYK4Za0v1NoxWbHte3xY4PHkSu6LkfSlI9VNMjjAVa4nh2H+RC3j3ljN7WVzXSiHSKx3GnMUUBb8LFjt4ofBW7SiUvQzTMYjwx9VW5pnWS5oKkaw9Csezfur8N1COCs1mRtUKrEp7LRqNvAuvYhtKUBwwI41UFuWFCWfPkPa2vaIBGypGY3EEEFTZUU/sm3Yss6sN1N4zae8K1f8AUpS0G3YzGsi+RO9rtiolUB68/V+Hxz7ztfL0dLr3DnvEppDoi+WaXsfeh1ydnjgA07VCvkSBV+J8gpezrQdFitZEdeZCBcA7eRdFe7HmpSdkWOY518CmziVvozPHHWd3WetcMst4TSkxhsIHJR0wXQ9Zpw2hP5yJiUyc6tQduC9DzlJSfD8MinKrsKJQghT8J1QCkpWy0JWxK0cg2aUomU+65RtQQ9ocCDhTGoO0HBJSU0WOdU3msqR4HV5mimzSbDe0Tk0Bvz9Hcli0XXJKA3bFiRIx7hSG3zvLWE1zobGga0Qg026+DRyqf1LXSiOOvuNOpBa2EP0DWPi68ilNDoV6YLvZH7/JejdBJa7KN44rg+gUgbpdTGI6g7qr0fZEt1cBjdwC1eJGZ7niEIWVCqfSNY4jSpNOzWvcRQq2JKagB7HNOTgRzVl1dpZuPOzdeFdd2majvDI+IoqzCZ1cRzDkakdxzH1vV30psoysy6o1XG67/a74Kr23KE67e01WzVJdxULTk+riEbDiO4pvBJrhn8VZJuXEeFh2hl8Qq25paccCFlpP2XIm8HvpqjVA37zzUsSoayp2ooVKhyiskrBcsErUlEYhTPVxQ7Y4XfEGoTiatEkEVTOKwOFCm5vDPW4jA+IWkN5g1KaxXXRVPYsF9KiG41yw+qqKjMe89kjglWGzBUqwwG0aBwTKTs+mLs1IUUGCi6s0WSqhhHlnVq26cKYjGm5ZlJTrIlx+wXnkZANpQcsO9ydk7NqkpeTI1WirnEA02nY3wJ59yilpONcMSYIwgjUGzrX6sMeGf6FWHNL3BubnGnPMqYt+cADYDDVsMkvI/PEOBPcMh4pXQ+zL8QxnDBuDeJVxm6luo6T0fWJWLCZTCGKnvXZAFU9ALG6uEYjhrP8ARW1Ld3ZJqaCEIUAhCEFO6QdGxHgl4FSBjxC4vEYWkw35jI+03Z4r0u9gIociuTdIehl0mJDFBm07ju7luXc0ze3dyiYhmE+8Abhz4cU0tazA8dY3E8NoU0/GrXCjhmCmDHGE6mcM7N3cs2NSqzBiFpU/JTd4cUpP2I14vs5j4qGc18J2I5fAqKn6rUlMpWeDtuO5Ow5Ebw21cBvIHM0TudhiGcGjGtK3icyNuGzzRZsu6oeBgCRxqQQCOIJHinDZFh1hjSl4kki6S0A0PvDuoVMstOmHTufFRcZ5camt45Yd1ANwpuS0tELngPIAOZLWk83bU9jQgXQ8TS8d+A35YIhyrSTfBO486n05rP6k8Ov7bLfeyf2YWnAuvGFAQMqULhUOywrhsTQBSloloaGtoNat0EGlGBuY31PJRj4gH18FuXc24ZT03W9gpJ79gz9EMvPNGg/H9lM2bY35sABm89kcGj8xVZNpCQNanPP3RvPHcE5tGdEuyjfxXCjd7GnN3vHYlbTtNkFtGirswDia+0/5KpviPiPzLnuPiSdpUVtKyjo0QQ27c+AXX9CdGb72Q2jUZmd6rmiOi5aQ0CsR+Z3LuujlhtloQaBrHtFavaaZ57pSDCDWhoyGAW6ELKhCEIBCEIBN52TbFYWOFQU4Qg4pptoO6G4uaPdcPQqgR2FpuvFCvUc3JtiNLXioK5hpl0fUBc0XmcMwt73yzrXDkkJz4Tqsy2tOR+SesbCmBTBj9rHZHuKzP2TEhE4VHmo1wBzUs0srE/ou5hyLfMeBCZiHGZsqOfmFLydsxoWDXXm+y/WCkGWzLxPxYJYfahnDko0g4FrPYOwRtqOOBIrktpa1QDg1xwOGNMju3Z+Cn/sss/sTFK7IjfJas0dh1q2NBPjTPuUEU+2ya0hnLYHCmoOOHteK0mJ9z+s+7a0kh1NovY3W54bacFNO0fbXGNBGFO0Tlksiz5dvbmAeDG/FBWRBiuG4fW0p7I2A55wDnnhl4uKmDaUrD7MMxDviHDkmU9pc9wut1W7m6rfLFBJMs2FBH3pBI/Iw4fqcoi1dJi7BmzKgo1vujb3qDmrQLu0fAZcktZ1hxY5yut45qybLTVodEfRtXOOe3mrtoxoqWkYXorvGilNF9D6kMhMqTm6i6/o5ooyWaCRV+0q71wnPJvojoqJdoe8feHyVnQhZAhCEAhCEAhCEAhCEAtXsBFDiFshBVLf0Dhxqlmq7yK5jpD0fPhk1Z4hd5WkWCHCjgCOKstia28tTVgxGZYjio6K1zc2n1Xpi0tCYEWurdPBVW0uiwnsEOV3DThnXBHXjePJdPnejCIP7vkoqL0cu/wC27knZe6hmY4rR0zxKvbejp1fw3ck/lejd5yhHxTt5HMwXO7LSfJPZawI0TMXR8F16Q6L4nstarPZ3RxDbQxDe4BNwcdsXQjEape5dLsHo5caGLqt3K+yVkQoQ1GAJ6paGdnWVDgtusaBx2p4hCgEIQgEIQgEIQgEIQgEIQgEIQgEIQgEIQgFqWDchCA6sbgsgIQgyhCEAhCEAhCEAhCEAhCEAhC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2772" name="Picture 4" descr="http://www.tekneyatmalzemeleri.net/images/products/05/00/40/50040_buyuk.jpg"/>
          <p:cNvPicPr>
            <a:picLocks noChangeAspect="1" noChangeArrowheads="1"/>
          </p:cNvPicPr>
          <p:nvPr/>
        </p:nvPicPr>
        <p:blipFill>
          <a:blip r:embed="rId2" cstate="print"/>
          <a:srcRect/>
          <a:stretch>
            <a:fillRect/>
          </a:stretch>
        </p:blipFill>
        <p:spPr bwMode="auto">
          <a:xfrm>
            <a:off x="357158" y="3786190"/>
            <a:ext cx="2500330" cy="2460325"/>
          </a:xfrm>
          <a:prstGeom prst="rect">
            <a:avLst/>
          </a:prstGeom>
          <a:noFill/>
        </p:spPr>
      </p:pic>
      <p:pic>
        <p:nvPicPr>
          <p:cNvPr id="32774" name="Picture 6" descr="http://i55.tinypic.com/2e3ogo7.jpg"/>
          <p:cNvPicPr>
            <a:picLocks noChangeAspect="1" noChangeArrowheads="1"/>
          </p:cNvPicPr>
          <p:nvPr/>
        </p:nvPicPr>
        <p:blipFill>
          <a:blip r:embed="rId3" cstate="print"/>
          <a:srcRect/>
          <a:stretch>
            <a:fillRect/>
          </a:stretch>
        </p:blipFill>
        <p:spPr bwMode="auto">
          <a:xfrm>
            <a:off x="3275856" y="2708920"/>
            <a:ext cx="2381224" cy="1928826"/>
          </a:xfrm>
          <a:prstGeom prst="rect">
            <a:avLst/>
          </a:prstGeom>
          <a:noFill/>
        </p:spPr>
      </p:pic>
      <p:pic>
        <p:nvPicPr>
          <p:cNvPr id="32776" name="Picture 8" descr="http://img2.imageshack.us/img2/6907/5a454.jpg"/>
          <p:cNvPicPr>
            <a:picLocks noChangeAspect="1" noChangeArrowheads="1"/>
          </p:cNvPicPr>
          <p:nvPr/>
        </p:nvPicPr>
        <p:blipFill>
          <a:blip r:embed="rId4" cstate="print"/>
          <a:srcRect/>
          <a:stretch>
            <a:fillRect/>
          </a:stretch>
        </p:blipFill>
        <p:spPr bwMode="auto">
          <a:xfrm>
            <a:off x="6000760" y="2643182"/>
            <a:ext cx="2857477" cy="2000256"/>
          </a:xfrm>
          <a:prstGeom prst="rect">
            <a:avLst/>
          </a:prstGeom>
          <a:noFill/>
        </p:spPr>
      </p:pic>
      <p:pic>
        <p:nvPicPr>
          <p:cNvPr id="32780" name="Picture 12" descr="http://www.likyailetisim.com/images/products/ft_8900e_arac_telsizi_691337030000.jpg"/>
          <p:cNvPicPr>
            <a:picLocks noChangeAspect="1" noChangeArrowheads="1"/>
          </p:cNvPicPr>
          <p:nvPr/>
        </p:nvPicPr>
        <p:blipFill>
          <a:blip r:embed="rId5" cstate="print"/>
          <a:srcRect/>
          <a:stretch>
            <a:fillRect/>
          </a:stretch>
        </p:blipFill>
        <p:spPr bwMode="auto">
          <a:xfrm>
            <a:off x="3571868" y="4786322"/>
            <a:ext cx="4324350" cy="193356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400" dirty="0" smtClean="0">
                <a:solidFill>
                  <a:schemeClr val="tx1"/>
                </a:solidFill>
                <a:latin typeface="Comic Sans MS" pitchFamily="66" charset="0"/>
              </a:rPr>
              <a:t>Aracın km ve bakım periyodunu kontrol et </a:t>
            </a:r>
          </a:p>
          <a:p>
            <a:r>
              <a:rPr lang="tr-TR" sz="2400" dirty="0" err="1" smtClean="0">
                <a:solidFill>
                  <a:schemeClr val="tx1"/>
                </a:solidFill>
                <a:latin typeface="Comic Sans MS" pitchFamily="66" charset="0"/>
              </a:rPr>
              <a:t>Triger</a:t>
            </a:r>
            <a:r>
              <a:rPr lang="tr-TR" sz="2400" dirty="0" smtClean="0">
                <a:solidFill>
                  <a:schemeClr val="tx1"/>
                </a:solidFill>
                <a:latin typeface="Comic Sans MS" pitchFamily="66" charset="0"/>
              </a:rPr>
              <a:t> kayışı-V kayışı- debriyaj balatası- fren disk ve balataları- yağlar- </a:t>
            </a:r>
            <a:r>
              <a:rPr lang="tr-TR" sz="2400" dirty="0" err="1" smtClean="0">
                <a:solidFill>
                  <a:schemeClr val="tx1"/>
                </a:solidFill>
                <a:latin typeface="Comic Sans MS" pitchFamily="66" charset="0"/>
              </a:rPr>
              <a:t>filitreler</a:t>
            </a:r>
            <a:r>
              <a:rPr lang="tr-TR" sz="2400" dirty="0" smtClean="0">
                <a:solidFill>
                  <a:schemeClr val="tx1"/>
                </a:solidFill>
                <a:latin typeface="Comic Sans MS" pitchFamily="66" charset="0"/>
              </a:rPr>
              <a:t>- lastikler v.s…</a:t>
            </a:r>
            <a:endParaRPr lang="tr-TR" sz="2400" dirty="0">
              <a:solidFill>
                <a:schemeClr val="tx1"/>
              </a:solidFill>
              <a:latin typeface="Comic Sans MS" pitchFamily="66" charset="0"/>
            </a:endParaRPr>
          </a:p>
        </p:txBody>
      </p:sp>
      <p:pic>
        <p:nvPicPr>
          <p:cNvPr id="38920" name="Picture 8" descr="http://3.bp.blogspot.com/-xMqONt05BGY/T2ZaPHCwqxI/AAAAAAAABc8/wRQj_ufzuxA/s1600/triger-kayisi.jpg"/>
          <p:cNvPicPr>
            <a:picLocks noChangeAspect="1" noChangeArrowheads="1"/>
          </p:cNvPicPr>
          <p:nvPr/>
        </p:nvPicPr>
        <p:blipFill>
          <a:blip r:embed="rId2" cstate="print"/>
          <a:srcRect/>
          <a:stretch>
            <a:fillRect/>
          </a:stretch>
        </p:blipFill>
        <p:spPr bwMode="auto">
          <a:xfrm>
            <a:off x="251520" y="3212976"/>
            <a:ext cx="3168352" cy="3331307"/>
          </a:xfrm>
          <a:prstGeom prst="rect">
            <a:avLst/>
          </a:prstGeom>
          <a:noFill/>
        </p:spPr>
      </p:pic>
      <p:pic>
        <p:nvPicPr>
          <p:cNvPr id="38922" name="Picture 10" descr="http://www.bilgiustam.com/resimler/2008/03/disc-brake3.jpg"/>
          <p:cNvPicPr>
            <a:picLocks noChangeAspect="1" noChangeArrowheads="1"/>
          </p:cNvPicPr>
          <p:nvPr/>
        </p:nvPicPr>
        <p:blipFill>
          <a:blip r:embed="rId3" cstate="print"/>
          <a:srcRect/>
          <a:stretch>
            <a:fillRect/>
          </a:stretch>
        </p:blipFill>
        <p:spPr bwMode="auto">
          <a:xfrm>
            <a:off x="6228184" y="3429000"/>
            <a:ext cx="2771800" cy="2952328"/>
          </a:xfrm>
          <a:prstGeom prst="rect">
            <a:avLst/>
          </a:prstGeom>
          <a:noFill/>
        </p:spPr>
      </p:pic>
      <p:pic>
        <p:nvPicPr>
          <p:cNvPr id="38924" name="Picture 12" descr="http://suzuki.goksenler.com.tr/sayfaresmi/Grand-Vitara-Arka-Fren-Disk.jpg"/>
          <p:cNvPicPr>
            <a:picLocks noChangeAspect="1" noChangeArrowheads="1"/>
          </p:cNvPicPr>
          <p:nvPr/>
        </p:nvPicPr>
        <p:blipFill>
          <a:blip r:embed="rId4" cstate="print"/>
          <a:srcRect/>
          <a:stretch>
            <a:fillRect/>
          </a:stretch>
        </p:blipFill>
        <p:spPr bwMode="auto">
          <a:xfrm>
            <a:off x="3491880" y="3717032"/>
            <a:ext cx="2592288" cy="21526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latin typeface="Comic Sans MS" pitchFamily="66" charset="0"/>
              </a:rPr>
              <a:t>Nöbet esnası(vaka öncesi)…</a:t>
            </a:r>
            <a:br>
              <a:rPr lang="tr-TR" dirty="0" smtClean="0">
                <a:solidFill>
                  <a:srgbClr val="FF0000"/>
                </a:solidFill>
                <a:latin typeface="Comic Sans MS" pitchFamily="66" charset="0"/>
              </a:rPr>
            </a:br>
            <a:endParaRPr lang="tr-TR" dirty="0"/>
          </a:p>
        </p:txBody>
      </p:sp>
      <p:sp>
        <p:nvSpPr>
          <p:cNvPr id="3" name="2 İçerik Yer Tutucusu"/>
          <p:cNvSpPr>
            <a:spLocks noGrp="1"/>
          </p:cNvSpPr>
          <p:nvPr>
            <p:ph idx="1"/>
          </p:nvPr>
        </p:nvSpPr>
        <p:spPr/>
        <p:txBody>
          <a:bodyPr>
            <a:normAutofit/>
          </a:bodyPr>
          <a:lstStyle/>
          <a:p>
            <a:r>
              <a:rPr lang="tr-TR" sz="2200" dirty="0" smtClean="0">
                <a:solidFill>
                  <a:schemeClr val="tx1"/>
                </a:solidFill>
                <a:latin typeface="Comic Sans MS" pitchFamily="66" charset="0"/>
              </a:rPr>
              <a:t>Aracı kolay çıkabilecek şekilde park et.</a:t>
            </a:r>
          </a:p>
          <a:p>
            <a:r>
              <a:rPr lang="tr-TR" sz="2200" dirty="0" smtClean="0">
                <a:solidFill>
                  <a:schemeClr val="tx1"/>
                </a:solidFill>
                <a:latin typeface="Comic Sans MS" pitchFamily="66" charset="0"/>
              </a:rPr>
              <a:t>Mümkünse gölge ve yağış almayan kapalı bir alana park et.</a:t>
            </a:r>
          </a:p>
          <a:p>
            <a:r>
              <a:rPr lang="tr-TR" sz="2200" dirty="0" smtClean="0">
                <a:solidFill>
                  <a:schemeClr val="tx1"/>
                </a:solidFill>
                <a:latin typeface="Comic Sans MS" pitchFamily="66" charset="0"/>
              </a:rPr>
              <a:t>Güç harcayan devreleri açık bırakma( radyo, aydınlatma v.b.) </a:t>
            </a:r>
          </a:p>
          <a:p>
            <a:r>
              <a:rPr lang="tr-TR" sz="2200" dirty="0" smtClean="0">
                <a:solidFill>
                  <a:srgbClr val="FF0000"/>
                </a:solidFill>
                <a:latin typeface="Comic Sans MS" pitchFamily="66" charset="0"/>
              </a:rPr>
              <a:t>Araçta yedekler bulundur </a:t>
            </a:r>
            <a:r>
              <a:rPr lang="tr-TR" sz="2200" dirty="0" smtClean="0">
                <a:solidFill>
                  <a:schemeClr val="tx1"/>
                </a:solidFill>
                <a:latin typeface="Comic Sans MS" pitchFamily="66" charset="0"/>
              </a:rPr>
              <a:t>( silecek, lastik,yakıt&lt;bazı durumlarda&gt; , ampul, sigorta…)</a:t>
            </a:r>
          </a:p>
          <a:p>
            <a:r>
              <a:rPr lang="tr-TR" sz="2200" b="1" dirty="0" smtClean="0">
                <a:solidFill>
                  <a:srgbClr val="7030A0"/>
                </a:solidFill>
                <a:latin typeface="Comic Sans MS" pitchFamily="66" charset="0"/>
              </a:rPr>
              <a:t>Ekstra güvenlik: </a:t>
            </a:r>
            <a:r>
              <a:rPr lang="tr-TR" sz="2200" dirty="0" smtClean="0">
                <a:solidFill>
                  <a:schemeClr val="tx1"/>
                </a:solidFill>
                <a:latin typeface="Comic Sans MS" pitchFamily="66" charset="0"/>
              </a:rPr>
              <a:t>torpidoda  kesici alet (emniyet kemeri sıkışmaları için), cam kırıcı ( kapıların sıkışmasına karşın), el feneri, alet takımı bulundur!               </a:t>
            </a:r>
            <a:endParaRPr lang="tr-TR" sz="2200" dirty="0" smtClean="0">
              <a:solidFill>
                <a:schemeClr val="accent4">
                  <a:lumMod val="75000"/>
                </a:schemeClr>
              </a:solidFill>
              <a:latin typeface="Comic Sans MS" pitchFamily="66" charset="0"/>
            </a:endParaRPr>
          </a:p>
          <a:p>
            <a:endParaRPr lang="tr-TR" dirty="0"/>
          </a:p>
        </p:txBody>
      </p:sp>
      <p:sp>
        <p:nvSpPr>
          <p:cNvPr id="1026" name="AutoShape 2" descr="data:image/jpeg;base64,/9j/4AAQSkZJRgABAQAAAQABAAD/2wCEAAkGBhQSEBUUExIUFBQWGBUYFRQYFhcVFRgYGBUVFxgcFRgYHSYfFxojGRQUHy8iIycpLCwsGB8xNTAqNSYrLCkBCQoKDgwOGg8PGikkHxwpLCwsKS0sLCwpKSkpLCwpKSkpKSwsLCksLCwsKSwvLCwsLCwsLCkpKSksLCksKSksLP/AABEIAMIBAwMBIgACEQEDEQH/xAAcAAABBQEBAQAAAAAAAAAAAAAAAQMEBQYCBwj/xABJEAACAQIEAwQHBQUFBQgDAAABAhEAAwQSITEFQVEGImFxBxMygZGx8EJSocHRFCMzYpJygtLh8RVTY3PCFiRDVIOisrMXNET/xAAbAQADAQEBAQEAAAAAAAAAAAAAAQIDBAUGB//EADQRAAICAAQCBQsEAwAAAAAAAAABAhEDEiExBEEFUWFxkQYTIjJCgaHB0eHwFFKx8RYjNP/aAAwDAQACEQMRAD8A8NooooAKKKKAClFJSigDqrDhtzWOo+VV4p/DPDA0mNE7DdnL2IvMtm2WEzmiFE66k6Vv+A+idEX1uJdcq+0zHJZU+J3c+A+FQuzfpBXCYZk9QLtwMTbLGUUHeVHtHTrzqh4z2lxWOuTduM/3V2RR0VRoBTzVsOjacT7d4XCjJg7YuuBAuusW1/sW+fv08KwHG+0V7EuWvXWcnqdB4AbAVNwXZwvIkFuSDc8gNPOmuKdiMXZXNcssB0ysNPJgJqdXqw0KAGTrt1pLt6DI6V2FMRyH1+VR7sTpQAjOTuaeKeyg3Op8z+gj4mmbUSJ251LwSEsW+taYiZbtgcgfCkW0qzAM8pOg8hHzpymmOtZjLLiyTw3BN925i7Z/qtOP/maow1aS53uE2/5MY4/rsIf+ioaoeVlvxHypJgVAanFY9DVzbtP/AOXHvJ/xUt/E5DDWQh6Eb+RnWnYrKtFb7rfA08LFz7j/ANJqXZxzk6LZH9pUHzqZbxd3rhfetv8Aw0BZUi1d+43wou27g3WPev61e/7TuDnhP6V/JKg4rjNxtJtx/KoE+XdFLULL3sPgxmBO53r3DhPB1KDSvE+yV0KwNe/8AuhrKnwraOhzvWRV4/ggGuWq1uBg8q272wd6RMOo5VTZoosxa9lC32akWewgJlmC+WprYVy7xWbinuaKTRRp2Osgalz4yP0pasF4vaAGa7bDcxnXQ9N6KWWI8z6z4poooqyQoopaAEpaKKAFFO2zTQp1KTGiSbwG9cnibbL3RXF21Kz0qOgpLUqSaPpL0I9nkXBjEuM124Sc51OomQfIhfCD1Nei43CrdU23TMpB16eXQ15T6KvSDgv2RMJeuC01sgoXOVW2PtbCGneNIrZdqPSXg8JZZ/X27rwclu24ckxpJWQo8/dNU3ZJ84ekK0tviOIS2Aqh9hsCVBaB/aJrNVL4txFr9+5df2rjFj7zUSaSAVBU/DGBHvqCgqZZakwJCtTdxtdaVTXF41IGgwTTwq+PuYmw39Vu8v5CoNjHtsSandnWz4HH2ueSzdA/5V4Bvgtwn3GqYWGHT40kgLI3id6avrmESTG1MWcQRvUy3f6xFOgIOTQH3UuWrD9k3IGZTvG4rtOFqdryR0YMD8iKAKwLNDirR+G/8W18T+lR7uCAH8RD5Zv0pjLns/cykGvaOzXaFLVqHYSY7uZVgawSzEAfH8p8M4a0EdB+VWWJ7QOJVWI3zEEgk89RlMeBkbxVowaebQ92wnbrDOxUvDCehB8mUkH404e2VkkKku59lREn8x57V86pjmmZ1686trfaNltG0kDP/EfXO+0KTyQfdG+5nQDNt2aansHFPSIlrRYd9dv4a+Bb7Z8oG+tY3ifa2/fPeaR93ZR/d2+M1E7F9k7mNMk5bamGff3L1Pyr0ZfR/hLad5XeBuWPyWBU6yBHmRxbnWfgD+VFbK92ewGY93Ee4gj4nWippdZdM+YaKKK6CQpaSloAKKAKWKB0Apy0dafvYHLbtsfthjB3gNAI8D+Rpkj/AF/WpY0T7FP2eCetbLbHe1O8AAakmdAIqssYuN62OJ7W4a3gDZsBvW3AA5KwRsW732gY28ahpo1zJrUyDW8p3Ph1rq3fMyZKmRqfCmWeak4PC52CfeIE+O/ymrozbRBdYMUFYJBBB26EGtxjcSuE9Uy2gIuLmIgvC6nv7g7R5VkcZhXzFzmYMSRc1OaTMk9etW9DNOxlyDtoKkYVZqZiOz9xcGl+GhnYMseyoChGOswzesG0ab1AwtyDrU0UTreDM71IThpYfnVjgsMGG9W9jh20xUCbozfDL74a6LigGJBUiVZSCrK45qVJBpzHcPXR7OZQ0k22+zrsrfbHjAPnudLiOGoR4+FVmPwRRcssFJBCkGPMT+VTdBaKW3gLh+yfODUm1wu7901MTCqYlgIHJd9zr46xU7D4a3Orn8KWcTZf9gOw129ibTXrVwYc5sziVUwraBh/MAK9ZxXYfh6IWfDW4G5JI+JJqf2awK2sLh7fNLan3kan4k1x2r4K2Kw/qlIBzKddoE9POt0LtMrf4RwOdWsqfC4fyMVFudnOAt/41sf+vHzqv7R+jlrSLkNy9cO4S2cijxaZnwjrWXudjcT/ALi7/Q36VVSJtGtfsPwtv4OIcHqty3dHwGtVOM9D9wgthr9u+On8N/eDp+NUI7D4xjphrp/uN+lbfsN2Y4nZuoX7lqRmFx5OXnlAJIPhtS15r5DvqPMuI8JuYdyl1CjjcEQaas8OusguLbZlL+rDAEgvAOURzgjSvXvTX6gYa0Wy+vLwn3ikHNP8oOX3mqP0PcNLG64uspbRQDoMvMjYmTp0ipaRdk3s16QrWAw4w1y2fWW8xaCBJJJ+PWn7/b+5jhcGGANpELu0gOoB1DKd+UEbjxrzb0l8NuWcfdDIFBIZYnLlbURqdJke73VmcHj2tElSZIjQwCDuGHMRyrJx5DrQ9vw/CluqHXGswYSCEMHrHvoryez2kKKFXugcgWI8dc3XWinmf7V+e8WV9ZhqKWkrUApRQBXarQNCqtdI0EHTQzrt76WK4NSUPX7xdszEsep+tqYuPS03FCQmFdqtCW5qdgrC5pf2QCzAaExynlJgVQiOFgTFPNfyrbZdwZnxFc4zHm42oCgCFUCFUdAKastGjbUWI2WdMXYnmPaXmD4VV2uCXVJW1dIU8pIHvjQ1EsW7tgi5aPdPvU+B5VNHaq5P8FAfCY+E1LsEqNrwPhv7Phbmdy7MCbhbYwDlC89Px8KoOH9rbBOW7bKHqQGHv0kfCpnZ7iDuwu4o9xf4VoaZ7n2NPtEGI5Tryqq7T9kvVXr6qwZrbKXA2IdVeV8ixHuqo3QTSPQeD8Pw19QUVGB5gR8tjTnbDg1nB4Q3p75KpaQnRnbYE8gAGYnoK8v7LcVuYa8rIdzBXkR0rTemDibXbeHARltAsSS0k3CBMiAAABpvuarRozy6lb6Pu0mXidq5iGzJLSD7OqtlEbAZsteicU7drdNy3i7CXcOWIUAQ6jkytJgxB+NeJdnsStvE22uLmQMJUlhPmV1Hur0ftf2twj22t2AgZLiG33HnJlJbMWUTrHxrHVPc2rUpcdwhLXfgG2WYITEkCCpIk7g/EHpUdbqKCyqsiSDlB1AkcvKr3sphbvGLz2Q6rkD3muMvMuihQF23Ma7Tpqa1B9DWLgqL+HIIIPtjQ/3fClUmTNLNoU3APTFiFxCviYvAKywoS2dYOpVdQCJitenpxsn/APmuf1r+lea9s/Rxe4aqXLly2yuxUBSxIMTrIGkCsuuJrR2FHu3/AOb8Pzw93+pP1rtPTfhedi+P6D/1V4O2JoF40h0e3Y704Wh/Cw7n+0wX5TVGfSti8TcCJksqdyNSAN9T4eFYTh/ZzFXhb9Xh7jC5OQhTlaJBhjpGh18K9I7Neio2Ua5jrgRSINtTrB3BYcztp8aGS9DAsmI4pizkzPrGdiSqJyLk9dTG5J0re8BxGHwVkrYuO1xZVlaImfbBHI/d5HroavOJcQw4wxw+FtLasjdgAvw5ltN968wxedr4SxOZmEDmTO5/z0qL6gepqLmFTid+cTcKW1Ur6yRnY8gfAb9J86rOJ+i3Cz+54iog971qEDLyyFZk+ce6spxbjFwXNlQgBSEkAlRBYgnQmNY0mkTjZI1OtPYas2uG4dgLSBIW7lEG5+zr3jzPecn8aKxJ4wfvUlTlK1MTRFFKDWwhQK6BrmnLNkttoBuTsKQxN6PKurlwbLt+J8TSKlIAy05Zw00/hcKWIAEk7AVbYVLasFgOebfZ8lHMePPy3YFZ6mK7uIMhgySDoB+c++neLYaLhyRHKNtagC23jQIaaz8acsFTo2njypRhm+6aet4R+SHw0oAmYPC4i2CbDnKd8pDKfMGRQ97Ek6qoPXIi1zZ4feMQm+22vgOp123qZh8Fd3CrB2JIidNJ2B1G9ICVwS26XBedWxFxdUT/AMMHkWYwIHQVqb6NctnN/GuKfWOYA7xYmP6iAPKqnhlq+o9pBAEyGkTEZhoV9od4iDymriyrEwT3oGgGs937IJLL3t1zH+WqTSRErZ12c7LW7LhiMzcmbl5AfOtPxnszbxmGNl+7MFXiSrjY+I1II8TVHZxwRVMGGKosEMCx3gjQgCJUww59K1/D8OxEGRHWdoq07IdnhnaXsRfwJBulGVicjq0zG+hgg6jlULB8NuXWCqjEtoAASx8gNTX0be4SLgyui3AYhWXMpOwkMK897Fotq7agQ5fIx20Y5SCek/KokjWM9DfejHsgnDbBls167lN1o0EAwi+ALGTzJ8q2641TzrN2rsCQwy7Ty5jy8KTF42AdeXXy6VRnmZlPTxi0fC4dVYEi8SR4eravDSa9F7fA3MkSe8T15EGfjWW4H2Wu4nErbtgM2rRHIbyPh8azbNYvQb4B2Zv4wsLKTkALtyUEwJivQuxXZyxYt4i1jLNp7wC3FkBs9oSrhCRoQSCRvtT3B8I3AL6NdP7rEg27k65H0KNpyBJkdJqk7XdorhNpgIuWmeCPtI8Spjcae8MfCk3Qrs0F/tH+zWxYs91rRXEYTUkZDmW7aad4Ib4+FT7faA8Qti87ZbQkEA8xuI5V5xxW+0WsTaOYAyjbwRujjryI5iDUS7xbe7h5RX/i2Z0B6r1G/jUNXuFGn4/2izHJbEAaKo+tan4HhK4JsPcv/wARs1x/5QVhB56k/CnPRZ2QfEXhib9thaAzIWEK5mBl6gQfhWm9InZ0vcVwe7A06dZ/Cqy2iWeL9oLU3WYA5SSV8iaqFQzzr14dmluJluKD7MHn5601Z9GtvPof8z4VSTDOeZJhGI9mkr3LD9jbAQDKNvD/ABUUZWGc+aIiin7qid4rhGUa+0eQ5e/rTLO7dnTM2i8hzPlSXb5bTZRsvL/Wm7l0sZNcg0AOKKk4ayWYKBJPL62FRM9T8NjFW2RsT7R5kaQPAfOgZLZwv7u13iYDMBq38qc8s/GJ6CrX/Z62EKGDef2zytj7g/nPPptTOAxNmwmZLitfce1OloHp1c9eXns2t9T9ofEfjv8AmD4UxDgtgfID6+tNRXDYboPr68/dTg+v8/DTnI00I5u2l6/XT6Mjx3qWUNWsL9fX15VaYTBTy38PqeX4d6uLNv8Az+fOdPOR4iauMHY/X3ddfnqN+8IpCbOF4bPvGvPTqZ9pR/MDGUQ40pxeGnNzGnjMeepKjbvBwMujVcYdR+flznnHIzrsozCn/U8o8Y3nlI3zawJ72zd4UyCvs4GIjT7vKCfulT3faHsEjTVaft4UA7f3TG8/dA/s6qqTBkaU747jm3I+bZo66Fjqw0pWYgSx7okk96IAOaMqqp0nnzHKkMdwmGD31AXRIdjqWLRCKSdSFXXXbNppWywQiAIknQaT7uutZ/s9ahMxHffvEg6a8vdt7hUvtBgMQcFf9UGF1lhMoMnvCQvOcuYCtFoiNyh9JHpBW0pw+FcNemHuKZFuCDCsNC8jWNBEc9POeHYhwom4wMyI3B3kHTL7qp72DuWxLhlJJgMCDoSDv4iPjT+B4k6EGFOWYDary5A67VDdmqjR7xhe3WFwvDLdu3Ny4qC2tttMzEGQT0knbqPOmu1vGLuDwmHuIi4gOIde8LhhAS6ldhvMg8q8q4eLl9vW3ni2m9xyFRRvltjaT0A91ej+j3iqY/GP6xO4lr1dhdQqrIzEeOi6+fWmmS4mQ4726s3cODZtFbpMFW72XyIABnTyim+DW7/DWTHFszoR6239nI/dKz113/Su+2vBLIx979mEoraESUz5MzgMBEgmtdwL1XEeEXLZBt3mTKCwyo5GqlHOhMjad5pbsT02GfSZx21xHAJcsNmUEN/MrAaqw+ywk+YOkivOcDxFLlv1GIcqQIt3YJA/luLvHQiY8eUBXvYO6y7cnQ+yw6MKcvvhb2oZ8O/NWX1lufBl7wHmpqdy0qOLj3sOx+0jbwQyOOs7H51DNxS8p3J3XcDypHBQwt5WHgW+RANTuB8M9deVbjFUYjM0akc8o6+J/GgZ7ZgOOXuH4ezbw+EuYqx6sMLyAvmZzmIhBNsamCQeWm9atL5xmGVrlh7LGT6q57YjQEjeD4ipfBRa9Si21AVVVVB1gAADU6nSrBUG0VcTKjEtw42xrPiDz33gjl+flXeGMCZHKNNDtseWhNPccxeS4VOsGfj86qrmM7wgE9TGn+f17qINDburA1H/ALvypaprNw5Rrl8Dy/CigD5ddpNIKKIpGotLA61xRQB3FKBTdLQA+lvwp1RFQ66DnqaQyaCOpmnlun7zfE/rVet49TXYvmgZb2ca6xDnQ/eO/h0q0wvHXA9o6677eXQ+IisyuJ608mLFIdG2s9q3kSPdpvvI/mnnvU2x2nzQCPE90HNpuRMTB331OtYe1i1nWR5Gr3gPDGxT5LHrHYCSAAYG2p2Akis54ihFyk6SLjhZtEaBe02a6lu1buXb1wgIgEEySNXLZl/Eacop7D8bt+ta1fU2bqMVZHkDMCO6zpv7IjOMuxkc7X0a9lcRh8f62/aIE5Ae4xVdd9Tl3Bp70v8AZh72JGIsWHOVQLrALBiYO+YsBA22FYLjMBrMpx3rdGn6aWbJRb8H4rbcE2riLcE9xtxtETpIjaqPEdk8ZeZgcb3CxYglc2/Ns5J5fpWV4HcS5CXGKsPZuL7QHPTnHTpPSr9nvIO8GuoNrqg7eMV05rRjPDcHQ3207JXLuQj1jui5c4AYEGN9NdRv41lbPYDFN7OQTpDSh3H3hH41p7XGFmMzA/2iKs8Pjm5XLn9QIqczErRnML6LOIXsubKyjQH1qOoHgFJj8K2PDuwOOw9treHVEZxD33eDHNVVASo8Nz15U/heJ3RteuCrCzxy+D/+wfeNPnVKXYJpsXgHo1Nqybd+6LgZsxVQQJ0Mht+Q2itPa4CgUKqhVAgDLsBpp0H+VUP+17/LEKfjEaeFPpxbFffQ/wB5fzEVSkkS4s54t2KVsxGVp+yyoR4xpp8ayWO7DWRM4dB4hVHXlFa5ONYs7AN71P412cZjHI/7ureYU/PzqrRNHnN3sja0hQD7hPWI+NP8M7K2w4Mbbef1862mLv31kvhVjn3By8aqTxcTPqEB8NOlJ0KmbHgdrIoHKr5GmvO17U3FiE/H5j4VIt9u7oOtr8PKktBmt4lwlXbPGsQT9fCqi/wsIpbRQJksQBOo093zqEfSOq2yXQK3IkgL79a8/wC2HpGD/bN08lHdQefXX51WYKs2n/aDCrpnmJGmo+Jorw+52vvkmGAHQDQUUZh5TH0oNJRQM6z9daNK5ooAWKXKaSlFABFEV16w89aM/hQMQCugK7BHjXQikNHEV0BXcCuvVUi0cCvR/QyYxV0/8L/rWvPRb8a9F9D9uMTd/wCWP/lXk9L/APJidx6PCL0vc/4PTeE63rjCfbII8tKvsViAgLHYDXnVD2eP725/zG+dXWPuqAxYSOY3mdIr86xY3iJdq7zs4pf7a7EZbj/o8t3m9Zb/AO63iA2XdDOxIHsnyqPw+9xPBqVS0Lq9bZR1Y+KnVfrStTilNtGkMX9X3VLSw6RJ0gZ9K897I428uNdSXKmSxOgnkRyHLbqa+0wXj4GFiYkJVGG0Zbqlzd6dm/I58yxWozSl2/e/5s5tcYxr30uXrKX2Zyt3CHCQEWYzLcChiRygmedau1jrKkK/DcpOy5L4nyhDV/8AtRFsa8xTlzGNIiK87/JcXnBfm5D4fCb9V8+f2KOzxbCZyv7LlIEkZrgjUbhlEc6kW+M4Ej+Gmn/GX82q2XHHfTxGopExu4gQZ0n5jnW0fKZ+1AzfDw5J+K+hV/7VwW4sqf8A1rf+Ol/7QWF9nDp776/qasjdUpkNtSo2ELl+EUXDbYqWsoSu0ohjy0rVeU+Hzgyf00Op/ApU7XO95bNixY9aQTGYNAHMkD6iq6/2vxbhlN0WzMQqgMCp1151f8R4JYvXUKqbd0GVuWotXNAZ7w3EHn+dLwrAYVbYC2keCQXuIpuFgTmzGNTM11Pp/D835zK0rq+Xihrh8Na6933MSvbG/hb9u56w3VbuXrbkkOJlTOuVhJE9CJkDS/7TdqeHNh/WZJvNtbjJcB5+sGwGu+s8prUh0T2baDyUCsN6ReE/tD4d1X94X9VpuQ4JUe5h+JqOH6fhjYywor1vzsL8xhzWzVc739x59heLetxGV4RSDEMRBGo1YxU69Yt/+YYf31P51cce9DN+1ZN9Lq3GRSz2wCDAEnIftEdNJivL8Q5r6NXWp58oxb9E0+JwNlt8Sx84P51X3+D2Dte+X61nnY0IxoozouD2et/778B+tJVObhoop9YivRQa5No1yrU6LlagMkUlOPrXEUAFdAVzXSmgBCK6ApK7AoGCinQtNrTyUhiEV2rRsdD865K0IaRSHkb6+NbD0f8Aaa1hLztdzZWUKMozQQZ1FYxWiu89cvE4EcfDeHLZnVg4rg7PfeyHHLN245S6pDOSATB16jcGrfjPaXDWQ5uXUIGhUEMx8Ao1rwrsX2sOCxSXMuZc0kTHKOQP4CuuJ8YOJvtfuDKDMAnlPM14E/J3DlPPnfdz8fsduJxccSeZx5df2NtxP0kXbk+oQW0/3t0l2IG0CdtfLWsvc7bXVJIxDZjzCW1E+USRVJiMQ13urIXrG+34QateFcJtiDAZhBgwZ57H+UroJ1I6V7EOAwIJ+jd73q33tmT4ua9XTuJx9J2Ii2pIUCM7Ah83iBpl8qsbfpWcMDn0AiMn55qj/sNmAANdSDC7SRoRo4IhgRJGUgiJqJ6hVLQm26kIYIBkbA5SNQRpr4Col0bwst8NeALjZr+l80X+H9LZzEsVIO3dI/M1Is+lVcpBNsnWNGA+RrKPYDDZVMbZFAbmJPLaM0dPGmhgbOs2jmH2dIiJ3jfbTn8KwfQ/Bv2F8Slxr5peCN2vpVt5Rok6ScxH/TT9z0o2Dl7vnDCvOLuAsnQWyCeckj3f6mo78MszEXB5b+UScvnrWL6C4N+y/EpcXH9q+P1PU8P6ScNduhAzo0GGDKnmJbQ7bHpXeC9IGDQMqswCk7jVp1kH7RJ6V49e4WCe4Lo39rLHx0+vhRhbDWnR8pbKZKsCFMeP51M+gsBwyJypbK9LNYcVht5ZJJPv+p79w/i3r4up6xUgiHgBjpBUDUAajXfTast217VeqdDbIzWmVxzGedJ6iMxPu61nMZ29xDWVWyiW82iy0nTQkco5b1nBwfE3jL3Mwk+JJO+XadYBOw0E1zcD0TOOP57ESilsl8ysfGwYJ5Hd6LsR6Zj/AE7JdwzpbwzrfZSpJZTbXMIJB3Mb6gV5cMDnWYUAa6tOnh48vo1dYfsuttJu31Vc6zbUq10kg6sdMoA8aTGYG1lJDltARmcaCSqwAImBPh1r6nXmeG6WxnMXgwvsmR7t9tB00OtRb5A2Mbzrp8qn45bYQwAeSjvHnq07Ry95NUd8mNQB5VRAlzFa6Ejw+jRVph+z65QXYqxAJETE6j8IopZkaeZn1Gcrqa5orQxOppDSUUALRNJRQB1NdA1xRNADwpxKjh66FykUShrRl0+jTC3KcW7SGLNdrXOau1jl8Pdrr9b0ikwZa7tHUe7f68KUkHl9SSaUJzmgqyfYxI5zBBHhpqPdMfE1KwomNYO86iCSd/hNVyE7eYHw2qXafnqOUGI1nmfHKfCaQrLVLzg5djqVBMggtPdPPbQa8xFJcuOwGbkIE91gIOizrHhtS8K4gR3SJGndO+hPsiRLRI0IOm+4qz9eSQGm5MFHKEh0nUifYYSVK5vajUc0Kytt3mEHKQdTJB1ETInWdTt1qQmHO4E+K9Y0BJPd94+NTwizl9SdDEMXupzBEEHKSJhgTBHMbBRp1WMsgiACF2/eBjCsJ0kxoZjSihWQWvZdCbify6OCfFHAI3OommWFxj3FzRJgqE5amQ2taX9myBXZ7ZA2Bt9wjqoJ/extBgryBiuGwyHU20YkaOpF1IP3bYKlDEQGbuxB1inQZjK2MJiG9ixcfrlRn18SZy/htUw4TEKYNnM0ED1bKwQDUgC2So3J7x+Fai5jyBkYO1wgkC5ejKDJL5jIZjtp7MkAGot7iOJJzXGuC3qMwZo5xoCFOy8iCR0p0GYrcNwa/LXIKaS+UqFCEtCm4jmXJERKkCeVLfuOtxgS8Kjgi2CyKAAAALheVCgwTBnXlTGLS7dc962sAklrgQqJ+0yBZaTEFWJjajD37QYq15nLQM5SFGgA0nNHu2VdNaVBmZGbGubcLmAJTKuZSST7gdwPZ00NR8ddchg6xlIGWTpHd7w3mZGpq9XixQnITLD1aGAzKojOqAHutmOnUTMbHO38QQmUJmYe0xgnQbCfZAJIPXSmS2Vd+2TJM8+WwqFhUzXZb2VBP9I0HxipmPZlBDCCY0kEgeMHyprhKd7mNZPkP1JoY4K2aUYENqWIJ5Dpy/CKKaF+ftR76KyO3KuswdFFFdB54UppKKACiiigAooooAWikooAWlDVzS0Ds79ZXQu01RSodkhb1Opf0+hUOlBoodliMT5+fhHOpFrEjnvIn3EbeP8AnVQLldLdqaGX+FvAET0kQQDrPUEVb4XHbhmZlmZzw4O0pPdMjLIO405TWNXEmpFrHGkBuMNje9AZBO2jtIklSFAbLz7viRrM1bugdQHdlEHKjetCg7HITOkSIIJHwA8/t8Xbrpp9fXWrnAdpCikHY8yAf8uQ+AIimTRrOG4NBBR7nQhLtpzPL2WDL7125Amakft0EKlh8x1IU2yNP94AhFsjc91QNZ3qkscba4dHERo8EOq7lc4bNlGogk6chvUt+IMinPbBVwRIBNy4sNB7rDMgM+3IOp1NMQ5bwbXGljbHtQMlvUACSo7obVozc/CnMRh7pQsWukAjvZ3yGDDQbRCAQ7juk6TMbmEMZbKBXd0UgSucMSQC/eEhgMx5kgCucbjcOSAq2mPN7puFgABsCSw1JkiZMxAFMRzjrbW1cBlAE2xbHrQPaEwCSRLDKOoQnTm5g8CYP7gFggZtBIUz3i4Xud2YBU6wToABGw3aDIA2RiiiTlCpMtAzPE5S3vMRETVfiePXbpyoLaqxkKMuXaNQdToDy1EcomRnXFsaVUqAFiMs5p1EyvILBBkx7XwrMS0AorQo9sxAJB1LwTJ1broNqbuuC0OdJ1Pe2UE6gGJJ842pjGXwToioCFI015Akz1Mk+7lTEQccsATrO2n2dgffH4U5w14k/XWofELktPWeck6nencC/dPnSKg6Zbb6yaKii/SUUa5ygopYpKswCiurdssQAJJ2FIykGDoRuKAEooooAKKKKACiiigApaKKACKWkooGLRSUUBYtFJRQOxaAaSikB2LlP2sURzqLRRQ7LexxAjn0PvFWWF44QZZjHPQGfdoPjvWXD06t+poW5usLjbLCSxE+1ECTrPOFEnbTwqQL6sJK90QJDASIIAAmRudOZJ6gVhbWMg6VZDiuYZSB4Tr16/oPHrQKi8vYy3tBYTnNsLkUHXTu6sAAk7THQU1fxxJyqgnVNoJk94kHWScunIAA85itjVX2QrGIBywdSNXjSYDaHlvTeGJzk+05MnQQNNo8zTEL+1BXJYsJ5CRu0QJM6KTTeJdUWSve7wVIn7W7nmfD/Su8XhzbOVgUJAmQMx72uUcuX9NRmfvzAkHaPkB0/KgRVYpzOtGGfcUuNMk+dR7ZoGiwzUtMC5SUF2cRpTLiiiqJDCnvr5j507xI/vW93yFFFTzDkRaKKKoQUUUUAFFFFAC0UUUDFooopDENFJRTJFooooGFFFFABRRRQAGikooA6FSFooqWNDwYxvVlwK8wYkMQRsQSD8aKKEIcvMWvEsZ9nfXlXN0ar5L/APXPz1paKZLKviv8R/7Z+dQzRRQMeooooL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http://t3.gstatic.com/images?q=tbn:ANd9GcQUdHTI3QV3oRLo4sogPhnIwwre3jhA_NjCxCXGT8Yh-cSysmg0G-Gh093I"/>
          <p:cNvPicPr>
            <a:picLocks noChangeAspect="1" noChangeArrowheads="1"/>
          </p:cNvPicPr>
          <p:nvPr/>
        </p:nvPicPr>
        <p:blipFill>
          <a:blip r:embed="rId2" cstate="print"/>
          <a:srcRect/>
          <a:stretch>
            <a:fillRect/>
          </a:stretch>
        </p:blipFill>
        <p:spPr bwMode="auto">
          <a:xfrm>
            <a:off x="107504" y="4869160"/>
            <a:ext cx="2466975" cy="1847851"/>
          </a:xfrm>
          <a:prstGeom prst="rect">
            <a:avLst/>
          </a:prstGeom>
          <a:noFill/>
        </p:spPr>
      </p:pic>
      <p:pic>
        <p:nvPicPr>
          <p:cNvPr id="1030" name="Picture 6" descr="http://www.geiwiz.de/images/products_pics/60205048.jpg"/>
          <p:cNvPicPr>
            <a:picLocks noChangeAspect="1" noChangeArrowheads="1"/>
          </p:cNvPicPr>
          <p:nvPr/>
        </p:nvPicPr>
        <p:blipFill>
          <a:blip r:embed="rId3" cstate="print"/>
          <a:srcRect/>
          <a:stretch>
            <a:fillRect/>
          </a:stretch>
        </p:blipFill>
        <p:spPr bwMode="auto">
          <a:xfrm>
            <a:off x="2843808" y="4653136"/>
            <a:ext cx="2016224" cy="2016865"/>
          </a:xfrm>
          <a:prstGeom prst="rect">
            <a:avLst/>
          </a:prstGeom>
          <a:noFill/>
        </p:spPr>
      </p:pic>
      <p:sp>
        <p:nvSpPr>
          <p:cNvPr id="1032" name="AutoShape 8" descr="data:image/jpeg;base64,/9j/4AAQSkZJRgABAQAAAQABAAD/2wCEAAkGBhQSEBUUEBAVFBQWFRYWFRYVFRcYGBUWFBUVFh0VFhUXJyYeFxolGxcSHzIgJCcpLC4vFR8yNTAqNyYrLCsBCQoKDgwOGg8PGjUkHyQsLywsLCwqKS8wLC8tLjApKSwvLSktLC0sKiwvKi41MCksKSwvLC0sLCwsLCwvLCwpKf/AABEIAOEA4QMBIgACEQEDEQH/xAAcAAEAAgMBAQEAAAAAAAAAAAAAAwYEBQcBAgj/xABGEAACAQIEAwUGAgYHBgcAAAABAgMAEQQSITEFBkETFCJRYQcyQlNxkiOBUmKRobHBM0NygtHw8RUkNDVEsxYXc3Si0uH/xAAbAQEAAgMBAQAAAAAAAAAAAAAAAwQBAgUGB//EADMRAAEDAgQEBAUEAgMAAAAAAAEAAhEDIQQSMVEFQWFxEyKRsYGhweHwFDJi0RXxQlKS/9oADAMBAAIRAxEAPwCvZaZaly1JBhmdgiKWZiAoG5J6CuAvrhIAkrHCXqycp8uLJiZY8XEwEcDyFTmQgjLY+exvWyh9nD+73uBcQAGEIPiFtfeBuD65TVp4JxdpRLmiVeIwxNGQ2mfUMDpoVLBfpm00ardKjDvN+fdefx3Eg6mRQM7kSCNj26jRceC17lq58T5vinjkTE8Pj7azKJF8JV9rm4zCx6XO1VOKIswUC5YgAeZJsB+2q7mgGGmV2KFV72k1GZY6gg9iFCkRJAAJJNgALkk9AOprI4hwqWBgs0bRsRmAYbg9RVw/8E4nAtFiVCzdmwd0S+ZbbgA+8LX1H7KuPMfDYcfEiXAd0MmHk8zYEj9hW48tR7uk7cOS0zYrlVuMU2VGZPMwzJGoI6fPqOy4rlplrMxuBeGRo5FyupsQf86j1rP5d5YlxkmWMWUe/IfdQfzPp/DeqwaScoF12X1qbKfiOd5dZWv4XwiTESCOFCzH9gH6THoPWuxco8lx4Jc2jzEeKQjb9VB8K/vP7hsOX+XYsJHkiXX4nPvOfMn+Wwra11KOHDLnVeE4nxd2KJp07M+Z7/0lKUq0uElKUoiUpSiJSlKIlKUoiUpSiJSlKIlKUoiUpSiLgXCeDyYmQRwrdrXJOiqB8THoKsPDeGf7Ox2GeeWJ0fNZ0a4F1KXN9gCw1+vlWDyrxyKDtkxCMY5kCMU94Wv6jQ3PXoKuPClTtRAvCuyw5QmSWZRfLlJDFjcHytmJ+lq5VFjSARqvfcRxNVjnU3DyR0EiLmSdQToB7qtcV5QxaY0tCjvmkLxyjYZmuCzfCR1vX1z1xPJxAPBJlkjjVXdPmDNf6+EqLflWpk5jnTPHDiZBCGYIA3wXIFjuNLbGsDARI8qLLJ2aMwDPvlHU/wCfOtXPF2s5lWKOGqS2riCCGtIEAyQdx8NBzWTwngs2MmKxjMxOZ3bZcxuWY+ZN9NzVwi5X7pE57eKSCYrFPJl8UIJK5kNyN2AN9tD0rO4HhQcNJg1Z4s+doJwMveEvfOPM2sCNCVsRptE7YDDxNw+WWRdQ0j5WUM5s3vWNhovS2m51qdlMNEn1nnsuVicdUrvNNk5QR5Q2SW/9p6chyNirBh5pU/3dpLyWzQSsLiZV+FwPjHW248Q62r/MvM8LYZkbNBi4XVkSxusim+ZGAsVILa9Q21YfGePR4XDjDxzd5GXPBIHXNAynw5mXe2pGxtcEWpy5ybJi5O848mzWIU6NJYAAsB7q2A06+nWRz3O8jNfZUqOGpUh+pxFmzbkXHoNjzB0Ollg8K4BPxWbt8QcsdgpZRbOF+GMftu2w/dXT+H8NSCNY4kCouwH8Sep9TU8cQUAKAABYACwAHQDpX3U9OkGX57rlY3HPxJDYysGjRoPulKUqVUEpSlESlKURKUpREpSlESlK8LURe0rWzcx4ZJlgfExLM2ixl1DknYZb3ueg61sQaIvaUpREpSlESlKURfnStuObcVZVadnRSpyNqrZSCA3VhpsTWmzVZcP7P8VJAk0YRw65goezWO29lv8AnXCYHn9i+q4t2GaAcRHSVm8vcCOPxkr4odnbLK0SqULhtsoOoTTU+vretjHz7Csxw8mCWPDAlCCBmWxsS6WtbzG/qa2mAM2IjXtI2gx+HHgZ1IWVdiCdmRtiBsbEVjcV4DBxC2IL92eM5cWrWuuUag30BGlm2It5VeDXNHk168/9Lyrq9OrVIxI8oEDKT5TyIjUO5Hey2U6xoyYSR8qOO0wcoOsbJ8AY7lbjKeqtlPrTedOMriWjj7K+Jjdo3dNVksbAJbU3OoB2uRrUXMvEe/4iKDBRsyRLkj822uxvsoCrqfK/Wr3yhyPHhFDvZ5yNW6Jf4U/x3PptQzVJa3TdG+Hw9ja9UnxIkN5zudgREjdavk72eiO02LAMm6x7qnq36TfuHrV8AoBXtXGU2sENXncVi6uKqeJVP9DslKUrdVkpSlESlKURKUpREpSlESleXrU8Z5nw+FKLPOkZkNkBOrb62Gw6X2proi2ruALmqRz1xzEFRDgZkjYkiVzcyRpa+Zein62O1rb1r+Zee/CWL9hDrZj/AEsnpGu6/U66/DXJON82y4omLDr2cPXXVvWRuv0/jVinS5lRudstlxHjuGwiPDAveJnBDzNr4mv4g51ZgdQRsRvXYPZjzW2MwaicjvEYCya6sPhkI8yBr6g+dfnlAsRAUF5CbCwuSTpZR9a7V7I+SsThi+JxZ7NpEyrDuyqWDZpDsG0Ay9Ouug2rRCMXTqUpVVSJSlKIlKUoi/PXBuKDDzLKYllC38D7G4I9f4V0/hEndI0vN2mDxGqyL4e7ySE+G492Ik2B+E771x7NVn5R5xGGV4cShlw0gN0FiVJ3sDYWPUfnXHoVQ0wV9H4tgXV2Z2CTzG45RsRNt9CrPxfm3G8On7ObJiIjrG7DKzL5Fk0zDY3B6HrWgnabi+MJgiEYKqJDclQFvZpGsLnyFr6D604FwLE8Udc8jjDRXVXc3yrf3E/TawUEna2vQV1rhHCIsNEIoUCqP2k9WY9T61Zax1bU+VcXEYihw8DI0GvEEjQdxpPTdYfLXK0WDjyxi7m2eQ+85/kPIf61uqUq8AGiAvLVKr6ri95knmlKUrKjSlKURKUpREpSlESlKURK+WasPivGIsNE0uIkWNF3Zj+4Dck9ANTXJ+Z+eZsarZGOEwOzOdJZx5C3uqf0Rqep6VuxhebLUuAVm5o9pNnbD8OCzTjRpN4oT6kf0j/qjTzPSuZcU49FhnaSSQ4vGN7zubhT5XGwG2VbW9K03EOZSV7vgU7KLYke+/8AaI2HoP2mtUkCReKQ5m9dhV1rGsFlFdyyMVLNin7XEubW0B003sBsBWZwXhE+Nl7DAQ5rWzvskYPV36fxPQGrHyb7MMRxHLLis2Hwp1A2lmH6oPuL+sfyB3Hc+CcBhwkKxYaJY0XovU9WY7sx8zrUL60aLdrVV+Q/ZdBw8CRvxsTbWZh7vmIl+AdL7nztpV4Va9pVYmdVIlKUrCJSlKIlKUoi/MearzyR7O2xNpsSCkG6rs0v81T13PTzra8j+zK2WfHJc6FITsP1pPM/q9OvkOmAVzqGF/5P9F7Pi3HYmjhj3d/X9+ijw2GWNFRFCqosqqLAAdAKmpSuivGEzcpSlKIlKUoiUpSiJSlKIlKV8s1EXpNaTmXmyHBR5piSzaRxprJI3ki/z2FVDnb2ohGbD8PyySi4ebQxw/QnRmH2j12rlHEeZnL3EjzzsArTuSWsNMsd/dX13+nWxToF1zoo3PiwW45k5kMsvbY9+0kBJhwoP4cAOwe27W3O569LVjF4iXFtmkayjYbKo8lHT/P1r3CcIZ3F1aSRj4Y1BYk/QamrRwD2aY3HSFZEbCwIxV3YeIlTYrEvxeWb3fU7VZLmtELQNJ1VXwWGeSQQYKJpZW2Ci59Sx2AHUk2rsHIvsbjgKz48rPiBYqm8UR9Af6RvU6DoOtXTljk/D4CLs8NHlv77nV5D5u/X6aAdAK3dU31S6wUoEIq17WLiceqEBjv5dB5n0rIVri4NVWVWOcWNNxqNlvBAlfVKUqVYSlKURKUpREpSlESlKURKUpREpSlESlKURKUpREpXl60fNPN8GAizzvqbhEXV5COir/EnQVkCTARbPH8QjhjaSV1RFF2ZjYAeprjfN/tMbF5o4GeLCg2dl0lnA3VflqR+Zvr+iK3zRzbPxCQNiDkiBvFAvujfU/pt+sfPSwrUSxfFKQqjUKNhbz8/8761dp0Ay7tVCXF2ihnlMjMkCdnCGP7L6Enqf8ipuF8OeSQQ4OJppj5C9h+kx2RfUkVbOUvZxiOIWeXNhsLuDa0ko/UU7L+ufyBrs/L/ACxh8FF2eFhEa9SNWc/pO51Y/X8rVrUr8gstatfylydFhIVtEqysq9qb5izWFwZCBdb3sAAPSrIqWr0UJqmTOqlS9a7jXGEw8TSSOFCqSSxsAB8R9Kk4pxNIYy7sAACdTYAAXJJOwHU1zvtTjpBicT4cKrBoI38PasD4Z5Adl2yIfRjrYVyOI48UGlrTf27fyPLbUqelSz3K+GwMnECZsQ0sKb4ZFYpIh6YiS39Z+ihuFG4JJrc8t80SQyDC422c37OQCyTgbsg+GQbtH03W42q/NHEJViOLaF3ihZTBB4gWa4HecRbUKvwp00LWJsNzhAuPwUbTwtH2iq+Qkh42B8Lo2hVgfEG31HnXmW4irQiuT5Zi3/E6xrJ/luec3F7K1/l/PzZdJRwRcG4PWvquf8A5jkw0i4bGNmDG0M1gBN+qRsk1t12a116gXyOUMAQbg16/B4xuIb1/Ljp7aG651SmWFSUpSryjSlKURKUpREpSlESlKURKUpREpSlESvktUeKxSxqXkZVVQSzMQAAOpJ0ArlHOPtJlmvFgM0URuGxB0ZxpfsgbFV1HjOv9nc7sYXmAtXOhWPnb2lx4S8OHAmxVvcB8EWm8pHX9Ua+dq43xDEyTzmTFSGWZtdRey9Aqj3V8gBb+Nephwg3sSb33YncnXc7m5Fh5DerByzyHiMYbqOyhJ8UrAkt52B1c+p0/jVwBtIdVEZcVo8Bg3lkCQRl5G2G5PrYdPMnT6V1TlT2Txxss2NyzSixWM6xRnzt8bep0HTzq1ctcpwYKPLAmp9+RtXc+bN/Kt0Kqvql1lKGrwLX1SlRLZDWLjscsSFmNgP5a/kPWvvFYoIpZv9fSubYzFtxSQ6nuSmxI/wCqZT7in5AI1PxkW235XEMe3DtIBv7fc8hz7AlT0qReUllbicnaSf8ABqbop/6plOjsD/UAjwqffOp0sDn8a4JHiojFOCUbcBra9D9QbEeo8ris5VA2Gnp/IV7Xz6tjKj6ge0xGn99zzP0hddtIBsFce9oHBsZhcKjzcReVElEUSrdTkKuQ8jD3n8Nuv1q3+yXFM/DFLsWIllF2JJ3B3P1rW+1pzM2DwSe9PMGPoB+GD/8ANz/dp7KcQYHxWAk9+CVnX1UkIxHppG39+vRV3Or8LzOjNOawAtMTbqqbAGV4GmivmNwKTRtHKgZGGoPpqCCNQQbEEagi4rG4Nx2TBSrBinLxOwWGc28RO0Ux2WXybZ/RtDsaixWFSRGSRQyMLMrC4IPQivP4PGuw7unt1H1HPnyi3UpB4VygnDAFTcGpa5xw3jEnD5Ak7l8MxCxzObmMnQRTsf2LKd9m11PQcPiQ63X/AE9DX0LA49uJaN/fqPqNR8zx6lIsKmpQUrpKJKUpREpSlESlKURKUrwmiL2o5JQK+Xm8qwpsRbX95qNz4WwbKx+M4RJ4mimXMjixX8wQR6ggG/mBXHcZy/iDimw0cReRTpa/ZhPhdm66a+huBauzRYVn190efU/TyrY4fCqgsot/E/U1tRqPbOyPa0qicteyyOKz4lu0k3I6edvp6D9tX2GAKAFAAGgA0AHoKkpW5JOq0AhKUpWFlKhxGJCAltv86CpqrfOvBpcRh5EhlKErYEX01udtbEeE21AJtrVXFVH06ZcwSfbr1jYLdgBMFVfinEW4lK0aMVwiErK6m3bMDYwRMPg6O4390da3EUYVQqgBQAAALAAaAAdBWs4Bj0ZOxEQgkhAV4NPwxsCh+OM62Yb9bG4ra183x9ao+oQ7/fX4+kRFl2qLWgWWv4xzBBhQhxMojDtlUkEi4F9SAbD1OlSnikeWNg4ZZWVI2QF1Yve2qXAGh8R0HnWm5wgfPhJUgeYQzs0iRqGbI8TJorEZtSK03DOBYjNG6QNBEeJR4gQFlBhgEbK7MoNhmYg5BU9HB0X0Wvc6Debjc23B0PP2Wjqjw4gBQSKsmN/2u75sJDA3ZqB+LmjLRMOzOmjl2vfqtbaTllv9rJjoJUVOyy4hSTmN0sDbYXXsjqRbJfWqzg+R8XHDKGRXM+HxESBpFBwzGV3VEJNmWQG+mtzra2uaOSsTHE0ZjTEr3mGd80uRsWgRg0MpN7ZGtboQdq7DxTmGVRpkGn7fUXF78zfS6rjNzb1+KvON45DE0aySqplJCXIsbKWuTsBYHU6XrzhPF1xAlKqR2U8kBvbVoiAWFuhvVN4dyOxw+DWXDwF4MS5l1RwcOWlbJmt4gC4GTzF9KtnAOFNB24a34mJlmWxv4ZMtr6DKdDpr9a42Jw+Gp0yGOlw7bxy6Kyx73G4stlNCrqVdQysCGVhcEHQgg7itTguIvw1gGYvgyQFdiS2HvoElO7Q9FkOq7NpY1ua0EOHbikvZobYJDaRx/wBUynVFPyQdCR75Fhpc1jhhq+JDNPryj+W3ztKV8uW66VhMUJFup/8Az0qesfB4VUXKorIr6PQz+GPE/dzhcV0TbRKUpUywlKUoiV4TXhfzqN5vLU1gkBF9s1t6gml08h+81G83nqa+I4i+t9PP/D/GoS/NYKQNi5Uectoo/L+Z8qyoMHbVtT+4fT/Gp4oQosB/nzNSVu1karUu2Xlq9pSpFqlKUoiUpSiJXhFe0oiq3NPKYmtLC3ZTpcxyKLlb7gr8aHqh36WIBqnY3ic88T4ZFEOMNlk8VlSJr5sRC3vOhtlFhmVnFwLV1kiq1zVymuJUMhMcyEtHIls6Na2Zb6G+xU6MND515/HcNaT4tMaXiNOoHMbt+I5g26VY/tKpEOE4j2RJls6xwosf4RzELGJZBIRo/hlK5rjxi40rFwnC+JKzsHVXeMFizxlGlGGWMHKq3DZ0U5r5bfCa33CuLtnOHxSiPEKL2F8kyj+thJ6eaHVetxY1t68tVxtSiS11Nt/46jpuLc5V9tMOEgn1VHl4RjnMWfEJeN9M8yNkkvOy51VAJXyPBtl/o2NjmvW74dw3EjByxzuGlftApaR3AV0ACtIqo2hLagXHSvjHctM+KaZJsgaFgoAvlxPZtCs/kbRsRb0FR8C5YkjkV8RiGfIDkVZZioLNITm7QnOLPbX9EVLUrsqUwczREGA286wPz76tYQ7T5rCwPKOJj7NUxCRxrLn7NCwyreHd0VO3a0ci2dbWl62FY3DOVMaYYi2LZGDK5jd5mykdluwbVj2b3XVB2psKvVaPESyY2Y4XCsVjU5cTOpsV84Im+Zb3m+AH9I6Yw+NxNd2VoHfKPwzPcnuj6bGCfqvHV+Iyth4CRhlYriJVNu0I3gjYfCNncf2Rre3Q+G8NSGNUjUKqgAACwAGgAA2HpUfB+ER4aJY4kCqoAAAsAB0HpWeK9fw/ANw7QSL+3339BZc6rVLyvbUpSusoEpSlESlKURYeJjBOvUaf4fzrDSawsf8AWtrLEGFjWAOHntQxIstyPPUEflvVeowk2UjXCLqSDC31cfl/jWYBXor2pmtDQtCZSlKVssJSlKIlKUoiUpSiJSlKIleGvaURV7mjlVMXHrdXU50dDldHGzo3Rh+w7HQ1VeG8VkSXu2NAWfXs3AypiVXcoPgkHxR9NxcbdKNaTmbliPFxFJF10IINmVl1V1Yaq4OzD+GlcHiXC21mktHw+o67jQ9DdWqNcsMFamlaPh/EJYJRhccfGdIZ7WXEW+FhskwG67NuPKvriXEJJZe6YM/jEAyy2BGGRtjbYysPdX+8dBXiP0VTxfD+fKN/trNomy6nijLK8x2LkxMxwmDYqwsMRMv9SD8CH5xH2DU62FXjgHAY8JCscShQotp+3fc63JJ1JJJqPlvluPBwrHGu2pJNySdSzNuzE6knetyK93w3hzcO0Ei/5c9fYWHMnk1qxeUFKUrtKulKUoiUpSiJSlKIleV7SiJSlKIlKUoiUpSiJSlKIlKUoiUpSiJSlKIleGvaURajmDl2PFxMkqAg+fpqDcagg6hhqDtUfLXLEeEjyoDmJLMzMWZmbUsznVmPmfKt3Sqv6Sl4niRf5TvG/Vb5zELwV7SlWlolKUoiUpSiJSlKIlKg76nzE+4U76nzE+4ViQs5Tsp6VB31PmJ9wp31PmJ9wpITKdlPSoO+p8xPuFO+p8xPuFJCZTsp6VB31PmJ9wp31PmJ9wpITKdlPSoO+p8xPuFO+p8xPuFJCZTsp6VB31PmJ9wp31PmJ9wpITKdlPSoO+p8xPuFO+p8xPuFJCZTsp6VB31PmJ9wp31PmJ9wpITKdlPSoO+p8xPuFO+p8xPuFJCZTsp6VB31PmJ9wp31PmJ9wpITKdlPSoO+p8xPuFO+p8xPuFJCZTsp6VB31PmJ9wp31PmJ9wpITKdlPSoO+p8xPuFO+p8xPuFJCZTsp6VB31PmJ9wp31PmJ9wpITKdlPSoO+p8xPuFe0kJlOy/M1qWpW45Y5bfGzdmrBABdnYXA6AW6knQD6+Veca0uMBfaq1VlFhqVDAGq09qWrM4bwxp51iS12a1zsoFyXPkAAT+VfXG+FnDYiSEsGMbZSwFgdAb26b1nKYnktf1FPxPCnzRMdNJWDalqszckMAUGIiOKEfanDANny5c9s/ul8uuWo+GcnmWOMviI4pJ793icNmlsbXuBZAToL71v4L9IVb/ACOGy5s1ux7zppY30sbqu2pasvCYJTN2c8nYAFg7MrNkKg6FV1Ootp51ZJOQ4xLDEuPRpJgjIvYyDwOCQ9ybbA6XvWG03O0+i3rY6hRIDzqJ/aSI7gQqhalq+pY8rEeRI/YbVt25Zcw4eWFhIJ3MVgCDHKDbI31FyD5CtQ0nRTVK9OmAXGJ09J9lprUtVo/8HxKsjy49ESOcwBuydg7qgY2yk6e8P7vrXxh+VYWjeVseiwrKIlfsZTnYxh7hR4huRqPhrfwXfhCq/wCSw8Tf/wAu9NNeirVqWq0R8olMRk7SKVGw0k8clmKugRtQoKlWBvudCBvtWFxLlZ4cJBiswZJvIEZDrYE9bgNr6Vg0ngaLZvEMO5waHaxHWZt8jr2WktS1WdOTFD4kTYtYkwzojOY3YMZLgWVbkaj13rR8TwsccmWGcTLYHOEZBc7jK+un86w5jmiSpKOLo1nZWX+BjQHWI0ItKm4Fy/Li5ezgQE2uxOiqPNj0/jVlx3skxUcZZWilIF8ilgx/s5gAT6XFS+zvnHDYKKRZ1kDu4JdVDDKFAA3vocx261feRuLz4qB5sQAA0rdjpb8PS31ANxfrartCjSe0Am5+S8zxXiWOw1VzmNAptIFx+6dvsuDlbbj91XjB+yTEvErmWJCyhsjBsy3F7Gwtesrl/lxcXxjESWBghndz5M2c5VHmLgt9F9a6dguIpNG7Rm6hpEv5mMlSR6XB/ZWaGGa6S/4LTi3HK1Isbh7GAXWmJEgL83kUtXrb10rgvs9wgw8DYyR+1xIHZhTYAsmcKLA65ep0vVOnSdUJDV6PGY+lg2NdVkzoAJOkn0XNLUtV+4R7Ng2Onimc9jAFbMLAuJASovsNA1/p61h87coQwQxYnBuzQS2FmN7ZlLKwNgbEA6HYitjh3hpcVEzjGFfWbRabmIMWuJAnchU21LV0DkLlbA4yG0rMcQMxZVYiyBgAdrdR1rP4byVw+fGyxRM7pHEuazm6y9o6sCSPILWzcM5wBBF1DV43QpPexzHeTXy22358t1zC1LVPjogsrquyuwH0DEVBVZdtpDgCOaWpSlFmErovIQgDYRY8UokMjyyxZHzO/ZuqIGtlsqljvuxrnVSQYhkYNGzIw2ZSVI6aEaipaVTw3TCocQwZxdIsDo122i8jRW7gsGGQTL3+MSPIkauYpdYbq7ZbDQs1l16IfO9Qc+8NJx+JeImUKQ8uVWHY3soVifoNRprVVDG976739fOsteKyWlBdmMwUOxZiWCsG1v7xuBqfXzrY1QW5SPy6qjA1adbxmvm0EGOeWdAOQ9fiui8InPeUxWIwLRuIO0lxPaXhKCIjOgGnaMMq2ubXOlascOkxEvC5YEZo1ihR2UErG0EpL52Gi6a671STjpOzEZkfswbhM7ZAd75b2/dSLHSIrIkjqje8qswVv7SjQ/nW5rg2I9lWbwmo0l7XCdBqREEczbXSYtCyeYcSsmLndPdaaRlI6guSD+e9Xdf+bcN/9rh/+3JXOKyBxCTMr9q+ZAAjZ2zKBcAK17gC50HnUbKsEk7yruIwJqMaxp0a5vqICn4pwuaNmaWGRFLtYvGyg6k2BIsdKsXInFXjgxoW3ggadLi+SVPAHXyNm/cKrGL4rNKAJZ5JADcB5GYA7XAYmxqGLEMoYK7KGGVspIzKfha249DWGvDX5gtq2FfXw3hVIm3axG6ufAb/AOyj/ufe/wDfD4LSHL+CPH+Hr6eXir3D4hYOGymfBKw79/QyGROzzQ5hbZtBoL9DeqlhOLTRArFPLGCbkJI6gnzspGugr4xHEZXBEkruC2YhnZrsBlzG51NtL72qTxgAO0clVdw17nuk+UuzWLge2sDuLroM0hPEmCgCEcPkOHCiwELQ5h9Tctr6VDgcSrphsHKbR4rAoqk/BMs05jcfnp63FUQcRlFrSvomQeNtEPwDXRd9NqjbEsct3Y5AAl2PhAJIC/oi5J086z+oEzCj/wAQ4tDS7QC43AMHvJB7rpU48fFbYbvP4+H/AAvGc2ra/h+LTf8AKufcXiImbNhzh72IiIcZRa2mfxW0NeRcZnVmZcRKrObuwkcFiOrEG7H61DisY8rZpZHka1szsWNh0u1zatKlQPCtYHBVMO8kkEEDfk0DTTlrEq5ezvkVcX+POfwUfLkG7sADZj0XUep9K6PzLBijD2WAWNLjKXZsuRRpaNQDrbr06enJuW+f58FCYoo4mUuXu4a9yFHwkaeEVt//ADjxXyYPtk/+1WqNWixkaHmuBxHh3EcRijVDQ5oPlBIj0/PRbfkjjeH4dFNh8ZMqSrO1wA7AjIguGVddQavHBMZh5IA+FydjdrZEyLcHxeGw636V+feKcQaeaSZwA0jFiBewJ8r30qwcB9ok+Ew4gjjiZQWN2D5vESTswHWlLFBvlOg0TiHAKlZvjUyTUcQXCRGl4+Ol1NzPwsYzEyy8NiV4I0TMYwsaqQpJ8LZT0Owq+cmT4h8Jhe0ihkQAZZBJ4kQKVBKFffAumjdfrXN+WuZu64fFrmOaVAsaZbjMbguW6ZVJsOt60+E4zPEpSKeREO6o7KD+QNRtrNY7Pvr6q3iOGVsTSOHsGsIDSQZIy3kyN+y7Hwvisc3EMfCjDNkjUeuRGRrf2WYCq9z0nduD4XDSEdrdLgG/uKxYg+QLAX9a5rh8S0bB43ZGGoZSQR9CNa+8Zj5JWzSyPI1rZnYsbeVz0o7FZmkRcz81vR4CaWIY8P8AKMpiLy0QPhzV39jf/GS/+gf+4lbb2bf8xx/9tv8AvPXNMDxGWFi0MrxsRYlGKkje1x+VfeF4vNEzPFNIjP77K5BbUnUjfUk/nWlOuGhoPKVPjOFPxDqxDgM4aB0grbc0co4nDl5powsbSsFIdTcsWYaA3GgNV2s7HccnmXLNiJZFBvZ3ZhfzseuprBqCoWky1dfCMrMp5axBPSYj4pSlK0VtKUpREpSlESlKURKUpREpSlESlKURKUpREpSlESlKURKUpREpSlESlKURKUpREpSlESlKUR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6" name="Picture 12" descr="http://www.kalemkutusu.com/hediye/alisveris/urun/Tum-Urunler/victorinox-21/resim/ozel2/victorinox_rescue_tool_alisveris_hediye_caki2.jpg"/>
          <p:cNvPicPr>
            <a:picLocks noChangeAspect="1" noChangeArrowheads="1"/>
          </p:cNvPicPr>
          <p:nvPr/>
        </p:nvPicPr>
        <p:blipFill>
          <a:blip r:embed="rId4" cstate="print"/>
          <a:srcRect/>
          <a:stretch>
            <a:fillRect/>
          </a:stretch>
        </p:blipFill>
        <p:spPr bwMode="auto">
          <a:xfrm>
            <a:off x="5292080" y="4293096"/>
            <a:ext cx="3384376" cy="2438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Comic Sans MS" pitchFamily="66" charset="0"/>
              </a:rPr>
              <a:t>VEEE TABİKİİİİ ! ! !</a:t>
            </a:r>
            <a:endParaRPr lang="tr-TR" dirty="0">
              <a:solidFill>
                <a:srgbClr val="FF0000"/>
              </a:solidFill>
              <a:latin typeface="Comic Sans MS" pitchFamily="66" charset="0"/>
            </a:endParaRPr>
          </a:p>
        </p:txBody>
      </p:sp>
      <p:sp>
        <p:nvSpPr>
          <p:cNvPr id="3" name="2 İçerik Yer Tutucusu"/>
          <p:cNvSpPr>
            <a:spLocks noGrp="1"/>
          </p:cNvSpPr>
          <p:nvPr>
            <p:ph idx="1"/>
          </p:nvPr>
        </p:nvSpPr>
        <p:spPr/>
        <p:txBody>
          <a:bodyPr/>
          <a:lstStyle/>
          <a:p>
            <a:endParaRPr lang="tr-TR"/>
          </a:p>
        </p:txBody>
      </p:sp>
      <p:pic>
        <p:nvPicPr>
          <p:cNvPr id="4" name="Picture 10" descr="http://image5.sahibinden.com/photos/00/19/85/big_750019852km.jpg"/>
          <p:cNvPicPr>
            <a:picLocks noChangeAspect="1" noChangeArrowheads="1"/>
          </p:cNvPicPr>
          <p:nvPr/>
        </p:nvPicPr>
        <p:blipFill>
          <a:blip r:embed="rId2" cstate="print"/>
          <a:srcRect/>
          <a:stretch>
            <a:fillRect/>
          </a:stretch>
        </p:blipFill>
        <p:spPr bwMode="auto">
          <a:xfrm>
            <a:off x="0" y="1412776"/>
            <a:ext cx="5280587" cy="5157192"/>
          </a:xfrm>
          <a:prstGeom prst="rect">
            <a:avLst/>
          </a:prstGeom>
          <a:noFill/>
        </p:spPr>
      </p:pic>
      <p:pic>
        <p:nvPicPr>
          <p:cNvPr id="37890" name="Picture 2" descr="http://farm9.staticflickr.com/8015/7709733306_02b2009df7.jpg"/>
          <p:cNvPicPr>
            <a:picLocks noChangeAspect="1" noChangeArrowheads="1"/>
          </p:cNvPicPr>
          <p:nvPr/>
        </p:nvPicPr>
        <p:blipFill>
          <a:blip r:embed="rId3" cstate="print"/>
          <a:srcRect/>
          <a:stretch>
            <a:fillRect/>
          </a:stretch>
        </p:blipFill>
        <p:spPr bwMode="auto">
          <a:xfrm>
            <a:off x="5292080" y="1412776"/>
            <a:ext cx="3851920" cy="51571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Comic Sans MS" pitchFamily="66" charset="0"/>
              </a:rPr>
              <a:t>Mercedes </a:t>
            </a:r>
            <a:r>
              <a:rPr lang="tr-TR" dirty="0" err="1" smtClean="0">
                <a:solidFill>
                  <a:srgbClr val="FF0000"/>
                </a:solidFill>
                <a:latin typeface="Comic Sans MS" pitchFamily="66" charset="0"/>
              </a:rPr>
              <a:t>benz</a:t>
            </a:r>
            <a:r>
              <a:rPr lang="tr-TR" dirty="0" smtClean="0">
                <a:solidFill>
                  <a:srgbClr val="FF0000"/>
                </a:solidFill>
                <a:latin typeface="Comic Sans MS" pitchFamily="66" charset="0"/>
              </a:rPr>
              <a:t> sprinter</a:t>
            </a:r>
            <a:endParaRPr lang="tr-TR" dirty="0">
              <a:solidFill>
                <a:srgbClr val="FF0000"/>
              </a:solidFill>
              <a:latin typeface="Comic Sans MS" pitchFamily="66" charset="0"/>
            </a:endParaRPr>
          </a:p>
        </p:txBody>
      </p:sp>
      <p:sp>
        <p:nvSpPr>
          <p:cNvPr id="3" name="2 İçerik Yer Tutucusu"/>
          <p:cNvSpPr>
            <a:spLocks noGrp="1"/>
          </p:cNvSpPr>
          <p:nvPr>
            <p:ph idx="1"/>
          </p:nvPr>
        </p:nvSpPr>
        <p:spPr/>
        <p:txBody>
          <a:bodyPr/>
          <a:lstStyle/>
          <a:p>
            <a:endParaRPr lang="tr-TR" dirty="0"/>
          </a:p>
        </p:txBody>
      </p:sp>
      <p:pic>
        <p:nvPicPr>
          <p:cNvPr id="3074" name="Picture 2" descr="http://www.mercedes-benz.com.tr/content/media_library/hq/hq_mpc_reference_site/van_ng/new_vans/models/sprinter_906/panel_van/product_information/gallery/multimedia/sprinter_906_panel_van_product_information_gallery_multimedia_wallpaper_01_740x295_de_05-2008_jpg.object-Single-MEDIA.tmp/Multimed_Wallpap_01_740x295_de_07-2008.jpg"/>
          <p:cNvPicPr>
            <a:picLocks noChangeAspect="1" noChangeArrowheads="1"/>
          </p:cNvPicPr>
          <p:nvPr/>
        </p:nvPicPr>
        <p:blipFill>
          <a:blip r:embed="rId2" cstate="print"/>
          <a:srcRect/>
          <a:stretch>
            <a:fillRect/>
          </a:stretch>
        </p:blipFill>
        <p:spPr bwMode="auto">
          <a:xfrm>
            <a:off x="1000100" y="2071678"/>
            <a:ext cx="7048500" cy="435771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latin typeface="Comic Sans MS" pitchFamily="66" charset="0"/>
              </a:rPr>
              <a:t>Nöbet esnası(vaka öncesi)…</a:t>
            </a:r>
            <a:br>
              <a:rPr lang="tr-TR" dirty="0" smtClean="0">
                <a:solidFill>
                  <a:srgbClr val="FF0000"/>
                </a:solidFill>
                <a:latin typeface="Comic Sans MS" pitchFamily="66" charset="0"/>
              </a:rPr>
            </a:br>
            <a:endParaRPr lang="tr-TR" dirty="0">
              <a:solidFill>
                <a:srgbClr val="FF0000"/>
              </a:solidFill>
              <a:latin typeface="Comic Sans MS" pitchFamily="66" charset="0"/>
            </a:endParaRPr>
          </a:p>
        </p:txBody>
      </p:sp>
      <p:sp>
        <p:nvSpPr>
          <p:cNvPr id="3" name="2 İçerik Yer Tutucusu"/>
          <p:cNvSpPr>
            <a:spLocks noGrp="1"/>
          </p:cNvSpPr>
          <p:nvPr>
            <p:ph idx="1"/>
          </p:nvPr>
        </p:nvSpPr>
        <p:spPr>
          <a:xfrm>
            <a:off x="357158" y="1142984"/>
            <a:ext cx="8686800" cy="4525963"/>
          </a:xfrm>
        </p:spPr>
        <p:txBody>
          <a:bodyPr/>
          <a:lstStyle/>
          <a:p>
            <a:r>
              <a:rPr lang="tr-TR" sz="2000" dirty="0" smtClean="0">
                <a:solidFill>
                  <a:schemeClr val="accent3">
                    <a:lumMod val="75000"/>
                  </a:schemeClr>
                </a:solidFill>
                <a:latin typeface="Comic Sans MS" pitchFamily="66" charset="0"/>
              </a:rPr>
              <a:t>YAZ ise:</a:t>
            </a:r>
          </a:p>
          <a:p>
            <a:r>
              <a:rPr lang="tr-TR" sz="2000" dirty="0" smtClean="0">
                <a:solidFill>
                  <a:schemeClr val="tx1"/>
                </a:solidFill>
                <a:latin typeface="Comic Sans MS" pitchFamily="66" charset="0"/>
              </a:rPr>
              <a:t>Aracın ön camını kapat ve/ veya ön göğsü örtü v.b. İle koru..</a:t>
            </a:r>
          </a:p>
          <a:p>
            <a:r>
              <a:rPr lang="tr-TR" sz="2000" dirty="0" smtClean="0">
                <a:solidFill>
                  <a:schemeClr val="tx1"/>
                </a:solidFill>
                <a:latin typeface="Comic Sans MS" pitchFamily="66" charset="0"/>
              </a:rPr>
              <a:t>( SICAKKK)</a:t>
            </a:r>
          </a:p>
          <a:p>
            <a:r>
              <a:rPr lang="tr-TR" sz="2000" dirty="0" smtClean="0">
                <a:solidFill>
                  <a:schemeClr val="tx1"/>
                </a:solidFill>
                <a:latin typeface="Comic Sans MS" pitchFamily="66" charset="0"/>
              </a:rPr>
              <a:t>Aracın ön göğsüne elektronik aygıt koyma…(telsiz, cep tel. v.b.)</a:t>
            </a:r>
          </a:p>
          <a:p>
            <a:endParaRPr lang="tr-TR" sz="2400" dirty="0" smtClean="0"/>
          </a:p>
          <a:p>
            <a:endParaRPr lang="tr-TR" dirty="0"/>
          </a:p>
        </p:txBody>
      </p:sp>
      <p:pic>
        <p:nvPicPr>
          <p:cNvPr id="34818" name="Picture 2" descr="http://i51.tinypic.com/2s79qfc.jpg"/>
          <p:cNvPicPr>
            <a:picLocks noChangeAspect="1" noChangeArrowheads="1"/>
          </p:cNvPicPr>
          <p:nvPr/>
        </p:nvPicPr>
        <p:blipFill>
          <a:blip r:embed="rId2" cstate="print"/>
          <a:srcRect/>
          <a:stretch>
            <a:fillRect/>
          </a:stretch>
        </p:blipFill>
        <p:spPr bwMode="auto">
          <a:xfrm>
            <a:off x="395536" y="3284984"/>
            <a:ext cx="2714643" cy="2266585"/>
          </a:xfrm>
          <a:prstGeom prst="rect">
            <a:avLst/>
          </a:prstGeom>
          <a:noFill/>
        </p:spPr>
      </p:pic>
      <p:pic>
        <p:nvPicPr>
          <p:cNvPr id="34820" name="Picture 4" descr="http://www.dosb.org.tr/images/content/itfaiye4.jpg"/>
          <p:cNvPicPr>
            <a:picLocks noChangeAspect="1" noChangeArrowheads="1"/>
          </p:cNvPicPr>
          <p:nvPr/>
        </p:nvPicPr>
        <p:blipFill>
          <a:blip r:embed="rId3" cstate="print"/>
          <a:srcRect/>
          <a:stretch>
            <a:fillRect/>
          </a:stretch>
        </p:blipFill>
        <p:spPr bwMode="auto">
          <a:xfrm>
            <a:off x="3347864" y="3645024"/>
            <a:ext cx="2714644" cy="2666992"/>
          </a:xfrm>
          <a:prstGeom prst="rect">
            <a:avLst/>
          </a:prstGeom>
          <a:noFill/>
        </p:spPr>
      </p:pic>
      <p:pic>
        <p:nvPicPr>
          <p:cNvPr id="34822" name="Picture 6" descr="http://www.chip.com.tr/images/galeri/tmb/20111214140313.jpg"/>
          <p:cNvPicPr>
            <a:picLocks noChangeAspect="1" noChangeArrowheads="1"/>
          </p:cNvPicPr>
          <p:nvPr/>
        </p:nvPicPr>
        <p:blipFill>
          <a:blip r:embed="rId4" cstate="print"/>
          <a:srcRect/>
          <a:stretch>
            <a:fillRect/>
          </a:stretch>
        </p:blipFill>
        <p:spPr bwMode="auto">
          <a:xfrm>
            <a:off x="6372200" y="4077072"/>
            <a:ext cx="2357454" cy="257174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Comic Sans MS" pitchFamily="66" charset="0"/>
              </a:rPr>
              <a:t>Nöbet esnası(vaka öncesi)…</a:t>
            </a:r>
            <a:endParaRPr lang="tr-TR" dirty="0">
              <a:solidFill>
                <a:srgbClr val="FF0000"/>
              </a:solidFill>
              <a:latin typeface="Comic Sans MS" pitchFamily="66" charset="0"/>
            </a:endParaRPr>
          </a:p>
        </p:txBody>
      </p:sp>
      <p:sp>
        <p:nvSpPr>
          <p:cNvPr id="3" name="2 İçerik Yer Tutucusu"/>
          <p:cNvSpPr>
            <a:spLocks noGrp="1"/>
          </p:cNvSpPr>
          <p:nvPr>
            <p:ph idx="1"/>
          </p:nvPr>
        </p:nvSpPr>
        <p:spPr/>
        <p:txBody>
          <a:bodyPr>
            <a:normAutofit/>
          </a:bodyPr>
          <a:lstStyle/>
          <a:p>
            <a:r>
              <a:rPr lang="tr-TR" sz="2000" b="1" dirty="0" smtClean="0">
                <a:solidFill>
                  <a:srgbClr val="00B0F0"/>
                </a:solidFill>
                <a:latin typeface="Comic Sans MS" pitchFamily="66" charset="0"/>
              </a:rPr>
              <a:t>KIŞ ise: </a:t>
            </a:r>
          </a:p>
          <a:p>
            <a:r>
              <a:rPr lang="tr-TR" sz="2000" dirty="0" smtClean="0">
                <a:solidFill>
                  <a:schemeClr val="tx1"/>
                </a:solidFill>
                <a:latin typeface="Comic Sans MS" pitchFamily="66" charset="0"/>
              </a:rPr>
              <a:t>Silecekleri kalkık konumda tut</a:t>
            </a:r>
          </a:p>
          <a:p>
            <a:r>
              <a:rPr lang="tr-TR" sz="2000" dirty="0" smtClean="0">
                <a:solidFill>
                  <a:schemeClr val="tx1"/>
                </a:solidFill>
                <a:latin typeface="Comic Sans MS" pitchFamily="66" charset="0"/>
              </a:rPr>
              <a:t>Araca mutlaka antifriz koy( soğutma suyu ve silecek suyu)</a:t>
            </a:r>
          </a:p>
          <a:p>
            <a:r>
              <a:rPr lang="tr-TR" sz="2000" dirty="0" smtClean="0">
                <a:solidFill>
                  <a:schemeClr val="tx1"/>
                </a:solidFill>
                <a:latin typeface="Comic Sans MS" pitchFamily="66" charset="0"/>
              </a:rPr>
              <a:t>Aracı YIKAMA, sadece camları ve farları SİL…</a:t>
            </a:r>
          </a:p>
          <a:p>
            <a:r>
              <a:rPr lang="tr-TR" sz="2000" dirty="0" smtClean="0">
                <a:solidFill>
                  <a:schemeClr val="tx1"/>
                </a:solidFill>
                <a:latin typeface="Comic Sans MS" pitchFamily="66" charset="0"/>
              </a:rPr>
              <a:t>Zincirin olup olmadığını kontrol et </a:t>
            </a:r>
          </a:p>
          <a:p>
            <a:pPr>
              <a:buNone/>
            </a:pPr>
            <a:r>
              <a:rPr lang="tr-TR" sz="2000" dirty="0" smtClean="0">
                <a:solidFill>
                  <a:schemeClr val="tx1"/>
                </a:solidFill>
                <a:latin typeface="Comic Sans MS" pitchFamily="66" charset="0"/>
              </a:rPr>
              <a:t>    gerekliyse takılı tut…</a:t>
            </a:r>
            <a:endParaRPr lang="tr-TR" sz="2000" dirty="0">
              <a:solidFill>
                <a:schemeClr val="tx1"/>
              </a:solidFill>
              <a:latin typeface="Comic Sans MS" pitchFamily="66" charset="0"/>
            </a:endParaRPr>
          </a:p>
        </p:txBody>
      </p:sp>
      <p:pic>
        <p:nvPicPr>
          <p:cNvPr id="35842" name="Picture 2" descr="http://i691.photobucket.com/albums/vv274/alpagoz/28032012524.jpg"/>
          <p:cNvPicPr>
            <a:picLocks noChangeAspect="1" noChangeArrowheads="1"/>
          </p:cNvPicPr>
          <p:nvPr/>
        </p:nvPicPr>
        <p:blipFill>
          <a:blip r:embed="rId2" cstate="print"/>
          <a:srcRect/>
          <a:stretch>
            <a:fillRect/>
          </a:stretch>
        </p:blipFill>
        <p:spPr bwMode="auto">
          <a:xfrm>
            <a:off x="285720" y="4000504"/>
            <a:ext cx="2571768" cy="2714644"/>
          </a:xfrm>
          <a:prstGeom prst="rect">
            <a:avLst/>
          </a:prstGeom>
          <a:noFill/>
        </p:spPr>
      </p:pic>
      <p:pic>
        <p:nvPicPr>
          <p:cNvPr id="35844" name="Picture 4" descr="http://melkar.com.tr/wp-content/uploads/2012/11/haber2-300x106.jpg"/>
          <p:cNvPicPr>
            <a:picLocks noChangeAspect="1" noChangeArrowheads="1"/>
          </p:cNvPicPr>
          <p:nvPr/>
        </p:nvPicPr>
        <p:blipFill>
          <a:blip r:embed="rId3" cstate="print"/>
          <a:srcRect/>
          <a:stretch>
            <a:fillRect/>
          </a:stretch>
        </p:blipFill>
        <p:spPr bwMode="auto">
          <a:xfrm>
            <a:off x="2928926" y="4071942"/>
            <a:ext cx="2500330" cy="2581286"/>
          </a:xfrm>
          <a:prstGeom prst="rect">
            <a:avLst/>
          </a:prstGeom>
          <a:noFill/>
        </p:spPr>
      </p:pic>
      <p:pic>
        <p:nvPicPr>
          <p:cNvPr id="35846" name="Picture 6" descr="http://www.michelin.com.tr/content/learnShareArticles/293x200_Content_Windscreen.jpg"/>
          <p:cNvPicPr>
            <a:picLocks noChangeAspect="1" noChangeArrowheads="1"/>
          </p:cNvPicPr>
          <p:nvPr/>
        </p:nvPicPr>
        <p:blipFill>
          <a:blip r:embed="rId4" cstate="print"/>
          <a:srcRect/>
          <a:stretch>
            <a:fillRect/>
          </a:stretch>
        </p:blipFill>
        <p:spPr bwMode="auto">
          <a:xfrm>
            <a:off x="6300192" y="2852936"/>
            <a:ext cx="2148674" cy="2071678"/>
          </a:xfrm>
          <a:prstGeom prst="rect">
            <a:avLst/>
          </a:prstGeom>
          <a:noFill/>
        </p:spPr>
      </p:pic>
      <p:pic>
        <p:nvPicPr>
          <p:cNvPr id="35848" name="Picture 8" descr="http://upload.wikimedia.org/wikipedia/commons/c/cc/Snow_Chain_Honda.jpg"/>
          <p:cNvPicPr>
            <a:picLocks noChangeAspect="1" noChangeArrowheads="1"/>
          </p:cNvPicPr>
          <p:nvPr/>
        </p:nvPicPr>
        <p:blipFill>
          <a:blip r:embed="rId5" cstate="print"/>
          <a:srcRect/>
          <a:stretch>
            <a:fillRect/>
          </a:stretch>
        </p:blipFill>
        <p:spPr bwMode="auto">
          <a:xfrm>
            <a:off x="5572132" y="5072074"/>
            <a:ext cx="3275914" cy="16430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Comic Sans MS" pitchFamily="66" charset="0"/>
              </a:rPr>
              <a:t>VAKA SONRASI</a:t>
            </a:r>
            <a:endParaRPr lang="tr-TR" dirty="0">
              <a:solidFill>
                <a:srgbClr val="FF0000"/>
              </a:solidFill>
              <a:latin typeface="Comic Sans MS" pitchFamily="66" charset="0"/>
            </a:endParaRPr>
          </a:p>
        </p:txBody>
      </p:sp>
      <p:sp>
        <p:nvSpPr>
          <p:cNvPr id="3" name="2 İçerik Yer Tutucusu"/>
          <p:cNvSpPr>
            <a:spLocks noGrp="1"/>
          </p:cNvSpPr>
          <p:nvPr>
            <p:ph idx="1"/>
          </p:nvPr>
        </p:nvSpPr>
        <p:spPr/>
        <p:txBody>
          <a:bodyPr>
            <a:normAutofit/>
          </a:bodyPr>
          <a:lstStyle/>
          <a:p>
            <a:r>
              <a:rPr lang="tr-TR" sz="2400" dirty="0" smtClean="0">
                <a:solidFill>
                  <a:schemeClr val="tx1"/>
                </a:solidFill>
                <a:latin typeface="Comic Sans MS" pitchFamily="66" charset="0"/>
              </a:rPr>
              <a:t>Gerekli ikmalleri yap (su,yakıt v.s.)</a:t>
            </a:r>
          </a:p>
          <a:p>
            <a:r>
              <a:rPr lang="tr-TR" sz="2400" dirty="0" smtClean="0">
                <a:solidFill>
                  <a:schemeClr val="tx1"/>
                </a:solidFill>
                <a:latin typeface="Comic Sans MS" pitchFamily="66" charset="0"/>
              </a:rPr>
              <a:t>Vakanın ardından aracı park ettikten sonra motoru  </a:t>
            </a:r>
            <a:r>
              <a:rPr lang="tr-TR" sz="2400" dirty="0" err="1" smtClean="0">
                <a:solidFill>
                  <a:schemeClr val="tx1"/>
                </a:solidFill>
                <a:latin typeface="Comic Sans MS" pitchFamily="66" charset="0"/>
              </a:rPr>
              <a:t>min</a:t>
            </a:r>
            <a:r>
              <a:rPr lang="tr-TR" sz="2400" dirty="0" smtClean="0">
                <a:solidFill>
                  <a:schemeClr val="tx1"/>
                </a:solidFill>
                <a:latin typeface="Comic Sans MS" pitchFamily="66" charset="0"/>
              </a:rPr>
              <a:t>. 1 </a:t>
            </a:r>
            <a:r>
              <a:rPr lang="tr-TR" sz="2400" dirty="0" err="1" smtClean="0">
                <a:solidFill>
                  <a:schemeClr val="tx1"/>
                </a:solidFill>
                <a:latin typeface="Comic Sans MS" pitchFamily="66" charset="0"/>
              </a:rPr>
              <a:t>dk</a:t>
            </a:r>
            <a:r>
              <a:rPr lang="tr-TR" sz="2400" dirty="0" smtClean="0">
                <a:solidFill>
                  <a:schemeClr val="tx1"/>
                </a:solidFill>
                <a:latin typeface="Comic Sans MS" pitchFamily="66" charset="0"/>
              </a:rPr>
              <a:t> rölantide çalıştır.</a:t>
            </a:r>
          </a:p>
          <a:p>
            <a:r>
              <a:rPr lang="tr-TR" sz="2400" dirty="0" smtClean="0">
                <a:solidFill>
                  <a:schemeClr val="tx1"/>
                </a:solidFill>
                <a:latin typeface="Comic Sans MS" pitchFamily="66" charset="0"/>
              </a:rPr>
              <a:t>Gerekli temizlikleri yap (camlar, farlar v.s.) </a:t>
            </a:r>
          </a:p>
          <a:p>
            <a:r>
              <a:rPr lang="tr-TR" sz="2400" dirty="0" smtClean="0">
                <a:solidFill>
                  <a:schemeClr val="tx1"/>
                </a:solidFill>
                <a:latin typeface="Comic Sans MS" pitchFamily="66" charset="0"/>
              </a:rPr>
              <a:t>Aracı duruma göre </a:t>
            </a:r>
            <a:r>
              <a:rPr lang="tr-TR" sz="2400" dirty="0" smtClean="0">
                <a:solidFill>
                  <a:schemeClr val="bg2">
                    <a:lumMod val="50000"/>
                  </a:schemeClr>
                </a:solidFill>
                <a:latin typeface="Comic Sans MS" pitchFamily="66" charset="0"/>
              </a:rPr>
              <a:t>Kışlık</a:t>
            </a:r>
            <a:r>
              <a:rPr lang="tr-TR" sz="2400" dirty="0" smtClean="0">
                <a:solidFill>
                  <a:schemeClr val="tx1"/>
                </a:solidFill>
                <a:latin typeface="Comic Sans MS" pitchFamily="66" charset="0"/>
              </a:rPr>
              <a:t> veya </a:t>
            </a:r>
            <a:r>
              <a:rPr lang="tr-TR" sz="2400" dirty="0" smtClean="0">
                <a:solidFill>
                  <a:srgbClr val="FFC000"/>
                </a:solidFill>
                <a:latin typeface="Comic Sans MS" pitchFamily="66" charset="0"/>
              </a:rPr>
              <a:t>Yazlık</a:t>
            </a:r>
            <a:r>
              <a:rPr lang="tr-TR" sz="2400" dirty="0" smtClean="0">
                <a:solidFill>
                  <a:schemeClr val="tx1"/>
                </a:solidFill>
                <a:latin typeface="Comic Sans MS" pitchFamily="66" charset="0"/>
              </a:rPr>
              <a:t> konumda muhafaza 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39938" name="AutoShape 2" descr="data:image/jpeg;base64,/9j/4AAQSkZJRgABAQAAAQABAAD/2wCEAAkGBhQRERUUExAUFBUUFBQUFBcVEhUXFxQWFRcWGBQYFBgXGyYeFxojGhQXIC8gIycpLCwtFR4xNTAqNSYrLCkBCQoKDgwOGg8PGiwkHyUtLCkpLCwsLCwsLCksLCwsLCwsKSwsLCwsLCwsLCwsLCksLCwsLCwsKiwsLCwsLCwpLP/AABEIAMIBAwMBIgACEQEDEQH/xAAbAAACAwEBAQAAAAAAAAAAAAAAAgMEBQEGB//EAD8QAAEDAgIIAwQJAwQCAwAAAAEAAhEDIQQxBRJBUWFxgZGhsfATIsHRBhQVMkJScrLhgpLxIzNT0kPCYqKz/8QAGgEBAAMBAQEAAAAAAAAAAAAAAAECAwQFBv/EADYRAAIBAgMFBAgFBQAAAAAAAAABAgMREiExBBVBUaEFgZHhFDJSU2Fi0fAzNHGxwRMiI0Lx/9oADAMBAAIRAxEAPwD2CEIXYcYIQhACEIQAhCEAIQhACEIQAhCEAIQhACEIhACF2FxCQQhEIAQugIKA4hCEIBCEQgBCEIAQhCAEIQgOwiE0IhSSLCITQiEAsIhNCIQCwiE0IhALCITQiEAsIhNCIQCwiE0IhALCITQiEAsIhNCIQHAV3VRC6AoBzVTikpabJV/D4OVlOdiyVzMFJRlq3amj7LPr4aFEKiZLjYowjVUpak1VtcqKuJ4RCECQiE64gFhEJoRCkCwuruquoBoRCaF3VUEiQiE0IhALCITQiEAsIhNCIQCwiE0IhALCITQiEAsIhNCIQCwiE0KRrhtBPX+EFiGEQrYfS2sf0eMuyu0MRRz9hyvM81VysWUbmQKZ3J20TuXoDi6AF2AcCB8EtHSWHyAAnOWlUdQtgMzD4Y7luYPDQLrv2pTFgRbcPJOzSLDvHMLmqXkaRikTOpyFkaQwZGyy0Tj27/BT06gcLEEKlNOJLVzyhwLzkJUb8C8ZtIXra1YMuRZQPx1I2Lm9SupVGZuCPLjCld+qFelbgKTriOhMJfY0BnHcwrf1CMB536mVz6oVvxhyc4/uA6SoatClsqntKnGRhMb6mVw4chWcTDTAeT0EearF5V9SthfZHchd1yuoAhEJw1OKBQEMI1VZbhXKzT0WZ96o1vNwJ7SobRNmZuqiFrM0OT/5G9JKlboQbanYKMaJwsxIRC3maEZeXk8rQojodg+88jsPNRjiTgZjQiFrvwFGP9w85CqVadOfdLyI3DNWUkyGrFOEQrGq38rvXRBDdxUkWK8IhWRTByaTyCWBuQWIIRCngLkBAQwuhqlgLhKAjLQl9mFL0XeiiwIwFKyqRtS9F2eCWQux34gldGLeAQHETnCj6LnRRhRN2cfWeRBe4jdNkjRCkLVyFNkRdnA47yuEnemhEKSBZO9cTwiEAkI1U6EAkITwhAPCITwiEJE1UAcE8IhAM2uRkAJ3T80U8S5sw4ieNksIhRZE5jjFP/MVG95OZJ23K7CISyF2JC6Dx8U0IhSQLrHee5XCnhEIBAiE8IhAJCITwiEAkIhPCIQCQiE8IhAJCITwiEAojce/8J2lu1rv7h/1XIRCgE7atPbTOex5UwxNHL2OW353uqUIhRhJuT1K1Mm1Ij+o35qMuZ+Qj+v5hJCIU2AP1dgPUg/BJCeEQhAey4phh+ISwuoSc9ihdQgHhEJoRCEiwiE0IhALCITQiEAsI1U0J2mEBFqI1FOKiPa+oCgWINVdFMnIKw3EkZR/aPknGNO/sAEuybIrjDO/KeyV1EjNp7K0cad5Qca7eVF2LIqezXNVWvrR/wAgJTUnYOynMWK8IjgpyyVw0UIsQwiE5YuQpAsIhNCIQCwiFOzDzeQEtSiWqMSvYmxFCITQiFJAsIhNCIQCwiE0IhALCITQiEAsITQhASQiE0IhCRYRCaEQgFhEJoRCAWEQmhEIBYRCaEQgFhEJoXYQCQiE8IhAJCITQiEBxErsIhAKQiE0IhALCNVNCjxVcU2OeQSGiYGarKSim2Sk27I47FAEj8pg9lbaNZpHD15FeSOnKdZ7vZuhxj3XCHAi44EHK29b+jMbZrtjhqnmLj4rljJSWJG0oOLsybVRCnr0oPA5KKF1p3zMLCwiE0IhSBYRCaEQgFhEJoRCAWEJoXUA0IK8s6u4mQ+ebiu+2cNosPz9oXzL7fXCm/E9V9nNay6eZ6SpiGtsXNB4m/ZK7FsGb2915cVs/uk7feiSq50sAS0sE5/fk+AVd/NvKl1RHoHzdD1NXSzBkHO5NPxhFPS9M5kt/U0+YsvM/a7biCIj8Vr9FG/SrLWB4ax+Stv2Xun4oegfN08z1o0lS/5W90fadOY1x2svKU9KCbMHM7juTnSjbW8FR9vT9118iVsC9rp5nqqePpn8Q6281369TmPaNvxC8m7TTdgPKPW9P9ts8clG/qnuuvkT6BH2vvxPVuxLBm9v9wSHH0/+RvdeYGnG3iJG+fku/bIjIdz8lG/6nuuvkRu9e19+J6Q6Spf8jVKzEsOT2nqF5g6UAH4bRPqEo0yyJ1mDsp3/AD9118hu/wCY9brDeO66vIM0yw/+RhvGacaUYcngncAp3/Na0uvkW3avb6eZ6wBELzdKqXGxWhhTGtcn3XHnC1h26pK7p27/ACKz7Ocf9uhqQheTx+ki18e0eAYA1WzHU8lCzSwF/a1Ccojsku22tIdX9CN3v2je+kGmfq1PWDQ5xMNBMAwJK8O76WV64c11SARk0BtjNpF1Y+k+NLobJBa0m5yLv4heY0Y/7o3sPg5Zy2upXi5PL4I7qGzQppXV2T1MKA5pD3h0iDrkwdhvK9r9HtL+0mm+Gv2gZEjJ7NwO7YbbV4vFmw5q9Rq2BmCMiDcJQ2h0tdC+0bOqy+J9XwtfWbB/xyUOJxDaZ94/yvN/R/Thc4NdnBIP52iJniJHorQ+kLyKciSQZHEHPt5Fd+0bXOFPHRt3njxof34Zlp2lmbAT2HmVX+2XT/tCP1wfJecqY4xdxub2EopYwzdx25x4WXjb62q2kfB/U7fQafxPUN0wIM03A7pbfrKQ6ZOymOtQfJeafjIGsdcAW2fJcq1XQNVzttpGR322Jvvavl8H9R6DT5v77j1Z0u38ju7fOVG7TB2U/wD7j5Ly/wBbdtm4yMKdr3OnVAOYJsm/NpWqj4P6k+gUub++49MNKt/K4dvmhYLRb7vkhV39X5R8PMvu6nzf33HmMJpMB12OInOTcZK4dIg39lsjPdksSljS4wbSfdtbb8IClrY0iIv/ACuOdO706nUpqxoN0jcwwwTfgRuXamNtalfpkqWHxMmN60H0+KxksL0Juiu3SF4NMjZNuhCKmLvGpyPz4qviK5GV7+aG1DBLotbMK9uNiLolfjzP3dgi+e+UUqjpm/C6ja6Tsttketqs02HO3fOdyhu3Ai64kFTFGLTIJ2Z7FPSaZJAN46QrtHDAgkubuzTe3pNkF+WweuKzdXgkLrUpHFajvujZz4+KeljpP3P55Ljix7gdYRF+GanFWk0XqZA7ro5ZaZhPMrtr3u03F58lDV1BPuiBnPmmdjm7GyVTqVC4GbchHRaRxX5EuxawmDYZsLm2au0qGrk4Gb2BsNkWvltWJh8O6QSSQbQLRy6rRa6XAMaZkt+9eOqvNPmWhbkejwlcAhsybG61qbS6mQLEm/Eblh6K0O1jxUc4zcAbY4r0VJwgxlt3rzalRJ2i7kVJfA8/pNoAkmNhj4rNoOBixzjOfW1bD64qkkCATHaxn1sVCpgyPulbQqcGbJNo83p+tLXmczHwAWVRaGME3tC1MVh3PJOqdSnLnSDEi4aJzMws6m0NzEbJtn3svfptWsijViF2IMAki5ym7fmrbcRaFV0jW1KcAC55XBBm2f8AKGGZ5BaOKtcqpcDc+j2lQ2oTN2ub0AmfM+C9vj9Jxh7ife1Rw3EdvFfMdBEh7r21pIi55nd816rEYyWmmcmOmJzBBgj1tWdWpgTiYTp4mpENTSLdgJmf8IpaQBPvblXFNsGMuanZSpkTF/ULx248jfQlq6SZkcoSHSjQRa3j6sgYZmeqPU/JK6gzaAqJx5MXOjSbdaMhs9ck9PHBz7GBbmTtVJxb+QTfslaYgRHwnJaYU+AxG2ca7Y5scihZX1WUKuCJpjZSfiZeJaAMxHf+OgU1Si2db1w8lJRwOuDObIJtnEExwgFXquh7e7l8Ist5VIrI5WnqzFGLaJt1hOa7iMjG8netA6JEDKR52n4qU6NIEETaeXoEd1DqQK2ZhVGkmdkKM0XOPAZrZoYMl4BHLj6Hkr1TAAC3omys6qiSotnnfYO1o9CVO6s4QNjchwV9uEH9W316zULaIJIOyyYkxZlI4l2e/McslyuCTcD+PQK0PswbDs8P5sq7aEkScu2yFKa4CwjIFotst3+a6aAM2g7OfryRicNqmDYnwn14Kq5jhYdP58VZRvmmQ2aIqMDfdN+lj6KrVK4v+WT5ED5qlTF+Yz3b10UATG8bd9reEqypJBSNDRmIEwTb/Px816XC0wALeHqF5N7W04MzeCBnaD0z81s4DSoDRfYPEZ+HZc9em3/dE6qUrZM9Iys2YdIkmN2c33LSo5bCF5/DY0PHreQnrWaYMcjC8uVHOxLpXWTL2I0Y3WJEtncVA3R7xm4O4kGVNh8QX0WufnffeCQD4Ip1jFjlmFleayuUjfmVNI4X/QqAzPs3bJFhOfRfPNIWpmNlx4fJfTatTWBBGYIPI5r5lpjCVA5zLQCQN5Gyei9zsucpJxYk7Zsr45rYLibyNtjIEwPWSbAtJbO0geSqjBQJeZjIbP5WrhIe0FotvlexPKJnF4mXRhBT9m/8NVscnjMdiFerYUvAeDkA12+xIB7FLTZr0XUvxGHUv1tuBOyYjvvXNG6RbqlrnAEjI5zy9ZLgm3KLtr9/8NrLRldoIs48kVKxZ18T6KhxDDrT19d1M4azYJ4jpmua3FmNhX4szI2LmIxJU9PBDObcEjsGBdQpRuRhZTGIOzMKWm4uzMT8LW7qWlQjZ6CsnDtMbIOfBXc1yIUPiTUaw1RLzO2BKFfpYUQJIHNC5nNHSomLR0mGucNaTJZzBkA955Sm+3SBaZNonxVU4Ave0xBkNj/5BzP+0rtfR2qJF4jxMeV+29dNqb1ON3ZPQ0rEQSATM7loO+kQiDBEXuPUWKzaOEDrDbE2GZbMjoAqdXA+8eBjmM3W4SSquFOTzGaNF2mNZ05QQDHMds0+I0s6RGceJkLMGFOtERrSR3ae8KzWw2q8PJkEeMielypwwTF2KzGuLpcYsB5qVmIb7pnMXniLT3WfXqa4ysNXw/jyV+lo0uaLSQGCN4AFuAn9pV5YUs8iVJifaTrAO/FGWUG8K2ynMnplfIeeapDR5Die1svd1r9BktzBUjqAkgEFwBJgWYC2en7VlUlGKyLJ8zPrgSJaSSBzAyHVVMS4gAxN46DL4rV0mSwH8MkgDafe84bfdrDcqvs5aCNonr7vkZ7JCasmG7lGvGoIBkw7ocug+KqUqxkw0yD2v87LQGsHFp/E2ByBv8YUGMcWuvwBEZ6s59B48F0wa0KNoT6uXkcRPlHb4KR2F1YDHAw6DBmOfD5pNHNJi8x7ts4AbHdx81uUtFBrgTOsDfnn5mFWpPA7M1gsSuizoyhqDmZ/ytOnR9odWbQC6N3PJR4XCkkmYG07OQ3q5rwIGW3eea8erUu8je7thRJiKwMACABYBV8O0lxi2zwn4qKviIMDPcp8JRc0XnWcZKySwoq8skSmmvGfSPC6ri8SQHEOHCbdvivcigViaZoAVHA5OAPQi/jK9rsVqVScHxX8nHtUmkpLgzxOKa17IZfbxVSlReyQAeIWjpTA+wl7XEbtx4Kjh6j6jwBEnaV9AqMoJxtdMxdeE2pXs0adHFSYd7sbMvNW8M1gqFzg50mXAOiTxIue60qH0ba2nNUhziBZsta0Wk7yY2+CycZgmUnwyo6J+6T3uO19y8RVqcpOKPRxZZljEObNsibSNm5UKroJG2dnineS5tthkk7BF+1u6gbhYqEkmxB53A+azSRjN30JKWNAymNnjbuF3EY47ByVJrCCYGXwU1SrNz6kT+4hWcI3KJsnp4ojPdPQobiXOdGUkg9/gJUVZ0xuiRyk59Y7pq85DcSZ4Zg9u8qEkTdl6npWwtNkLMsfX8ITBHkaYmauIrw55n8etbebfEf2pBXBiZ8hmbnk1pVPCsLi4GwuL7JMfFWKLNhi1znawBPTVB68VTCkZRY1SrDrCLAgDgAAD38VL9ZAc0xc2+I737KCtiCNtwRPG4+Bb2TV7skZiCDxabdzZRh0NAc+S0NF7gcPe1QeZLvBMx5I3gOB3+6Zkjq0+ilpVgJLB+LsJq6v7m9lo1dXNsCGhpETJaGx+4R1VJO2VjNozaWCaTOQJjVjL3Z+APULXFSHjKJjoQLHvAS4mhrMOrsBA3yA3xJb4qjhMREMdssXTleAeP8ACzd5q5OhvPwILdbbBB42jyv1WZU0jqEtGRcY6gEHeB/O5amGqEjVjPP9JFvNi89iaWrUgkZloI3ztWVJXbUiGyfF0nVAHOJu4gWNso+fVXsPQ1aYmPdz4XJ63IPJQ0cUDAABOtygNBI6HVBJ4Fa1HDsc2MxBAmxi4B7z3CVJtKzJuZ1bANc9p3fG58Y/uKydO0BUIaDlmRkSJ73+C9DVcGzAkgludzYEnhbyWdozAAuM23cNojp5LSjJ+tyItdlXQejdUTfK82vIPwW/Soz7zrzs/Nz3DzTYehE8SpzJyvz+Kwq1XNnbGFlYlAJE7Aq8OefdOqN4z6fNStOySfLoFNSaSfPgueyRDVhMJgQy4zm5NzPMq5TZt2roAAslfWhZttmTbZJKyNPMu0x+GP7SbeK0vbyN3rzWb9IH6rKZJsHO1oE21Zvwt5L0+yZYNqj8brocu0x/xs8H9JG2trRtBBEcpU30PwevUniP5+C7pysazCGt90ZGFq/QXBnV1tlz4QPPwX2e0Vf6VGU+SZ5dOOKaR6TFZjnHry6rzumMCGue9wEG/IyQ3zvyC3cdUII2XueFlh6fxeuA1ty4DL4L4ilFxkup7NR3DC6rnAWubmBcHWA/9Sei6zDggHPW1pncffnmCWjqsnD1X09WLGW8zcG39viEuH0mT97KNhOySB1Lx0aul0nm0UuX6OEBYIEHVaCRvtMDeXkNH6SqlTRB1QfwzBi8xMc7DNXsMA33D/gRblcknqrdDEa1NzBdzRc75Aj1wVXOUdAVNHYBrwQdoOdjDp38WW5qo7BOJLYght53iQe7nE/0qfG48Ne10yBZw3gRPlPQqMY8vcDP4WNMbQPvE8ZnuVZY/WJO/ZsZAGwueS4nfWG/IAdgAhWvIXLVUf6x4ilP97liA++OOrPHJCEpcSrFGziGzx95qvYY/wCif6f2vPndCFpPQmOpFRHudB/6qahmf0A9YzQhUlxLT4F+k7/SqX2A9qhA8AB0VHGD32cWGegaQuIWNP1n3/sVPSYcf7nr8VQLH+k4gD9R/aUIWFH8UngZuH/HyP7CvSYc+8P0P/aw+a6hbbQVRGcnfpZ/+LlLo4Xd+qp5tQhTS0l+n8Ex9ZfqX2q9RFzyQheeztqilgg2GRXWDJCFkzJkjklQIQkSEcA+Kq6WbLG/qH7XIQu3YPzMP1Mq/qMwK4ltSbw63D3RktH6KNApPgfiKEL6jtX8pLu/dHnbP+KixpYe6vOtb/rMtsCEL56n6jPQ4kGlx93mPIKhgmjXy3ftKELoh+GVZZB9936R4sup9F5n9PxCEKXoyxWxw9w9P3R5CFzRv3OWXaouIR+oQ9SxSaIy2nzK4hCu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9940" name="Picture 4" descr="Uzun ince patika yolu"/>
          <p:cNvPicPr>
            <a:picLocks noChangeAspect="1" noChangeArrowheads="1"/>
          </p:cNvPicPr>
          <p:nvPr/>
        </p:nvPicPr>
        <p:blipFill>
          <a:blip r:embed="rId2" cstate="print"/>
          <a:srcRect/>
          <a:stretch>
            <a:fillRect/>
          </a:stretch>
        </p:blipFill>
        <p:spPr bwMode="auto">
          <a:xfrm>
            <a:off x="179512" y="188640"/>
            <a:ext cx="8727344" cy="6525344"/>
          </a:xfrm>
          <a:prstGeom prst="rect">
            <a:avLst/>
          </a:prstGeom>
          <a:noFill/>
        </p:spPr>
      </p:pic>
      <p:sp>
        <p:nvSpPr>
          <p:cNvPr id="6" name="5 Başlık"/>
          <p:cNvSpPr>
            <a:spLocks noGrp="1"/>
          </p:cNvSpPr>
          <p:nvPr>
            <p:ph type="title"/>
          </p:nvPr>
        </p:nvSpPr>
        <p:spPr/>
        <p:txBody>
          <a:bodyPr/>
          <a:lstStyle/>
          <a:p>
            <a:endParaRPr lang="tr-TR" dirty="0"/>
          </a:p>
        </p:txBody>
      </p:sp>
      <p:sp>
        <p:nvSpPr>
          <p:cNvPr id="7" name="1 Başlık"/>
          <p:cNvSpPr txBox="1">
            <a:spLocks/>
          </p:cNvSpPr>
          <p:nvPr/>
        </p:nvSpPr>
        <p:spPr>
          <a:xfrm>
            <a:off x="251520" y="1412776"/>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Comic Sans MS" pitchFamily="66" charset="0"/>
                <a:ea typeface="+mj-ea"/>
                <a:cs typeface="+mj-cs"/>
              </a:rPr>
              <a:t>Teşekkürler </a:t>
            </a:r>
            <a:br>
              <a:rPr kumimoji="0" lang="tr-TR"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Comic Sans MS" pitchFamily="66" charset="0"/>
                <a:ea typeface="+mj-ea"/>
                <a:cs typeface="+mj-cs"/>
              </a:rPr>
            </a:br>
            <a:r>
              <a:rPr kumimoji="0" lang="tr-TR" sz="3600" b="0" i="0" u="none" strike="noStrike" kern="1200" cap="all" spc="0" normalizeH="0" baseline="0" noProof="0" dirty="0" smtClean="0">
                <a:ln>
                  <a:noFill/>
                </a:ln>
                <a:solidFill>
                  <a:srgbClr val="FFFF00"/>
                </a:solidFill>
                <a:effectLst>
                  <a:reflection blurRad="12700" stA="48000" endA="300" endPos="55000" dir="5400000" sy="-90000" algn="bl" rotWithShape="0"/>
                </a:effectLst>
                <a:uLnTx/>
                <a:uFillTx/>
                <a:latin typeface="Comic Sans MS" pitchFamily="66" charset="0"/>
                <a:ea typeface="+mj-ea"/>
                <a:cs typeface="+mj-cs"/>
              </a:rPr>
              <a:t/>
            </a:r>
            <a:br>
              <a:rPr kumimoji="0" lang="tr-TR" sz="3600" b="0" i="0" u="none" strike="noStrike" kern="1200" cap="all" spc="0" normalizeH="0" baseline="0" noProof="0" dirty="0" smtClean="0">
                <a:ln>
                  <a:noFill/>
                </a:ln>
                <a:solidFill>
                  <a:srgbClr val="FFFF00"/>
                </a:solidFill>
                <a:effectLst>
                  <a:reflection blurRad="12700" stA="48000" endA="300" endPos="55000" dir="5400000" sy="-90000" algn="bl" rotWithShape="0"/>
                </a:effectLst>
                <a:uLnTx/>
                <a:uFillTx/>
                <a:latin typeface="Comic Sans MS" pitchFamily="66" charset="0"/>
                <a:ea typeface="+mj-ea"/>
                <a:cs typeface="+mj-cs"/>
              </a:rPr>
            </a:br>
            <a:r>
              <a:rPr kumimoji="0" lang="tr-TR" sz="3600" b="0" i="0" u="none" strike="noStrike" kern="1200" cap="all" spc="0" normalizeH="0" baseline="0" noProof="0" dirty="0" smtClean="0">
                <a:ln>
                  <a:noFill/>
                </a:ln>
                <a:solidFill>
                  <a:srgbClr val="FFFF00"/>
                </a:solidFill>
                <a:effectLst>
                  <a:reflection blurRad="12700" stA="48000" endA="300" endPos="55000" dir="5400000" sy="-90000" algn="bl" rotWithShape="0"/>
                </a:effectLst>
                <a:uLnTx/>
                <a:uFillTx/>
                <a:latin typeface="Comic Sans MS" pitchFamily="66" charset="0"/>
                <a:ea typeface="+mj-ea"/>
                <a:cs typeface="+mj-cs"/>
              </a:rPr>
              <a:t>yolunuz  açık olsun</a:t>
            </a:r>
            <a:endParaRPr kumimoji="0" lang="tr-TR" sz="3600" b="0" i="0" u="none" strike="noStrike" kern="1200" cap="all" spc="0" normalizeH="0" baseline="0" noProof="0" dirty="0">
              <a:ln>
                <a:noFill/>
              </a:ln>
              <a:solidFill>
                <a:srgbClr val="FFFF00"/>
              </a:solidFill>
              <a:effectLst>
                <a:reflection blurRad="12700" stA="48000" endA="300" endPos="55000" dir="5400000" sy="-90000" algn="bl" rotWithShape="0"/>
              </a:effectLst>
              <a:uLnTx/>
              <a:uFillTx/>
              <a:latin typeface="Comic Sans MS" pitchFamily="66"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2530" name="Picture 2" descr="http://img24.imageshack.us/img24/6812/00123.jpg"/>
          <p:cNvPicPr>
            <a:picLocks noChangeAspect="1" noChangeArrowheads="1"/>
          </p:cNvPicPr>
          <p:nvPr/>
        </p:nvPicPr>
        <p:blipFill>
          <a:blip r:embed="rId2" cstate="print"/>
          <a:srcRect/>
          <a:stretch>
            <a:fillRect/>
          </a:stretch>
        </p:blipFill>
        <p:spPr bwMode="auto">
          <a:xfrm>
            <a:off x="142844" y="1500174"/>
            <a:ext cx="4786346" cy="4643450"/>
          </a:xfrm>
          <a:prstGeom prst="rect">
            <a:avLst/>
          </a:prstGeom>
          <a:noFill/>
        </p:spPr>
      </p:pic>
      <p:pic>
        <p:nvPicPr>
          <p:cNvPr id="22532" name="Picture 4" descr="http://ambulance-photos.com.s3.amazonaws.com/3017.jpg"/>
          <p:cNvPicPr>
            <a:picLocks noChangeAspect="1" noChangeArrowheads="1"/>
          </p:cNvPicPr>
          <p:nvPr/>
        </p:nvPicPr>
        <p:blipFill>
          <a:blip r:embed="rId3" cstate="print"/>
          <a:srcRect/>
          <a:stretch>
            <a:fillRect/>
          </a:stretch>
        </p:blipFill>
        <p:spPr bwMode="auto">
          <a:xfrm>
            <a:off x="4929190" y="1571612"/>
            <a:ext cx="4070880" cy="453389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Comic Sans MS" pitchFamily="66" charset="0"/>
              </a:rPr>
              <a:t>Nelere sahip</a:t>
            </a:r>
            <a:endParaRPr lang="tr-TR" dirty="0">
              <a:solidFill>
                <a:schemeClr val="tx1"/>
              </a:solidFill>
              <a:latin typeface="Comic Sans MS" pitchFamily="66" charset="0"/>
            </a:endParaRPr>
          </a:p>
        </p:txBody>
      </p:sp>
      <p:sp>
        <p:nvSpPr>
          <p:cNvPr id="3" name="2 İçerik Yer Tutucusu"/>
          <p:cNvSpPr>
            <a:spLocks noGrp="1"/>
          </p:cNvSpPr>
          <p:nvPr>
            <p:ph idx="1"/>
          </p:nvPr>
        </p:nvSpPr>
        <p:spPr/>
        <p:txBody>
          <a:bodyPr/>
          <a:lstStyle/>
          <a:p>
            <a:r>
              <a:rPr lang="tr-TR" sz="2400" dirty="0" smtClean="0">
                <a:solidFill>
                  <a:schemeClr val="tx1"/>
                </a:solidFill>
                <a:latin typeface="Comic Sans MS" pitchFamily="66" charset="0"/>
              </a:rPr>
              <a:t>Silindir sayısı 4</a:t>
            </a:r>
          </a:p>
          <a:p>
            <a:r>
              <a:rPr lang="tr-TR" sz="2400" dirty="0" smtClean="0">
                <a:solidFill>
                  <a:schemeClr val="tx1"/>
                </a:solidFill>
                <a:latin typeface="Comic Sans MS" pitchFamily="66" charset="0"/>
              </a:rPr>
              <a:t>Motor gücü 110 </a:t>
            </a:r>
            <a:r>
              <a:rPr lang="tr-TR" sz="2400" dirty="0" err="1" smtClean="0">
                <a:solidFill>
                  <a:schemeClr val="tx1"/>
                </a:solidFill>
                <a:latin typeface="Comic Sans MS" pitchFamily="66" charset="0"/>
              </a:rPr>
              <a:t>bg</a:t>
            </a:r>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Maksimum </a:t>
            </a:r>
            <a:r>
              <a:rPr lang="tr-TR" sz="2400" dirty="0" err="1" smtClean="0">
                <a:solidFill>
                  <a:schemeClr val="tx1"/>
                </a:solidFill>
                <a:latin typeface="Comic Sans MS" pitchFamily="66" charset="0"/>
              </a:rPr>
              <a:t>tork</a:t>
            </a:r>
            <a:r>
              <a:rPr lang="tr-TR" sz="2400" dirty="0" smtClean="0">
                <a:solidFill>
                  <a:schemeClr val="tx1"/>
                </a:solidFill>
                <a:latin typeface="Comic Sans MS" pitchFamily="66" charset="0"/>
              </a:rPr>
              <a:t> 330 </a:t>
            </a:r>
            <a:r>
              <a:rPr lang="tr-TR" sz="2400" dirty="0" err="1" smtClean="0">
                <a:solidFill>
                  <a:schemeClr val="tx1"/>
                </a:solidFill>
                <a:latin typeface="Comic Sans MS" pitchFamily="66" charset="0"/>
              </a:rPr>
              <a:t>Nm</a:t>
            </a:r>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Yakıt deposu 75 </a:t>
            </a:r>
            <a:r>
              <a:rPr lang="tr-TR" sz="2400" dirty="0" err="1" smtClean="0">
                <a:solidFill>
                  <a:schemeClr val="tx1"/>
                </a:solidFill>
                <a:latin typeface="Comic Sans MS" pitchFamily="66" charset="0"/>
              </a:rPr>
              <a:t>lt</a:t>
            </a:r>
            <a:endParaRPr lang="tr-TR" sz="2400" dirty="0" smtClean="0">
              <a:solidFill>
                <a:schemeClr val="tx1"/>
              </a:solidFill>
              <a:latin typeface="Comic Sans MS" pitchFamily="66" charset="0"/>
            </a:endParaRP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2400" dirty="0" smtClean="0">
                <a:solidFill>
                  <a:schemeClr val="tx1"/>
                </a:solidFill>
                <a:latin typeface="Comic Sans MS" pitchFamily="66" charset="0"/>
              </a:rPr>
              <a:t>6 vitesli düz şanzıman</a:t>
            </a:r>
          </a:p>
          <a:p>
            <a:r>
              <a:rPr lang="tr-TR" sz="2400" dirty="0" smtClean="0">
                <a:solidFill>
                  <a:schemeClr val="tx1"/>
                </a:solidFill>
                <a:latin typeface="Comic Sans MS" pitchFamily="66" charset="0"/>
              </a:rPr>
              <a:t>5 vitesli otomatik şanzıman</a:t>
            </a:r>
          </a:p>
          <a:p>
            <a:r>
              <a:rPr lang="tr-TR" sz="2400" dirty="0" smtClean="0">
                <a:solidFill>
                  <a:schemeClr val="tx1"/>
                </a:solidFill>
                <a:latin typeface="Comic Sans MS" pitchFamily="66" charset="0"/>
              </a:rPr>
              <a:t>Azami yüklü ağırlık [kg]3500</a:t>
            </a:r>
          </a:p>
          <a:p>
            <a:r>
              <a:rPr lang="tr-TR" sz="2400" dirty="0" smtClean="0">
                <a:solidFill>
                  <a:schemeClr val="tx1"/>
                </a:solidFill>
                <a:latin typeface="Comic Sans MS" pitchFamily="66" charset="0"/>
              </a:rPr>
              <a:t>Gösterge tablosunda sinyal, uzun far, akü şarj akımı, yağ seviyesi, soğutma sıvısı seviyesi, fren hidroliği ve fren balataları için uyarı ışıkları</a:t>
            </a:r>
          </a:p>
          <a:p>
            <a:r>
              <a:rPr lang="tr-TR" sz="2400" dirty="0" smtClean="0">
                <a:solidFill>
                  <a:schemeClr val="tx1"/>
                </a:solidFill>
                <a:latin typeface="Comic Sans MS" pitchFamily="66" charset="0"/>
              </a:rPr>
              <a:t>Arızalı ampul uyarısı</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sz="2600" dirty="0" smtClean="0">
                <a:solidFill>
                  <a:schemeClr val="tx1"/>
                </a:solidFill>
                <a:latin typeface="Comic Sans MS" pitchFamily="66" charset="0"/>
              </a:rPr>
              <a:t>ADAPTIVE ESP </a:t>
            </a:r>
          </a:p>
          <a:p>
            <a:r>
              <a:rPr lang="tr-TR" sz="2600" dirty="0" smtClean="0">
                <a:solidFill>
                  <a:schemeClr val="tx1"/>
                </a:solidFill>
                <a:latin typeface="Comic Sans MS" pitchFamily="66" charset="0"/>
              </a:rPr>
              <a:t>ABS, EBD, BAS ve </a:t>
            </a:r>
            <a:r>
              <a:rPr lang="tr-TR" sz="2600" dirty="0" err="1" smtClean="0">
                <a:solidFill>
                  <a:schemeClr val="tx1"/>
                </a:solidFill>
                <a:latin typeface="Comic Sans MS" pitchFamily="66" charset="0"/>
              </a:rPr>
              <a:t>ASR'yi</a:t>
            </a:r>
            <a:r>
              <a:rPr lang="tr-TR" sz="2600" dirty="0" smtClean="0">
                <a:solidFill>
                  <a:schemeClr val="tx1"/>
                </a:solidFill>
                <a:latin typeface="Comic Sans MS" pitchFamily="66" charset="0"/>
              </a:rPr>
              <a:t> içeren fren sistemi</a:t>
            </a:r>
          </a:p>
          <a:p>
            <a:r>
              <a:rPr lang="tr-TR" sz="2600" dirty="0" smtClean="0">
                <a:solidFill>
                  <a:schemeClr val="tx1"/>
                </a:solidFill>
                <a:latin typeface="Comic Sans MS" pitchFamily="66" charset="0"/>
              </a:rPr>
              <a:t>Yağmurda Fren Desteği</a:t>
            </a:r>
          </a:p>
          <a:p>
            <a:r>
              <a:rPr lang="tr-TR" sz="2600" dirty="0" smtClean="0">
                <a:solidFill>
                  <a:schemeClr val="tx1"/>
                </a:solidFill>
                <a:latin typeface="Comic Sans MS" pitchFamily="66" charset="0"/>
              </a:rPr>
              <a:t>Geniş açılı ayna</a:t>
            </a:r>
          </a:p>
          <a:p>
            <a:r>
              <a:rPr lang="tr-TR" sz="2600" dirty="0" smtClean="0">
                <a:solidFill>
                  <a:schemeClr val="tx1"/>
                </a:solidFill>
                <a:latin typeface="Comic Sans MS" pitchFamily="66" charset="0"/>
              </a:rPr>
              <a:t>Tam ölçekli hava yastıkları ve üç noktalı emniyet kemerleri</a:t>
            </a:r>
          </a:p>
          <a:p>
            <a:r>
              <a:rPr lang="tr-TR" sz="2600" dirty="0" smtClean="0">
                <a:solidFill>
                  <a:schemeClr val="tx1"/>
                </a:solidFill>
                <a:latin typeface="Comic Sans MS" pitchFamily="66" charset="0"/>
              </a:rPr>
              <a:t>Yük emniyeti halkaları</a:t>
            </a:r>
          </a:p>
          <a:p>
            <a:r>
              <a:rPr lang="tr-TR" sz="2600" dirty="0" smtClean="0">
                <a:solidFill>
                  <a:schemeClr val="tx1"/>
                </a:solidFill>
                <a:latin typeface="Comic Sans MS" pitchFamily="66" charset="0"/>
              </a:rPr>
              <a:t>Sağlam yolcu hücresi</a:t>
            </a:r>
          </a:p>
          <a:p>
            <a:r>
              <a:rPr lang="tr-TR" sz="2600" dirty="0" smtClean="0">
                <a:solidFill>
                  <a:schemeClr val="tx1"/>
                </a:solidFill>
                <a:latin typeface="Comic Sans MS" pitchFamily="66" charset="0"/>
              </a:rPr>
              <a:t>Far desteği sistemli yağmur </a:t>
            </a:r>
            <a:r>
              <a:rPr lang="tr-TR" sz="2600" dirty="0" err="1" smtClean="0">
                <a:solidFill>
                  <a:schemeClr val="tx1"/>
                </a:solidFill>
                <a:latin typeface="Comic Sans MS" pitchFamily="66" charset="0"/>
              </a:rPr>
              <a:t>sensörü</a:t>
            </a:r>
            <a:endParaRPr lang="tr-TR" sz="2600" dirty="0" smtClean="0">
              <a:solidFill>
                <a:schemeClr val="tx1"/>
              </a:solidFill>
              <a:latin typeface="Comic Sans MS" pitchFamily="66" charset="0"/>
            </a:endParaRP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latin typeface="Comic Sans MS" pitchFamily="66" charset="0"/>
              </a:rPr>
              <a:t>Wolkswagen</a:t>
            </a:r>
            <a:r>
              <a:rPr lang="tr-TR" dirty="0" smtClean="0">
                <a:solidFill>
                  <a:srgbClr val="FF0000"/>
                </a:solidFill>
                <a:latin typeface="Comic Sans MS" pitchFamily="66" charset="0"/>
              </a:rPr>
              <a:t> </a:t>
            </a:r>
            <a:r>
              <a:rPr lang="tr-TR" dirty="0" err="1" smtClean="0">
                <a:solidFill>
                  <a:srgbClr val="FF0000"/>
                </a:solidFill>
                <a:latin typeface="Comic Sans MS" pitchFamily="66" charset="0"/>
              </a:rPr>
              <a:t>crafter</a:t>
            </a:r>
            <a:endParaRPr lang="tr-TR" dirty="0">
              <a:solidFill>
                <a:srgbClr val="FF0000"/>
              </a:solidFill>
              <a:latin typeface="Comic Sans MS" pitchFamily="66" charset="0"/>
            </a:endParaRPr>
          </a:p>
        </p:txBody>
      </p:sp>
      <p:sp>
        <p:nvSpPr>
          <p:cNvPr id="3" name="2 İçerik Yer Tutucusu"/>
          <p:cNvSpPr>
            <a:spLocks noGrp="1"/>
          </p:cNvSpPr>
          <p:nvPr>
            <p:ph idx="1"/>
          </p:nvPr>
        </p:nvSpPr>
        <p:spPr/>
        <p:txBody>
          <a:bodyPr/>
          <a:lstStyle/>
          <a:p>
            <a:r>
              <a:rPr lang="tr-TR" dirty="0" smtClean="0"/>
              <a:t>Motor 4 silindir </a:t>
            </a:r>
            <a:r>
              <a:rPr lang="tr-TR" dirty="0" smtClean="0">
                <a:solidFill>
                  <a:srgbClr val="FF0000"/>
                </a:solidFill>
              </a:rPr>
              <a:t>163 </a:t>
            </a:r>
            <a:r>
              <a:rPr lang="tr-TR" dirty="0" err="1" smtClean="0">
                <a:solidFill>
                  <a:srgbClr val="FF0000"/>
                </a:solidFill>
              </a:rPr>
              <a:t>bg</a:t>
            </a:r>
            <a:r>
              <a:rPr lang="tr-TR" dirty="0" smtClean="0">
                <a:solidFill>
                  <a:srgbClr val="FF0000"/>
                </a:solidFill>
              </a:rPr>
              <a:t> 400Nm </a:t>
            </a:r>
            <a:r>
              <a:rPr lang="tr-TR" dirty="0" err="1" smtClean="0">
                <a:solidFill>
                  <a:srgbClr val="FF0000"/>
                </a:solidFill>
              </a:rPr>
              <a:t>tork</a:t>
            </a:r>
            <a:endParaRPr lang="tr-TR" dirty="0" smtClean="0">
              <a:solidFill>
                <a:srgbClr val="FF0000"/>
              </a:solidFill>
            </a:endParaRPr>
          </a:p>
          <a:p>
            <a:endParaRPr lang="tr-TR" dirty="0"/>
          </a:p>
        </p:txBody>
      </p:sp>
      <p:sp>
        <p:nvSpPr>
          <p:cNvPr id="23556" name="AutoShape 4" descr="data:image/jpeg;base64,/9j/4AAQSkZJRgABAQAAAQABAAD/2wCEAAkGBhMSEBQUEhQTFRQUFRQVFBcVFRQUFhQUFBQVFBQUFBQXGyYeFxkkGRQUHy8gIycpLCwsFR4xNTAqNSYrLCkBCQoKDgwOFw8PGikcHBwpKSwpKSkpKSkpKSksKSkpKSwsKSkpKSkpKSwpKSwsLCwpKSwsKSksKSwsKSkpLCwpLP/AABEIALMBGQMBIgACEQEDEQH/xAAcAAAABwEBAAAAAAAAAAAAAAAAAQIDBAUGBwj/xABLEAACAQIDBAcDCAYHBgcAAAABAgMAEQQSIQUxQVEGImFxgZGhEzKxBxRCUmJywdEzQ4KSorIVFiNTk+HwJGPC0uLxFzRUc6Ozw//EABkBAQEBAQEBAAAAAAAAAAAAAAABAgMEBf/EAB8RAQEBAQADAQEBAQEAAAAAAAABEQISITEDQXFRE//aAAwDAQACEQMRAD8A3aQE06sFOA0oV9LXzcBVpwCkgU4iVmqAFKFOjD6b6MIKzrWG1WnVWgopy9S1RCkzx5lI3XFqcC0zjiwjJUEm30bX8L1ByHpRswxOwy239a3veBb8Kw2IksTbzOvlwroHSfDR5izJibgXbOVJ876etc9xYFyQCAd2Y3PnauHX1Yr8Q9zUZ2qTI2vPuqLJUdIabWiC0orR5+FRs4MtLYLwHnRQqToLDvpx8NbQEMewfjuqIeix4QdUC/PfTDytIbsdKkR4QKLsBftP4VElW5sN3+uFQAsOHpTTMOApYThSTF2+WtVomllDxsKXmHDzpKxFjpUU2TQAp+XDhRzpjNRdHelq1N3pajtqKUVJ36elIZBwtSstNTd9AggczRMwFNiTlSswNFN76PKKDUgmqARRUDRUV65EWl9KVG1ju86QgFSIwDw1r3V4BO1+AHdRWo2FqMCgUtLFEKMVlS1FOAUgU4KzQdV21dux4fLn3ngN9udWDuFUk7hqa5X0028kkwyOWXdqLWPIVjq5NNW3SzpPh3gYJExv7xIWMeJO8+Fce2nICxIAA7Ln1O81psRgFk3MO8km3cKzG0IArEHW27864z9PJYq2ktRRAbz5U+YQd5JoJhMx42qt6hy6n8BQymraPZZbRFJ+6Cb+VW+E6BYp9fYsB9u0f85FFlZmGG/Cpq4Gx9a2uE+TeY++0aeJc/wi3rVph/k4GmeUn7qAeFyT8KmVcrmuJw5ptcJ5V1+D5OsMDc+0bvYAfwgVL/8AD7Cn9WR3M34mr41fGuHvhqIx30Fda2t8lNwWw7E/Zbf4N+dYHH7EaJyrXVhoQQQazfSe4oPm4G8+FG8ltxsPU+VOT4YA8/CwqJMxOgt4VGiGe/Ok3pz5vbeQPHWkG1VqUL0YvSc1HejR0Cm5YxSlo2aoID0pKVLTJqqU7Ui9LtQyUUihS8nbRZaD1yDyFLF6yU3yj4dRdVkY3NxYAjkb7jeqVPlUYKxZFvmGQ/Ry31Da8vGvVf05/wCvA6Talha5jtL5S5WC+zUICjK494XbRWU79B61Bw/yhYtQFzgjLlDWBtyOvHtrF/bk114JSwlcXxHTjEy3VpHUG261jbu1Bv8ACrPZfTbEwC2cSDcoe5A46HfU/wDbkdZVKdCVxifp7jZZ8iswz6WjFhbXdbUEc+zsqSuAxLkmXEOA28Zmc/G3rTz34s9/HT9r49UjcK8RcA3RmUE6Xta9xpXnzaW1M8hAFrsbKLm2vCt9FseJdSGc82Y/AWqRDhQnuBUvv9miqT3m1zUs363OL/WJh2di5ABGsij6zKFB7ma1Pp0MNrSPEpO85i7eQFvWtfIi/SP7x/M0y8yWsCN490X49grM4kbnEVeyfk6wxuXklkI1IXKmnkT5GtPg+iWEjtkgj72vIe/rG3pUHA43LIGHA6ggi443B4VqYQAbD3SAyfdPDwOlbyNZIbhw2UWWyjkoCjyGlPJg+ypkSVJRKVUBcAeyjfCAAk301Gm+3AHtF/OrRUqPtLZqzwyRPcLIpRspsbHfY1nVIhwykAjUHUG+hB3EVJTDjlUXYGymw8CQtJ7XJcKxUKSt+qGAJu3M8amz4hEF3ZUH2mC/E1NWFrHVL0n6IRYtDeyyAdVwNR2NzFLxPTXBR+9Oh+7d/gLVU4z5VcIg6gkkPcFHmamWrkcc6TbDkw0rRyrZhzvYjgVPEVk8SdeFdX6XdOUxyZGw6ix6rBiZV55ToD906HmN45ptHBlW+sGGZWW9mU7iCe4i28EEGxBFS83n65fFZRA1K+akbxajiwmb3RUa1HC0q1W+D2YCesR3CryPY0IX3WY8gPxrF7kXWOC0fsjWjxWAO5URBzZtfKq+WFF3vmPJB+NJ1q6rfmBO/SibBgVKaYfRUDv1NMyBjvv8KpqM6gUj2XZUkQ0Dl41V1DaOk+yPKp3tF/7Uft15GhrTttAdXOCbcQdw/wCKoe0s2tjddGGlmFuYO/8AyqG04YAWsTffuPdTsEhIGvYdd3dXP48eH8Ni2Ounu3362/LfSI5HB5i+nG4777qjztrcWudLru05WqOuII1v37/9A1VxZnE23DUG5Hbv38qsoZ/ax9UajUd/EdlUDAnWx7zyrT9GOi+IckhLRm3Xc5U0+qT737N+6lh46t+hLZlkkbfcRrztbMw0718q02c8B56f5+lV+x9jfNVMef2jMc5KqwF2sLC+/wBzeQN9T2xAG8gd7AV6OZ6dpMgyjcwN24dvM/lSvmw4lj3sR6C1RJ9qRgfpALke6C3HutVRjel0CcZn7hYeOoreJepPtaEIg3BfSoWK2og0uN44iqMdKgwumHYj7RA/Oo2z+kjTM49mqZLWAsb3uL3sOIpmJP05tyNFDiwxOotw1rTbJxeaO30ojfvQ7x4HXxrkUXTFi7KY1NmYW03KT2dlano9t9ZlZUZoiylDY2aPOpCup4i/qKmt7PjppxiIuZ3VF5swUeZNqqsZ8pOzofexKMeUQaU+agj1rz1tSOVZnSYsXRirZmLG4NjqeGlRQlTUtx3DHfLrhV0hglk7XKxj0zGs9jflxxT/AKKOKMfdLnzY29K5oIhxNHHJY1ZIx51rsX8oWOm97ES2PBT7MeSWFVibRZzq9zzJJNVzWAzE8bACigfW9bkieVXQ36k09GV5fjUNb5Qe2n4z+fhuP4VpdS43IO61R8dEFBY39ixu9hcwubAyqOKnTMOwHeKWklzb41ax4WxynXMPAniO7fWepsyrKoJNhoDeV14Ea3uDqCLaEEEG9PR4fDDQZn7NQPKkyYdYZRFKP7Jr+wc7ka9zCx+rc6X3E33E2m7M2nh7urrKjKcoCoh1sb5rsMuo3WPHdXjvHW40Ebge4gUeXwFMYnFjix7hc/E1XY7akrEjQAG2l6hOjnhWZ+f/AETJsZCvAk9rfgKhSbTBNkQeV6hyQNf3aGZx2d1l+Fb8WkxYpG945R3flRSKq8z+6PXU1BLnifMk0kntq4pyR7/9yaaoXoE1VAk0mx50DRUaWM8dzcG97G2tx27qQTqCAdTY9t9+6trgfk+nIzYgph0O4SZ/aMBxSEdc+IA7av8AZ3RLCxAZYTNxz4jqoPuwRnX9pj3ViSvPOKxOydjtiCBHC0trgiNWOW3Pl3m1XmE+TXrXmmUC/uRWle3JmBEa/vE9lbjISti3UG5FAjiHdEll9L0pVG4f5Dw4VZy6T85/Vfs/o9h4bGOJSfryf2rebAIPBL9tWjScWJJ8ST2czVfjtrxRe86g9uvko1NUm3ukSoiZA7l1vmJKLbkANT6VuRv1D3SPaKiSxawy2IvbUXNjbdv3GoOFiuwsAAUU8/jWS2tiyyIbKvXbRRYbl8zTUe13vqzEZQCM1t2nDdXWXHk/TrK1O2toIqru0dR5cazGJx/XOWxHAHUc6hbWxhYbtARbW9qi4aUm3fu1q3txvN6nlWgh271fojTQAf6FL2DiCzyX5LbhvZvzrOe2t/q1WvRPEEyP3KfJ6z5a3+fGXVfixkxcg/3jEdzdYejVI2Vtb2M6NqFuVf7hN7+G/wDZpvpRHlxJYaFo42B7lyH1Q1Te0Ym9/M1ncenx963fT/Z9xHil+laOW311HUb9pB/B21kEsd7W8CfhW16KYoYrCvhpSNVyXOuUjWGTwIsexTzrEYnDNG7IwIZGKsDvBBsR51auSpDYchMxBsSLHne/l2dxq/xnRaGJR7SdixG9EBVSRxBN2A7LVH2RsuXEYZggjtcRkszhrBhIGtYggEkcDqauV6LZlHtp5G4WUKo04XNyaax4spjMPkAViC2/qkkW4G9rWIOlvSl7NwbSOqLvZgouQBcmw1Og31b9J9nx+2iVMsS+zK63tdWNrknjm30jARNDmdWU6Mp6vtMyspVrLa247+GhrpL6YsytdFsONDB85MNwrSSLmZbwgKscZYaAgpIL33ka8qjaUMC9eIMoBKNHK6szP9LKFFwgBHWY68CaqMbtGXEyZ3dmc2GYhQTbsGnM9puamJg1ABlC/eRxmvzYXsfSrJjW6XhsOHO8L35iB5AmrZHJAB1KEaj4+NUB2pDC1hIG5ZSSfLgeyrLZm0pZD/ZYXEykk65DltbTrX51b1DLU7F4BMQjRPor7jxRh7rj/W69Y0wOsjxyaYiG2b/eom5hzZU81F96m+/jwcwF5vm+G7JplLf4aampeF6KYTFSJiGlaSSOy5o80KF0sQbEZuPPjXPrL8a5ln1gzhdFc6B720vfKbGltkA4nw/Ouhba6DB0HsDkyZsqH3OsxY2O8antG7dWK2l0ckiNpGjRuTM3plU3rl1Pa5VDi8YBwPoKp5sTfn5mrqfYyn3p4h3JOf8AgFRW2TAN+IY/dgJ/mdamNSKm9GKszhMMP1mIPdFGvxlNERhh9HEnvkiX/wDNqNYrgaOp3t8ON0Eh+9P/AMsQoxjYuGGj/aknb4SCiq+1C1WXz/lh8OP2JG/nkNH/AEif7nD/AOAn5VVdqigGbQFmPE6knnRyzBeDMeOgI8ybGqzF7QsuVZGbMASY4MpH2Q8vDtFVUxZ90Mj/APuu7/wgBauCyxm3Qt+tEp5Fi7fuRj8aqNq7bb2Ys0hDb7AQr3aEuR32pLbJxT6BUjHIBU+GtCPo2I9ZZ1XmN9/M/hVZ9s5JjDfQKO4XP7xuafws8zDKFzr9Vlzjw4jwNaKKbZ8f6ppm5qSPQ6elJxO2GbqxhoV7lJ89PhRMZjpBs9kiQtH7O7nS7G/V32JJFU2EyZxnJ903sATcNpv7K0e2MCZIiA5dyynW4NhmvqTbjWc/oeYfRI/dPwajj3xaa2pNERZM9weNvwqLCTa4vpUqbZEp+g/7t/hUU4OZd6SDvRvxFSpOM5wGe/KrTombSuPsH0ZapGYjePPSrfoi2bEmw/VtfzWjc5xP6Ywfo3tuMkZ8/aJ55pPKqnBbUdd2UC2oCoAynRgRbW4uNa2e0NlmZMgF84GhNrMB1Wvwsb+BNYWXBvDI0cilXU5WB4H8RaxB4giq3z8TNi444fEA/RJyN2i+h89fOr7pxs8OExSfStHL2OB1W/aUeaMeNYyS9brotjBiMM8Um5lKMTwYWaN7dhCntsRxqnxWdG+kgwwYOpcHcFIGum8nxpWK6YSMW9mqoCbi5LledibDmd3GtNsr5LIWsZMRI3Yiog/ebMT6VqsD8m+z0/U+0POV3f8AhuF9KTlMrjWI2g8rDO5ci+Ub7XteyjuHlV1sno3jnGaKCULvzMDGniZLCu0YfZUUaFY41hB+lCqRsvcctvSqfG/JsmIbM2LxUg+rI4byYjTyrftnwjnz7BIN8RisHCeIjZp3/ciBAP7VLhw+BPVAxmMY8BaFDu0ypmYjvHGug4ToDhYjYwhiOMhL+h6vpV7h8CqCyqFHJQFHkKY1JHPtnbJxAA+bYDD4cfWkUM/feQk/w1Z/1Uxkv/mMa+X6kQIXusMq/wANbVcN2U/HgGPCmKx+C+T/AAialGkPN2PwWwq9j2VGqhURUA3BQFt4Cr2LY7GpkWxgN9Z2RcZuJWQ2YXXgac2nsJMRCVZQ2hy33hraEcQa1K4BAN1QW2phw3s0kRnOgVSGN+RI0HjWfLVxwDbOxGjJuDYG2vA8PgfI1QSwV0zp1j5TIqZQIcre2IUAEHKV63FgyZxyueZrLjYZJ9wedSzDm6yb4Qnl50n+jzzX410DAdDmfdHf4eZq8w/QGW2kaDxWstOUR7Jbs8jUmPAP9Ff4TXVv6lSDeE/fFEeicvD2Q73H5UHLhseduzvtSv6vS/XHka6NN0Tl+vD/AIn/AE0x/VWX68H+J/009i/RxIQJXIsLKcoYDsNrG3nUXERMDZXUjmAf+IfhQvQDVRBm2cW9+SQ9gOUeQpgbBjG6ME82P53rQJtWQCxbMOTgOP4gaTLig36uMHmuZfTNb0oKT+h2OmZVHJQT+IHpRr0cT6Rdv2go9BerUVIhgzfTRfvZvwUigz209kRxwlgoGUr7oLMbsF3se30rONFGTfNb7yuPhmrouL2M5RiDHJYXyiSMhspzWKk3O7daq98Rs1/ejy3+wy//AFy29KM9z4xkeE10dD+2o9GsamNhnA1V7W3jy3jStJJsHZ5/Wsh03swFiLj34rWsQfeo4Ogsbn+wxK34Wym978Y3J9KOWMmf2vE3qDjcS0QBjiDEsM1iFNuW7XWtzieg+LX9ZE/Y5sf/AJlHxqun6NYkDr4VyOcV2H8JYfChjO4vazQojiNyb36tjkIIOtjv19KPa+ETGsk02cvkUBr5GygdVXFuF+OvC9WEsC2KtdbcHUroRbt5ClJhjbdccxqPSroz8nRmPKQqKb9+bwJNM7E2cYJTqcjCxDaEEe6eR4jxrStCeR8qSYuDC45Gmr7S8HjGjOmo5VpsBtpSt9dBqACWHcBqfCskmGI90+B1H5inocwI0KngRqPP863KS42UPSGA/rFH3gy/zAVPw+JU9aN1P3SD8KxypE5vKCCCPd09obgBSfoZibZuBIPM0vpLs9IVieJTE5NmCvmB6oYMpvcb7GrrWuiYORZeq1r/AOt1TU2PbjXJMLt6ZG/SXKkEMAfA621vcbuFbTaG38TPhg2HxCQOUY5jEHGeMXkQ3vl6tnBAOgbSpbf4vpso8Co7ardp9L8Dhb+2xMCEfRzhn/cW7elcR2ntGF7/AD7a2KxHOOG6p3WuV/hFNbO2nhL2wGynxDcGmzS687ar6CsZf6uz+OnT/LHh2OXBwYnFNw9nGVU+J6w/dqJielG15QT7PC4GP60zh3A7tR5rWVg2/tGPERJjUjwsDLI6oto0JjQtlkMd2UXtfTcSbGpXSHaOGxUavjY3yxIH6lkkDe0xIlw7MpIcIscNm+lcMPf0YaRtDauEv/tu0cRjG/u4OrHfkOHwp3D7YGVWwuz3hhjYMZiJCQNxzNuAN6qtk9ISxy7J2Tc/3silz3lj1fWpe09nbSdC+0Mfh4RY2gD6NpopyaDlqTVRZdNVRo5C2XK0eYXBzW3kq1iBYMu+3fVfsNg+GiZh1sgDffXqt/EDU9I458LA8p0RfMg5bceS8DUg4MqoYRGOMmyg6Em1ySN4v266VeiT2jW5CkmMmn6SRWHRHOFHKk/NlHAVIKUn2IoIj5RwHlTWYcqnexFD2QoJd6K9JBo6A6MGk0oUQsNTqtTQpQoJCvXO8d0ieOSSN4QQjuosdwBIGhB4WroC1mekGxA84u2QSDMpyhl9ooUOGt1tVCHS/utoaFUSdJsLJM6xO0drlTJYI4GrIG4cbZhrbfe152F2ph5PdlTXWxKjXxtWH2fsN3lliQAuhlJOu6LeRppx3+NSMPgQ8JkK2CsEPVYAmxzWa2XTq3F79YUxnxdNwG0Zo/0czgfZdreV7VaQdJpr9ZlbtaNCf3gA3rXFjCFN0ZlPYfxFqei2xiU92dj3nN/NemM47bJ0jJ0dEe4+s9tL6WYtwJqBNjcOTf5oqn60UxjbzVBXK16ZYlbXyNYjhb4H8KeTp2/0kPgw/EUwdXh6YugsPb5eTyI58HMV/O9JxPTdSCMjyOdcjrE62tYlmsthpXNIemqHeXHeL/Cpcu3YEw4xDMSzyOuUCxIXLltfd9Pypie22w2Nws7BZITh5G0BjYFGJ+ydPDQ1Lm6OOoJQiRRvy3DD7yHUGsDsnb0OJ6qllfXqPa5HHKdzd1brYfSXKFjnBa2iSA9dQPok/SHLXdztV/xP9RfmQdWVtxBU8xcWPjWf2UZnzyYkTTCN3ja2YiLJ1bk3GlweIsF3Hh0x4o5RnBDDdnAsw7JF/H4VkMVsvGxYmcQqjQyFJDmLDrFbMARa6tl1Fxe9txIKNMri8b7PG+xZSuoHWtfrqrJcDTiK1mxMQwzRg2Y2aM8pk1TwOqnsas3jehcxmeXEP12bMbZIwDpYLlLgAAADdYCtG2JUWYg5hY5hbUjiPHtrUpjN7YxqxYi+G2YkjS9dWyNJqfeGWxCkG9xYVJUbbnWzyQ4KLkzpFYfcXM3oKe6RfOGBXCy+yz/2oBIVSG0kBOtiGBP7Vqy8uwIBrj9pFjxSEM57s0hFvBDVDu0tjYaI55trmWYagRxPKAe8yXHlTWwtvyCW2FwzYt7ABfY9Q5QVQvGua4UE2GgG/gKWm39kYb9BgmxDDc+JYuO/J1V/hpnH/KvjXXJEUgj4JCoQDwAA9KitfiMJtvEL/tWJhwEP1SyqwHZHHdh4kVRzYDY8BPtcTisbOdAyEIoYjeL5r+JrBYzaM0zdd3kJ4EltewVc7H6H4hgZZEMcSalpLJw0UX3nsGtRW02J0zOFgskQldMxXNqBmtqF0uRrx4nfUXA9JMZidoIZ8xTK1+qQikoeqCOrobDS1V3R6FZJuu4jhXWSRjYKm7T6zngouSfGtNh9sxy4lYsMrLBHmYZvfkIBAZ+W/Qf5AKq4IoiKMmlRICdWCjmb/hWWjRpN6u4NnYUjrT6+XxWpH9B4Q7sSP34/8qDNE0VaU9GID7uJXzQ/BqL+qSf+oXyX/noKEkUWatBP0SWRc+DlWRfqMbMOy/5gVncXhXjbLIrI3Ii3lzoHAaMNUQNTyvQSFNLBphXpwOKIfU0csKuLMAbG47COI5HU+dMiSliWgzS7LGF2l7RTYTxSa63V0aLOdN5yXNhv1qk2R01l2ZisTBCV9niCpsy5skgut1XdrquoO5eVXPTbaUXsVZZFMkUgcBW6xUgpIARu6rX/AGa5n0nxAaYENm6i3IuLnXXvtar/ABnPbY4zaCTOTKkTk6m8aKf4ApFQpNkYZ9wkQ/Ye48nB+NZfZ+1XF8zFhpYP1rd2bdU5NtDipH3WI9Gv+FXU8anv0YF7pMCAQcsiFb2N7ZkLb+dqiYvYU2ZjGgKXJUCRWIB1A62UnyqRDthD9O331K+q5h52qdBiydR1hzUhxb9km1D38ZjEQSJ+kjZfvKR6kVElN2HK34m9b2DH8j5Gs/0qS7I4A3kEgAE3GlyN+40pECGGTJ7RUYKp0dfokbjfhrxqym6W4hxYuBa3uqAbjjfeD3VtuiyRfMVhcAF48yniWte/2tDqp3i9c527gTBMy8N6/dO7v4jwobq6wPTrGxG6TnXQ3Cm45HTWpk3yj41xrNl0t1FVdO/WsT7anFnoLzEbcZwGkeVwSQCWaxI3gHdxHnRQbZC+4GH7bD+UiqiTHOYliuMitmA1362/mPnSI25kCitThukTMVEpLIMykEk9V7BrX14A+FRMf8n2MXrwwSzwP1o5IkMilftZL2I3G9UntQPpX8DUvD7ZlRCiyyKp3qruqntKg2NBY4X5P8SSPaGOG/B2BfwRbk1pdm/JpCCPaF5DcA5iIEubWBB6/EcONQehHSGOHMZJvZXQgHUkMsqSAgANqQpHukG+ul6s9pdPsIAgjiklZFy5yRAGJSNGZst2a4jG+2/mAa3ZjEtrRYXYMOHKqgiQsIz1MoNpPcLSSAnkT1RYG9+FZH5RlCPA6liJcPHIMzs9ixYPYsdNdNBwqq2v8o+LlN19nFYKoMSAPZRZQZTeQ2HbWYlmkla7szE7yxJJ7ydTWNayrLZGFlxEojiGZrE7wAFFrkk7t4rpXR/o7836zNmci2nujnqdWPbp3VmuhOIw+GUkljK9gzZeqqjXKtjffqT2DlW3GKuARqCLg9hqa3IdNIJpsy0WeopV6ItSc9EWoDJpOlETRXoJ0UzKcyMVYbipsfTfV3humDFcmLjWZOdhm7yNxPlVIwHszJATOo1IjH9oo+1Fe/itxWcxHS76qjxOvkK483r+s2yOh/1cwuJF8JLkb+7e59D1h61RbV2FPh9ZEsv1xqnnw8bVhpOkshNw2XtTQj8am4Xp5iFPWcyryclj5nWuxurOTaaL9K/drUOXpIB7q+Zt6CnF2hgsVv8A7GQ8rLr3e6fSoG0OiUy6xESr2aN+6d/gauLopuksh3EL3D8TVXitpM3vMT3kmoc0TKbMCpG8EWPkaaJoE4g3qkm2SL6EirlqaZaCpXZ9qBgq0K0RioqqMdEAQbjfzqzOGpDYSiG49rSjec/3xm/iPWHgaXi9pLJGVKkNoQQ11uDybUeZpt8LTTQUMbzYW1UbBQWsJEBhYkA/o3By2O4lCljwK99Z3pzOGkj5qGTwDZl/naq/ZW0fYsyOCY5LXtvVhude0XOnEE9lI6S45ZJBlOaw1NrXPce4VdYz2pr0d+2kk1IES8vjUaw3ftos/bUgQjkKWEoYiBGPCnUw54nyqUkVPx4Ymi4ipFanVjqfDs1idBV9s/odI2rDKPtaem+gzMeDvwq0wOwHkPVUn8O88K2uC6MxR7+ue3QeVWaqALAADkBYVBQ7L6JqljIbnkN3ifyq/CACw0A0FDNSS1AMtERQLUnPRR0mjzUWagFFQJoqCPg8rgSYd8p39U6X5HkfI05jpoptMdDmbcJ4yEl7y9rSdzg1zDZu15IWujEc+R7CONbbZfS5JVyyWB9PAnd3HzFY+MjxfQGRgWwUq4lRqY9I51HbETZ+9Ce6szJEysVYFWXQqwKkHtB1BrdYXZjOQ8Btx0uPTePCrDFbUEgCY6BZwNAzdWVR9iddfA3qzpLy5pl8e/f51NwO3JoT1HNvqtqK1U/QSKbXAzhj/cT5UlHYj+6/pWZ2jsqTDtkmjdH5OpHiL7x21rWdsX2G6ZQTAJioh3kXA7uI8Kcn6IQTDNhZbdhOZfP3h43rGPF2UWGxMkTXjZlPf+NVqVYbT6PYiD30OX6y9ZfMbvGqoitZszp/Imk65hzGh/I1bDC4DG6rZHP1bI1/u7mouue2owK1W0egEyXMTCQcvdbyOh86z0+BeNsrqynkwIPrRTSpSxHS0SpCxUEQw0hsJVh7KhkoKmfZYYWquk6PvwIIrVBKMYcncKDKJsIjeadGzbVsIthSN9E+OnxqdD0VH0mA7AL+pqKwi4A8qk4fZDMbAE9wvXQYNgwr9HN36+m6p8ahRYAAdgt8KDFYPofId4Cj7Rt6b6vsH0UiX3iW7BoPzq5LUm9ECDCxp7iqvcNfPfThNNXos1AstRFqRmor0Uu9FSaK9Ao0kiiJor0AIoqMmivQC9FmoXor0HIBUnBylXUqbEMCD2gihQqVHeAgVlCiwZbkDdfnbh4UjFxBl1ANzY0KFc58GVx0YVzl0rXdB8QcXmgxVpogBZZAHt3MRceBo6FaGA6X7NjhxkscS5UVrKLsbacySaomUUKFbcqadbU3J1SLad1FQo1y2HQ7a8zOqM5K23Gx8idRW5lwqSDLIqsOTAH/ALUVCtRpgukOAjinKouVeVyfiagBBQoVFAqKCIL0dCirvC4CO18o8bn41MjUDcAO4WoUKgdvRg0KFAdFehQoBQoUKAqKioUAoUKFAV6FChQEaI0KFAk0VChQFeivQo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8" name="AutoShape 6" descr="data:image/jpeg;base64,/9j/4AAQSkZJRgABAQAAAQABAAD/2wCEAAkGBhMSEBQUEhQTFRQUFRQVFBcVFRQUFhQUFBQVFBQUFBQXGyYeFxkkGRQUHy8gIycpLCwsFR4xNTAqNSYrLCkBCQoKDgwOFw8PGikcHBwpKSwpKSkpKSkpKSksKSkpKSwsKSkpKSkpKSwpKSwsLCwpKSwsKSksKSwsKSkpLCwpLP/AABEIALMBGQMBIgACEQEDEQH/xAAcAAAABwEBAAAAAAAAAAAAAAAAAQIDBAUGBwj/xABLEAACAQIDBAcDCAYHBgcAAAABAgMAEQQSIQUxQVEGImFxgZGhEzKxBxRCUmJywdEzQ4KSorIVFiNTk+HwJGPC0uLxFzRUc6Ozw//EABkBAQEBAQEBAAAAAAAAAAAAAAABAgMEBf/EAB8RAQEBAQADAQEBAQEAAAAAAAABEQISITEDQXFRE//aAAwDAQACEQMRAD8A3aQE06sFOA0oV9LXzcBVpwCkgU4iVmqAFKFOjD6b6MIKzrWG1WnVWgopy9S1RCkzx5lI3XFqcC0zjiwjJUEm30bX8L1ByHpRswxOwy239a3veBb8Kw2IksTbzOvlwroHSfDR5izJibgXbOVJ876etc9xYFyQCAd2Y3PnauHX1Yr8Q9zUZ2qTI2vPuqLJUdIabWiC0orR5+FRs4MtLYLwHnRQqToLDvpx8NbQEMewfjuqIeix4QdUC/PfTDytIbsdKkR4QKLsBftP4VElW5sN3+uFQAsOHpTTMOApYThSTF2+WtVomllDxsKXmHDzpKxFjpUU2TQAp+XDhRzpjNRdHelq1N3pajtqKUVJ36elIZBwtSstNTd9AggczRMwFNiTlSswNFN76PKKDUgmqARRUDRUV65EWl9KVG1ju86QgFSIwDw1r3V4BO1+AHdRWo2FqMCgUtLFEKMVlS1FOAUgU4KzQdV21dux4fLn3ngN9udWDuFUk7hqa5X0028kkwyOWXdqLWPIVjq5NNW3SzpPh3gYJExv7xIWMeJO8+Fce2nICxIAA7Ln1O81psRgFk3MO8km3cKzG0IArEHW27864z9PJYq2ktRRAbz5U+YQd5JoJhMx42qt6hy6n8BQymraPZZbRFJ+6Cb+VW+E6BYp9fYsB9u0f85FFlZmGG/Cpq4Gx9a2uE+TeY++0aeJc/wi3rVph/k4GmeUn7qAeFyT8KmVcrmuJw5ptcJ5V1+D5OsMDc+0bvYAfwgVL/8AD7Cn9WR3M34mr41fGuHvhqIx30Fda2t8lNwWw7E/Zbf4N+dYHH7EaJyrXVhoQQQazfSe4oPm4G8+FG8ltxsPU+VOT4YA8/CwqJMxOgt4VGiGe/Ok3pz5vbeQPHWkG1VqUL0YvSc1HejR0Cm5YxSlo2aoID0pKVLTJqqU7Ui9LtQyUUihS8nbRZaD1yDyFLF6yU3yj4dRdVkY3NxYAjkb7jeqVPlUYKxZFvmGQ/Ry31Da8vGvVf05/wCvA6Talha5jtL5S5WC+zUICjK494XbRWU79B61Bw/yhYtQFzgjLlDWBtyOvHtrF/bk114JSwlcXxHTjEy3VpHUG261jbu1Bv8ACrPZfTbEwC2cSDcoe5A46HfU/wDbkdZVKdCVxifp7jZZ8iswz6WjFhbXdbUEc+zsqSuAxLkmXEOA28Zmc/G3rTz34s9/HT9r49UjcK8RcA3RmUE6Xta9xpXnzaW1M8hAFrsbKLm2vCt9FseJdSGc82Y/AWqRDhQnuBUvv9miqT3m1zUs363OL/WJh2di5ABGsij6zKFB7ma1Pp0MNrSPEpO85i7eQFvWtfIi/SP7x/M0y8yWsCN490X49grM4kbnEVeyfk6wxuXklkI1IXKmnkT5GtPg+iWEjtkgj72vIe/rG3pUHA43LIGHA6ggi443B4VqYQAbD3SAyfdPDwOlbyNZIbhw2UWWyjkoCjyGlPJg+ypkSVJRKVUBcAeyjfCAAk301Gm+3AHtF/OrRUqPtLZqzwyRPcLIpRspsbHfY1nVIhwykAjUHUG+hB3EVJTDjlUXYGymw8CQtJ7XJcKxUKSt+qGAJu3M8amz4hEF3ZUH2mC/E1NWFrHVL0n6IRYtDeyyAdVwNR2NzFLxPTXBR+9Oh+7d/gLVU4z5VcIg6gkkPcFHmamWrkcc6TbDkw0rRyrZhzvYjgVPEVk8SdeFdX6XdOUxyZGw6ix6rBiZV55ToD906HmN45ptHBlW+sGGZWW9mU7iCe4i28EEGxBFS83n65fFZRA1K+akbxajiwmb3RUa1HC0q1W+D2YCesR3CryPY0IX3WY8gPxrF7kXWOC0fsjWjxWAO5URBzZtfKq+WFF3vmPJB+NJ1q6rfmBO/SibBgVKaYfRUDv1NMyBjvv8KpqM6gUj2XZUkQ0Dl41V1DaOk+yPKp3tF/7Uft15GhrTttAdXOCbcQdw/wCKoe0s2tjddGGlmFuYO/8AyqG04YAWsTffuPdTsEhIGvYdd3dXP48eH8Ni2Ounu3362/LfSI5HB5i+nG4777qjztrcWudLru05WqOuII1v37/9A1VxZnE23DUG5Hbv38qsoZ/ax9UajUd/EdlUDAnWx7zyrT9GOi+IckhLRm3Xc5U0+qT737N+6lh46t+hLZlkkbfcRrztbMw0718q02c8B56f5+lV+x9jfNVMef2jMc5KqwF2sLC+/wBzeQN9T2xAG8gd7AV6OZ6dpMgyjcwN24dvM/lSvmw4lj3sR6C1RJ9qRgfpALke6C3HutVRjel0CcZn7hYeOoreJepPtaEIg3BfSoWK2og0uN44iqMdKgwumHYj7RA/Oo2z+kjTM49mqZLWAsb3uL3sOIpmJP05tyNFDiwxOotw1rTbJxeaO30ojfvQ7x4HXxrkUXTFi7KY1NmYW03KT2dlano9t9ZlZUZoiylDY2aPOpCup4i/qKmt7PjppxiIuZ3VF5swUeZNqqsZ8pOzofexKMeUQaU+agj1rz1tSOVZnSYsXRirZmLG4NjqeGlRQlTUtx3DHfLrhV0hglk7XKxj0zGs9jflxxT/AKKOKMfdLnzY29K5oIhxNHHJY1ZIx51rsX8oWOm97ES2PBT7MeSWFVibRZzq9zzJJNVzWAzE8bACigfW9bkieVXQ36k09GV5fjUNb5Qe2n4z+fhuP4VpdS43IO61R8dEFBY39ixu9hcwubAyqOKnTMOwHeKWklzb41ax4WxynXMPAniO7fWepsyrKoJNhoDeV14Ea3uDqCLaEEEG9PR4fDDQZn7NQPKkyYdYZRFKP7Jr+wc7ka9zCx+rc6X3E33E2m7M2nh7urrKjKcoCoh1sb5rsMuo3WPHdXjvHW40Ebge4gUeXwFMYnFjix7hc/E1XY7akrEjQAG2l6hOjnhWZ+f/AETJsZCvAk9rfgKhSbTBNkQeV6hyQNf3aGZx2d1l+Fb8WkxYpG945R3flRSKq8z+6PXU1BLnifMk0kntq4pyR7/9yaaoXoE1VAk0mx50DRUaWM8dzcG97G2tx27qQTqCAdTY9t9+6trgfk+nIzYgph0O4SZ/aMBxSEdc+IA7av8AZ3RLCxAZYTNxz4jqoPuwRnX9pj3ViSvPOKxOydjtiCBHC0trgiNWOW3Pl3m1XmE+TXrXmmUC/uRWle3JmBEa/vE9lbjISti3UG5FAjiHdEll9L0pVG4f5Dw4VZy6T85/Vfs/o9h4bGOJSfryf2rebAIPBL9tWjScWJJ8ST2czVfjtrxRe86g9uvko1NUm3ukSoiZA7l1vmJKLbkANT6VuRv1D3SPaKiSxawy2IvbUXNjbdv3GoOFiuwsAAUU8/jWS2tiyyIbKvXbRRYbl8zTUe13vqzEZQCM1t2nDdXWXHk/TrK1O2toIqru0dR5cazGJx/XOWxHAHUc6hbWxhYbtARbW9qi4aUm3fu1q3txvN6nlWgh271fojTQAf6FL2DiCzyX5LbhvZvzrOe2t/q1WvRPEEyP3KfJ6z5a3+fGXVfixkxcg/3jEdzdYejVI2Vtb2M6NqFuVf7hN7+G/wDZpvpRHlxJYaFo42B7lyH1Q1Te0Ym9/M1ncenx963fT/Z9xHil+laOW311HUb9pB/B21kEsd7W8CfhW16KYoYrCvhpSNVyXOuUjWGTwIsexTzrEYnDNG7IwIZGKsDvBBsR51auSpDYchMxBsSLHne/l2dxq/xnRaGJR7SdixG9EBVSRxBN2A7LVH2RsuXEYZggjtcRkszhrBhIGtYggEkcDqauV6LZlHtp5G4WUKo04XNyaax4spjMPkAViC2/qkkW4G9rWIOlvSl7NwbSOqLvZgouQBcmw1Og31b9J9nx+2iVMsS+zK63tdWNrknjm30jARNDmdWU6Mp6vtMyspVrLa247+GhrpL6YsytdFsONDB85MNwrSSLmZbwgKscZYaAgpIL33ka8qjaUMC9eIMoBKNHK6szP9LKFFwgBHWY68CaqMbtGXEyZ3dmc2GYhQTbsGnM9puamJg1ABlC/eRxmvzYXsfSrJjW6XhsOHO8L35iB5AmrZHJAB1KEaj4+NUB2pDC1hIG5ZSSfLgeyrLZm0pZD/ZYXEykk65DltbTrX51b1DLU7F4BMQjRPor7jxRh7rj/W69Y0wOsjxyaYiG2b/eom5hzZU81F96m+/jwcwF5vm+G7JplLf4aampeF6KYTFSJiGlaSSOy5o80KF0sQbEZuPPjXPrL8a5ln1gzhdFc6B720vfKbGltkA4nw/Ouhba6DB0HsDkyZsqH3OsxY2O8antG7dWK2l0ckiNpGjRuTM3plU3rl1Pa5VDi8YBwPoKp5sTfn5mrqfYyn3p4h3JOf8AgFRW2TAN+IY/dgJ/mdamNSKm9GKszhMMP1mIPdFGvxlNERhh9HEnvkiX/wDNqNYrgaOp3t8ON0Eh+9P/AMsQoxjYuGGj/aknb4SCiq+1C1WXz/lh8OP2JG/nkNH/AEif7nD/AOAn5VVdqigGbQFmPE6knnRyzBeDMeOgI8ybGqzF7QsuVZGbMASY4MpH2Q8vDtFVUxZ90Mj/APuu7/wgBauCyxm3Qt+tEp5Fi7fuRj8aqNq7bb2Ys0hDb7AQr3aEuR32pLbJxT6BUjHIBU+GtCPo2I9ZZ1XmN9/M/hVZ9s5JjDfQKO4XP7xuafws8zDKFzr9Vlzjw4jwNaKKbZ8f6ppm5qSPQ6elJxO2GbqxhoV7lJ89PhRMZjpBs9kiQtH7O7nS7G/V32JJFU2EyZxnJ903sATcNpv7K0e2MCZIiA5dyynW4NhmvqTbjWc/oeYfRI/dPwajj3xaa2pNERZM9weNvwqLCTa4vpUqbZEp+g/7t/hUU4OZd6SDvRvxFSpOM5wGe/KrTombSuPsH0ZapGYjePPSrfoi2bEmw/VtfzWjc5xP6Ywfo3tuMkZ8/aJ55pPKqnBbUdd2UC2oCoAynRgRbW4uNa2e0NlmZMgF84GhNrMB1Wvwsb+BNYWXBvDI0cilXU5WB4H8RaxB4giq3z8TNi444fEA/RJyN2i+h89fOr7pxs8OExSfStHL2OB1W/aUeaMeNYyS9brotjBiMM8Um5lKMTwYWaN7dhCntsRxqnxWdG+kgwwYOpcHcFIGum8nxpWK6YSMW9mqoCbi5LledibDmd3GtNsr5LIWsZMRI3Yiog/ebMT6VqsD8m+z0/U+0POV3f8AhuF9KTlMrjWI2g8rDO5ci+Ub7XteyjuHlV1sno3jnGaKCULvzMDGniZLCu0YfZUUaFY41hB+lCqRsvcctvSqfG/JsmIbM2LxUg+rI4byYjTyrftnwjnz7BIN8RisHCeIjZp3/ciBAP7VLhw+BPVAxmMY8BaFDu0ypmYjvHGug4ToDhYjYwhiOMhL+h6vpV7h8CqCyqFHJQFHkKY1JHPtnbJxAA+bYDD4cfWkUM/feQk/w1Z/1Uxkv/mMa+X6kQIXusMq/wANbVcN2U/HgGPCmKx+C+T/AAialGkPN2PwWwq9j2VGqhURUA3BQFt4Cr2LY7GpkWxgN9Z2RcZuJWQ2YXXgac2nsJMRCVZQ2hy33hraEcQa1K4BAN1QW2phw3s0kRnOgVSGN+RI0HjWfLVxwDbOxGjJuDYG2vA8PgfI1QSwV0zp1j5TIqZQIcre2IUAEHKV63FgyZxyueZrLjYZJ9wedSzDm6yb4Qnl50n+jzzX410DAdDmfdHf4eZq8w/QGW2kaDxWstOUR7Jbs8jUmPAP9Ff4TXVv6lSDeE/fFEeicvD2Q73H5UHLhseduzvtSv6vS/XHka6NN0Tl+vD/AIn/AE0x/VWX68H+J/009i/RxIQJXIsLKcoYDsNrG3nUXERMDZXUjmAf+IfhQvQDVRBm2cW9+SQ9gOUeQpgbBjG6ME82P53rQJtWQCxbMOTgOP4gaTLig36uMHmuZfTNb0oKT+h2OmZVHJQT+IHpRr0cT6Rdv2go9BerUVIhgzfTRfvZvwUigz209kRxwlgoGUr7oLMbsF3se30rONFGTfNb7yuPhmrouL2M5RiDHJYXyiSMhspzWKk3O7daq98Rs1/ejy3+wy//AFy29KM9z4xkeE10dD+2o9GsamNhnA1V7W3jy3jStJJsHZ5/Wsh03swFiLj34rWsQfeo4Ogsbn+wxK34Wym978Y3J9KOWMmf2vE3qDjcS0QBjiDEsM1iFNuW7XWtzieg+LX9ZE/Y5sf/AJlHxqun6NYkDr4VyOcV2H8JYfChjO4vazQojiNyb36tjkIIOtjv19KPa+ETGsk02cvkUBr5GygdVXFuF+OvC9WEsC2KtdbcHUroRbt5ClJhjbdccxqPSroz8nRmPKQqKb9+bwJNM7E2cYJTqcjCxDaEEe6eR4jxrStCeR8qSYuDC45Gmr7S8HjGjOmo5VpsBtpSt9dBqACWHcBqfCskmGI90+B1H5inocwI0KngRqPP863KS42UPSGA/rFH3gy/zAVPw+JU9aN1P3SD8KxypE5vKCCCPd09obgBSfoZibZuBIPM0vpLs9IVieJTE5NmCvmB6oYMpvcb7GrrWuiYORZeq1r/AOt1TU2PbjXJMLt6ZG/SXKkEMAfA621vcbuFbTaG38TPhg2HxCQOUY5jEHGeMXkQ3vl6tnBAOgbSpbf4vpso8Co7ardp9L8Dhb+2xMCEfRzhn/cW7elcR2ntGF7/AD7a2KxHOOG6p3WuV/hFNbO2nhL2wGynxDcGmzS687ar6CsZf6uz+OnT/LHh2OXBwYnFNw9nGVU+J6w/dqJielG15QT7PC4GP60zh3A7tR5rWVg2/tGPERJjUjwsDLI6oto0JjQtlkMd2UXtfTcSbGpXSHaOGxUavjY3yxIH6lkkDe0xIlw7MpIcIscNm+lcMPf0YaRtDauEv/tu0cRjG/u4OrHfkOHwp3D7YGVWwuz3hhjYMZiJCQNxzNuAN6qtk9ISxy7J2Tc/3silz3lj1fWpe09nbSdC+0Mfh4RY2gD6NpopyaDlqTVRZdNVRo5C2XK0eYXBzW3kq1iBYMu+3fVfsNg+GiZh1sgDffXqt/EDU9I458LA8p0RfMg5bceS8DUg4MqoYRGOMmyg6Em1ySN4v266VeiT2jW5CkmMmn6SRWHRHOFHKk/NlHAVIKUn2IoIj5RwHlTWYcqnexFD2QoJd6K9JBo6A6MGk0oUQsNTqtTQpQoJCvXO8d0ieOSSN4QQjuosdwBIGhB4WroC1mekGxA84u2QSDMpyhl9ooUOGt1tVCHS/utoaFUSdJsLJM6xO0drlTJYI4GrIG4cbZhrbfe152F2ph5PdlTXWxKjXxtWH2fsN3lliQAuhlJOu6LeRppx3+NSMPgQ8JkK2CsEPVYAmxzWa2XTq3F79YUxnxdNwG0Zo/0czgfZdreV7VaQdJpr9ZlbtaNCf3gA3rXFjCFN0ZlPYfxFqei2xiU92dj3nN/NemM47bJ0jJ0dEe4+s9tL6WYtwJqBNjcOTf5oqn60UxjbzVBXK16ZYlbXyNYjhb4H8KeTp2/0kPgw/EUwdXh6YugsPb5eTyI58HMV/O9JxPTdSCMjyOdcjrE62tYlmsthpXNIemqHeXHeL/Cpcu3YEw4xDMSzyOuUCxIXLltfd9Pypie22w2Nws7BZITh5G0BjYFGJ+ydPDQ1Lm6OOoJQiRRvy3DD7yHUGsDsnb0OJ6qllfXqPa5HHKdzd1brYfSXKFjnBa2iSA9dQPok/SHLXdztV/xP9RfmQdWVtxBU8xcWPjWf2UZnzyYkTTCN3ja2YiLJ1bk3GlweIsF3Hh0x4o5RnBDDdnAsw7JF/H4VkMVsvGxYmcQqjQyFJDmLDrFbMARa6tl1Fxe9txIKNMri8b7PG+xZSuoHWtfrqrJcDTiK1mxMQwzRg2Y2aM8pk1TwOqnsas3jehcxmeXEP12bMbZIwDpYLlLgAAADdYCtG2JUWYg5hY5hbUjiPHtrUpjN7YxqxYi+G2YkjS9dWyNJqfeGWxCkG9xYVJUbbnWzyQ4KLkzpFYfcXM3oKe6RfOGBXCy+yz/2oBIVSG0kBOtiGBP7Vqy8uwIBrj9pFjxSEM57s0hFvBDVDu0tjYaI55trmWYagRxPKAe8yXHlTWwtvyCW2FwzYt7ABfY9Q5QVQvGua4UE2GgG/gKWm39kYb9BgmxDDc+JYuO/J1V/hpnH/KvjXXJEUgj4JCoQDwAA9KitfiMJtvEL/tWJhwEP1SyqwHZHHdh4kVRzYDY8BPtcTisbOdAyEIoYjeL5r+JrBYzaM0zdd3kJ4EltewVc7H6H4hgZZEMcSalpLJw0UX3nsGtRW02J0zOFgskQldMxXNqBmtqF0uRrx4nfUXA9JMZidoIZ8xTK1+qQikoeqCOrobDS1V3R6FZJuu4jhXWSRjYKm7T6zngouSfGtNh9sxy4lYsMrLBHmYZvfkIBAZ+W/Qf5AKq4IoiKMmlRICdWCjmb/hWWjRpN6u4NnYUjrT6+XxWpH9B4Q7sSP34/8qDNE0VaU9GID7uJXzQ/BqL+qSf+oXyX/noKEkUWatBP0SWRc+DlWRfqMbMOy/5gVncXhXjbLIrI3Ii3lzoHAaMNUQNTyvQSFNLBphXpwOKIfU0csKuLMAbG47COI5HU+dMiSliWgzS7LGF2l7RTYTxSa63V0aLOdN5yXNhv1qk2R01l2ZisTBCV9niCpsy5skgut1XdrquoO5eVXPTbaUXsVZZFMkUgcBW6xUgpIARu6rX/AGa5n0nxAaYENm6i3IuLnXXvtar/ABnPbY4zaCTOTKkTk6m8aKf4ApFQpNkYZ9wkQ/Ye48nB+NZfZ+1XF8zFhpYP1rd2bdU5NtDipH3WI9Gv+FXU8anv0YF7pMCAQcsiFb2N7ZkLb+dqiYvYU2ZjGgKXJUCRWIB1A62UnyqRDthD9O331K+q5h52qdBiydR1hzUhxb9km1D38ZjEQSJ+kjZfvKR6kVElN2HK34m9b2DH8j5Gs/0qS7I4A3kEgAE3GlyN+40pECGGTJ7RUYKp0dfokbjfhrxqym6W4hxYuBa3uqAbjjfeD3VtuiyRfMVhcAF48yniWte/2tDqp3i9c527gTBMy8N6/dO7v4jwobq6wPTrGxG6TnXQ3Cm45HTWpk3yj41xrNl0t1FVdO/WsT7anFnoLzEbcZwGkeVwSQCWaxI3gHdxHnRQbZC+4GH7bD+UiqiTHOYliuMitmA1362/mPnSI25kCitThukTMVEpLIMykEk9V7BrX14A+FRMf8n2MXrwwSzwP1o5IkMilftZL2I3G9UntQPpX8DUvD7ZlRCiyyKp3qruqntKg2NBY4X5P8SSPaGOG/B2BfwRbk1pdm/JpCCPaF5DcA5iIEubWBB6/EcONQehHSGOHMZJvZXQgHUkMsqSAgANqQpHukG+ul6s9pdPsIAgjiklZFy5yRAGJSNGZst2a4jG+2/mAa3ZjEtrRYXYMOHKqgiQsIz1MoNpPcLSSAnkT1RYG9+FZH5RlCPA6liJcPHIMzs9ixYPYsdNdNBwqq2v8o+LlN19nFYKoMSAPZRZQZTeQ2HbWYlmkla7szE7yxJJ7ydTWNayrLZGFlxEojiGZrE7wAFFrkk7t4rpXR/o7836zNmci2nujnqdWPbp3VmuhOIw+GUkljK9gzZeqqjXKtjffqT2DlW3GKuARqCLg9hqa3IdNIJpsy0WeopV6ItSc9EWoDJpOlETRXoJ0UzKcyMVYbipsfTfV3humDFcmLjWZOdhm7yNxPlVIwHszJATOo1IjH9oo+1Fe/itxWcxHS76qjxOvkK483r+s2yOh/1cwuJF8JLkb+7e59D1h61RbV2FPh9ZEsv1xqnnw8bVhpOkshNw2XtTQj8am4Xp5iFPWcyryclj5nWuxurOTaaL9K/drUOXpIB7q+Zt6CnF2hgsVv8A7GQ8rLr3e6fSoG0OiUy6xESr2aN+6d/gauLopuksh3EL3D8TVXitpM3vMT3kmoc0TKbMCpG8EWPkaaJoE4g3qkm2SL6EirlqaZaCpXZ9qBgq0K0RioqqMdEAQbjfzqzOGpDYSiG49rSjec/3xm/iPWHgaXi9pLJGVKkNoQQ11uDybUeZpt8LTTQUMbzYW1UbBQWsJEBhYkA/o3By2O4lCljwK99Z3pzOGkj5qGTwDZl/naq/ZW0fYsyOCY5LXtvVhude0XOnEE9lI6S45ZJBlOaw1NrXPce4VdYz2pr0d+2kk1IES8vjUaw3ftos/bUgQjkKWEoYiBGPCnUw54nyqUkVPx4Ymi4ipFanVjqfDs1idBV9s/odI2rDKPtaem+gzMeDvwq0wOwHkPVUn8O88K2uC6MxR7+ue3QeVWaqALAADkBYVBQ7L6JqljIbnkN3ifyq/CACw0A0FDNSS1AMtERQLUnPRR0mjzUWagFFQJoqCPg8rgSYd8p39U6X5HkfI05jpoptMdDmbcJ4yEl7y9rSdzg1zDZu15IWujEc+R7CONbbZfS5JVyyWB9PAnd3HzFY+MjxfQGRgWwUq4lRqY9I51HbETZ+9Ce6szJEysVYFWXQqwKkHtB1BrdYXZjOQ8Btx0uPTePCrDFbUEgCY6BZwNAzdWVR9iddfA3qzpLy5pl8e/f51NwO3JoT1HNvqtqK1U/QSKbXAzhj/cT5UlHYj+6/pWZ2jsqTDtkmjdH5OpHiL7x21rWdsX2G6ZQTAJioh3kXA7uI8Kcn6IQTDNhZbdhOZfP3h43rGPF2UWGxMkTXjZlPf+NVqVYbT6PYiD30OX6y9ZfMbvGqoitZszp/Imk65hzGh/I1bDC4DG6rZHP1bI1/u7mouue2owK1W0egEyXMTCQcvdbyOh86z0+BeNsrqynkwIPrRTSpSxHS0SpCxUEQw0hsJVh7KhkoKmfZYYWquk6PvwIIrVBKMYcncKDKJsIjeadGzbVsIthSN9E+OnxqdD0VH0mA7AL+pqKwi4A8qk4fZDMbAE9wvXQYNgwr9HN36+m6p8ahRYAAdgt8KDFYPofId4Cj7Rt6b6vsH0UiX3iW7BoPzq5LUm9ECDCxp7iqvcNfPfThNNXos1AstRFqRmor0Uu9FSaK9Ao0kiiJor0AIoqMmivQC9FmoXor0HIBUnBylXUqbEMCD2gihQqVHeAgVlCiwZbkDdfnbh4UjFxBl1ANzY0KFc58GVx0YVzl0rXdB8QcXmgxVpogBZZAHt3MRceBo6FaGA6X7NjhxkscS5UVrKLsbacySaomUUKFbcqadbU3J1SLad1FQo1y2HQ7a8zOqM5K23Gx8idRW5lwqSDLIqsOTAH/ALUVCtRpgukOAjinKouVeVyfiagBBQoVFAqKCIL0dCirvC4CO18o8bn41MjUDcAO4WoUKgdvRg0KFAdFehQoBQoUKAqKioUAoUKFAV6FChQEaI0KFAk0VChQFeivQo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60" name="AutoShape 8" descr="data:image/jpeg;base64,/9j/4AAQSkZJRgABAQAAAQABAAD/2wCEAAkGBhQSEBUUEhQWFRUWFRQUFBUYGBgYGBcYFRcVGBUXFxcXHCYfGB0jGRQVHy8gIycpLCwsFR4xNTAqNSYsLCkBCQoKDgwOFw8PFykcHBwpKSkpKSkpKSkpKSkpKSkpKSkpKSkpKSkpKSksKSwsKSkpKSksLCksLCkpKSksKSkpKf/AABEIALwBDAMBIgACEQEDEQH/xAAcAAABBQEBAQAAAAAAAAAAAAAGAgMEBQcBAAj/xABOEAACAQIDAwcIBQkFBwQDAAABAgMAEQQSIQUxQQYTUWFxgZEHIjJSobHB0RRCcoKSFSNTYqKywtLwM0NUg+EXNGOTlKPxFnN00yVERf/EABkBAQEBAQEBAAAAAAAAAAAAAAEAAgMEBf/EAB4RAQEBAQADAQEBAQAAAAAAAAABEQISITFBUQME/9oADAMBAAIRAxEAPwA3aMcRTDRrVrJgyVvY2sNagsor389Pn9cojRDopOWpbpT8GyJHtYWB4n+r1rykc/C34rRHXctEuF2KgGVwC2pJubdWlTm2WhAzKDYWvYD3Vyv+0jrP+e0GZaUFq52psizjmxoRu4C3G5qMuyTfzmUdB33rc7lmsX/PqXEAGnA9TG2VpdTfp0qK+GIqllXjeXg9PQG53VHCml4bEAN09lFxvmW1ZJh640J4Ur8pxi1yRfqPvGlJG0I/W9hrjrt4kOLVHy61IkxiH6wpgzLwIrUrF5LU0sPUcv1iuqa0kgPSQ9yd2lvaAfnSL12Ean7vxHwrKdNcp/mq8I6tWORp0ikstOtekXvQSb1xQL0oJSgtKKJv0V0RjqpNeVxQXcgpsprwp0C9LjhB+VSxxD1eynVN+ikyLZbVHF+FH0/EgkdVcuKYAIrmemQanTOWQr0gC/hwqlxUBRrX66utANTwFQoUDyedoo1PwFPFwdzTeycFne5sVU639lERtUc4qNBvVfD3DWoOJ29GBaxb9ke2ufVvVdOJOJiyDgHTup9H0oRn5Qt9UBfaflUCbaEj72Y9+nyFXhrXmKtp7SjUHM6gW1OYe3hQ3ieVsABKkyAcVBK97+gPxUN8sFmOzVnWRES5kDFPOCsCEs5LEkgggADU79LHHpGllN5pHf7bn43Puo3BZvutj2l5Uoo72ZB97OfCPMPFhQxj/KvI/wDZiRuiyqg/az+8UCLhyNxUdg18TeuPF069pPutajypyLjE8q8ZiHyKVUncC4J7+dYqPAVp2xYmhhjRj5wUZzYC7nVjoLbyR3VkuwMDnxUKhQPzi3IPAG5O/oBrWlwqeovgK1yKLNkESCx16qs12WNer2jgfD2g0L7CxWSQDgd3yo8jA0PTp8R8R31m+m+fapbZA6B4U0+xh0D21fGOkNHRpwPPsSmG2Qej20StHTZiq0eIcOzHG7N40hYpFJsTuB3dbf60RGKhdduONqnDPFkVoxzTk/2gGdsy6esSpG8XFPkvFJ+lSDeAe6nE2keIq2aGmJcIOinyHijpJm3d44169JfCWNwN27p9lKV8x6G9/wAj7/fqdMXkoVwUuFbmnJFtWmMRWNcBtTrRk1xoiKgWslKhOpNRwa6zVYtw9PLcaUzz9hamyaQ0lakZvR5pb0gGmJGvXBWpGdW8mDuLk8KTDCAKmpqO4VF2ickbHdpbsJ0FcZ1+O/jPoNxG1jI5ZQ7XOlgQLcPOaw3UgCU8EXtJc+AsPbUohBvb22pHPJwDN2A+/dWtRsYY/WkbusvuF/bUbaapFDJJYEqjEXu3nbl9K/1iKmHNvy2HSxA916oOWWN5vC3bKQWU2B9IJeQi/XkA3caLUieVWWVcJhMEDoEWRiL3IQZUDX36g9wFZqMFNb+1bvv86LeXW1DiMXqSSkaAqSDkJAuoI6DmFDOsaMSSdbjU7uArk3qHiEmQElg1uFuntFNYeSVwSAptprYU8Nrno8GNK/LR/W8b++g6vvJ6rtjTmj1jid9DxNlG82+sa0i8n6P9ofKhTyeG8GJmG8LYXAB8xHkIJG8eatCUMkjrneaUudSc7DUm9blxmtaTEOp1jb7pVvZe/gKOsDt+JcLzsrhUFgWN9CTYaAX9LTur55we2cREbpPIdfRc84p6ip+Fq1vkxiUxuFZdy4qJtN+SZdPG4U/5RO80X2eRA3lS2YN+LQfdk/kpv/atsv8AxkfhJ/JXz9tDZjB3QjKVJ0PA8R3G47qqXwh6aPFeb6YXyn7MO7GRftj+Gnl8oGzjuxsHe9vfavlvmOuugEcafFeb6pTlZgm9HGYY/wCdH8Wp36ZhpSrc7A5Q5kOeNirWtdSDobG1fKqpfeR4VdbJwEbDKchPh/oavFeb6eQg7iD2EH3Vx4j0Hwr5y/JZjNlUDstS3xMy+hJKhHqu49zVeK830DIlQ58PWE/+odpJ6GLxHYXZh+0TSovKdtJD505bqeOI+3JenKvONyikv9ob+sdPb0+PTTy1j2G8q2LFmZYXF9CFZCD0HK1h4VoHJXllHjVay83Ili8d83mn0XU2F1JBG7Qi3QTqMevwSAa11hemlmrjTVYtdMYpllpWe5ruUHdWmSAt6S0Ipwg0nNTrOGDB114QddPXrwrWjxiww8tgL9VVPKnEHmwoXNdr2zZdADbWx41Mjm08Kq9ty3YDoH9e+uVjrLqgCS8BEnYrOfxMR7qX9Bc+lNIepSEH7AB9tS8tOLSkAbHivdlzHpclz4teqfbeyxiMXhcPlBQc5IQfRCi2/wC7G3jbjRSRVIstsRiZP0WEkA6iyWHtk8SKzfhjL8RLnxWIbpZSe1sxPvqJtOJigCi+uvtqRgx+dnP66e4mtB2F5OGmjEksvNFrFVC5iAdRmuwt2f8Aisw36yFsMw+q3gaaKHoPhW14nyXEejiQe2L5Mar5fJpLwliPaGX3KasFprkHh8myZm9ZMS/gojHxoKRbIOxfcK1H8nGDZs8ZtdMO4Nt12lQG3jWZSiyL2D2ACpX44voHptf2Gjfyc7RKZ4+giePtWyyKO0WH3zQPKwy6cBarDYu0eYxEUoOisM32T5rew37hSIJvKbs7msaJl/s8Qoe/AlvS/bBP+cKEMXALXAH+vTWq8rtljE7NYD0oGzKf+G1r9y/m2/yjWVIxZRfQ7j1HiO46d1UPX9QpMOCQLDUHh2U2YB6o7qdkuG7NKUBbwHxFLCI+FX2Xqfs/DgMNSOsa2PfwppR5y9eYH2fM0wznKo8e6oDXFYUogYG407LVBmHEU5yUlLQshOYA6DoFOzYe17bqmjETcOmjDBYdXgjOUegvAcBY+0UGFbWPXRpyYbNhwPVZ19t/4qQh4zY0bqwyKCeIUDXrtvHVVLsbDSYebnItHjJGUmwcG2eJz6rC2vA5W4Uay4UUJbUlMWOtvWVASOtARcdyU6PjT9l4tZ4lljN1YaX0IINmVhwZWBUjpFSDHQNya2yMNN5x/MTFRJ0JIbKkvUG0RvuN9U1oTp/4o1rN9owWlqadEWlJMdqdGOub0yy0vKaSwpVcVKcEFIWnlNSQVPuFVGLmvI3USPh8KuRHYd16F2m1J6TVauUwPSs9QxJTqtWW0h283toZOIvh9pvw5yKEeOZhf7IAogz7uga0K7Pgz7KxTrfM+MUuekKqqvvbxo6MBWzkvLN/7oHgv+tb9GQosNKwbZC3km/+Q38NboZtauWer7ekao5NLkkvSM9dHOqTbWuCxlv0I9syGsoxKebGCNLMT7Le2tmSAPFiVO4wAnsTK7exTWQ4xCVS2oC7/vfMHwrj+u38E+y5EEZGVd2hst/G1CO3ZLTG3G4O4XszC5CgDcBuq6wWI809lVmKwauxZpMvnsLZWNwGJ3jttS1WmcgdsrLCiv510MUg9YDQ+KPWebd2YcNi5Ym1sxsen9bvUo/+ZVhyJ2isc5jU6BjbhxNtPumiDyobOzLDi1H/AA5LdKAkHvjzf8pambNmM8lHHXoNRJcZ+roLirjIh15xCptr+c3nryW33FQ8Vgwd0kV+uRV/ftS5yVWtj9R5u4339XZ2VwuTwt6RHebgUnE4QoQWKa7rOjX70Y1Jwc6bit9RqpBPZYi1RsqXyfx7xSghdDow6R86M8VHfW1gd1U2yMHCZBYlG9VwR3a/Cil8GwNiBbh0HsNQganiNrAa30tRHyYxqxmRHZVuystyBckecPYKanwFgRYi4sSN9VDbNbh51hbTQ26xvqI/mNxQnykTLPh36HAv1ZgPc5pnAYyaPdmt0G5Ht+FO7exHPQAqDnRrld5GhNx0i6ikV2SEK7RkXBF1B3FTcMvvFF/I/b+aMwSt58K5lZjq8A3MTxZNEb7h+tQft2WzxOP1v4W+dcxBOjx+lZiovYMGUrJGTwDoxXquDvAqo5o5wfLvByEBZ184ArcFbgmwOo0v12q9Zq+eJcLzKhVJKEZo2OhKEta44MCCjDgyMK37Z8uaGNvWjjbxUH40SulmJBpXN3rwYV4y6aUgyYiToKWmG6WAruapEd7ainaJIo5ZiFJ6FPuqhVBV5tHSFz+rYdp0HvoeUHjYfeX509Lj4lJGKeVRUZftL4/IU6qX3MPb8qy05jJBkb7DH2H5VW4ZxDsiIbw8jSNu3fSRf9knwpW0sTeKXKb+Yy3B4jzSLjcda5ieT2I+gTozI0fNM8SlIyVUAsQGbVWtxFtazTGf7PgMbzg71xMg/Dlt8DWtYLaqzRiRNx3jiDxU9YNYhtSUmRjfUyPc9gjHwo+8nWOzQshNzowHE2uGt06ZPGtcVz/1+aNWlpDyaUhiALnQdenvqFJtiEsIxKhdtAoOY3+7cDvNdq4zUyHF5JCb9XhpqOIOtVuC2FDAzhFcwzJIrx3DBc1vQvqOkXJNxvpO2MckN3kJy58ugubk+61z3U5b1TauD0s1mxkUE7xTyMmUkX5tmzC+hA03ioz7VhzELJcZ2ILKUJDEHcd3HjwrSsZijaxAPXbW3UeFV+1sOmLskqggbr/V01II3UY15M12btAxYoNfTNa4t6x7uHtracNIksJimJeN7Ei4G43Uiw/oEjjQJjPJWp1w0xH6rgMO5lsR4GibZEUkcKRy25xFCtY3GmisD0EWNUVWkfITAWuYFI9bPKR94Z7r26jrFPNyAwX+HW32n/mrmCxpU6GrvB4kNusDxU+iez1T17ukcaRA6/k5wB//AFU8X/mqDj/JzhFW6YKNj1yTD3E0Wz7cwySGOSUROLebICm/cQzDIwPSCR11MgjDjNGyuOlGDDxU0emvbKH5PKCVXZ1+pcXN7i3wrn5FYbtnzjsxcv8ArWpYnZAfUjXpqJ9EZNCLj2+PGr0GdNhJf8Ji/wDqnPvj6qjYvY/OCz4XHAXv5uIv4ZoTWo/Rr7qScKacTJX5JRDdHtEA66SKbdo5kWrx2DGOO0ltxyIbdh0Na1zTClgt11ZFrIDsqMG/0jGg/r4dH9vOXqwwJU2jGMBJIyZ8O62PQSrEVqYfrPiaQx6bGrAznaPI/EMjqQpN+cjt5ozmwkUMxtZwAd+jIPWatN2JGy4aFZBZ1ijVgOBVQPhTGQdGh3iuROyej5y+qfhSKsyaUkRPUKawc6v8jv8A9amvKAKrRn9IOHA4mnRJUZ5dKQJasW4HuUOIIiUAaM6hm9UAFge8qB31QfSE1u406KINs82YsstsrFRYm3SdDffpVD+TcEegdkp/mq6+qX1DKbRjJtmI7RpT7S5kYRyWaxysAGyngcp399c/I2EO6Qj/ADB8a6OT8X1J2Heh+VBVuH5PPGZVGIMkTWKAxhDqyMzGx3mxHtrUdm4sHDSq1iFjGnU0CsR7fbQJJg2iUs04ZQCLWseFtQTRhhoonwshIF+bsd2uSAA38SO4VitcvnTHbz9uT3r8q5hMc0e7Ub7ajXpBG41zFvc3Hrye8H+IVHvSKtZNu33pmP6zsamcnNrucVGLKou2gA4K3HfQ6auOSGGMmMjVSAfP1O4WRr3AtToyDjaPJ2CeadpDNndbIUkICMpsGy8RYai9uNWOFiEUaoCSFUKCxubDpNdxGyJlclTG2pOjFd+v1gRx6ahYnDzKDdG7RZh+ySfZStcfGBmPspUUqg1VE2PX0bj4GpgSwFQWqTDgbHT3U4zX9NQ1txOhHYw1FVZbXuHuFOpij2ilLFVt6Ldz/B1HvB7al4fE2te4PDoPYwuDVbFiRUmJ+iorrE7Njx0XMy6ONYpR6SN8VNtRx7QCKDZfk5QK7STvhZkNlZGK3I0J3i4uQNOurrZ0lnU1JxM0a46ZJY8yywRSggXIv+bfuvEp3j21lr1+qXk1ykx8U3NTZcSgbLmZkDW4EOSDqCD5wPWV31ooxOHfTOl91sy3v476yrG8kXfEPIy5UYFY1sb2yhV39FgTrqaLvJlMeYkw8guY2DANrYSXBFvtox+9T3zJNg46tuUUjZS7xXfyWKq+VmxUbDsyIqsut1GU2Oh1W264P3axqfYlmN9syRHeYziGBS+uU5nvp11y2ureTsteiknZS9FYH+S24bck/wCoP/2Vz8mS8NuS/wDUN/8AbT7HpvR2StNnZK1iGF2Vi2Notszud9lldz4CTrp6XA7RQXbbE6jgWZwPEvT7WRsp2WOBpptnnp91Y1nx4/8A7b/jP89dGK2iN22T3m/vNW1ZGrYzZ5Xz1Oo1NuI499RIceQ6xyHVhdG1sb30N9xqp5K44vGiyYybES5lEpLgLZ7qAgjsQL236+6u4yOJZlsLMjq+8WsBpYEX1NwdenpNb5rHfIiIpxYusUhEJO7T50+QK1a5yATlvOCkUYFyzM97jTIuU37S/wCyaFVgI3/CuJMAc7XIAI6bZjqAN+833cacXasXQfwH5Vznfl7PPx0Rno9op9Yz6p7tfdSV2zH0n8B+VK/LEPH90/Kk49PD+ba4PDf20ZSYnmdmYtr7lk8ZIYgPa9B5x0TqVQ+cRpoRuOu+iHlliAuy8Qov5zYVgbaMjwobg7iM0DDuorUYzYiNb8WkPcco96mmmPwrvOXQX4M6jsGU+9jSL6+FQRs56TV1yNJOLQX3rJ+4aq+ZH9X+dW3JJgmMiJ01YeKMPjUmizIc2/gvT6o6qZmDcGbuzVJkxa6ecNw49VvhTTYgHiK0DShjvZj1EX99OPH0UpJx0jxp1bOQt951PQBqT4CpOYTZry6jzU3ZrXJtoco6Lgi9WS8lwRpK4PSbMO8ae+hnlP5R48O/NRKSUAXKthlA3BmN7HqANe5M+VJJZAkoKkmwvY3vwDADXqI76Nh8au8TgHhYLIN4urDVWHUfeDqKXA1qLUgTERZCfNaxVvVb6rD3EcQT0UKvh2RyjCzKSpHWKViy2fL5wFWW18wxeGKqrZ8NiFYHL/dNGy2DEAm8h7N/A1U4HRhVtyg2LPiBhXwrIskLyNdmy6OgGnmsCbqNCLWJopik21iZVWRJFTneaE4QNmzkf3g3ZEFgND9civeT7bpbGIJFKPJHMpB13ZZEsba6JJ4mlTcj9oc0YlSEKTdys3nSalrMzgnLmYtlFgCdLVzk9yGx0OMilcoI0bM4zg6ZHUhQONmt0ddWzFl3WnzRh0ZDuZSp7CLH31g3KTYeBMpbHSmJwxQaNY236getm31usUlZT5RNnYUYqQ4zNzJAk80MdWtqcgJtcvWI6AU7D2L/AIo+L/Kk/kTY3+JPi38tPMNg8C/hN8qQTsL9bwm+VSEvIafAYd5Bhn538zKzILZzlXN5pYakgEAHj2moI26J8uHkKyo9xK9/OmuVhhncG4Q8yvOFV+suYnWqePF7IjOaCV4pB6LgSmx61Isw6vaKr8Ji8Ikuf6QqjddI5c1rWsAY9PE9eYXBgkNsHZQ0OIYEaEZxoeI9HppJ2Hsr/EN+Mfy0tpNjfr/975Ugvsfob/vfKoj/AJF4/DLh0gwtiscqM0g1zFpAfPYAAtY2F+Aq+2jiT+cQozIbFnAuE9Pf2Adu+hbkptSFoEiwysIUkWzFXAzM6lhdxqeOm61W238NiXkYQZMjqqSEtlYZWY2vY6ENrborXLHSxwnK6BFWOWUI6xIzZtBqBu6T1Cm5vKFhVYrnLWNrqLqew31rL+W+GZcYocAtzEZaxuNGkA1sCTYbrVQc/fi/cRb3VXuxxup+O2ixjDAWOa2bpFuvrtUAbWf1vdWm7a5H4cQ5st8gWw3CxNj6Num/jQ3/AOn8Mf7v9p/5qxz6jrmegx+WH9b3V1dsP0+yiU8l8MfqsOx2+N64eSOH/wCIPvj4rWkg7C2peW8hOVQWNvwjuuwrROXsf/4yw9XBr/28TQps/k3BEJW89vzTHKxUjzCr8FB+pVzyfErYKP6U5kLY7BkZiWHNsJSq3bhvHRVSyfDSBltcAhmbXoYDd0nzfaK4VI323DiONfR0nJWIk64ci5sOYh6dBuqv2tyUw8dtMNci/wDZxKePVqPlUKwHN2U/s/EBZASAbX09nxrZF2FhtbxYdtDuKjXsBFUPKLYKtFIsUao1ltYkL5pBObUjdetYNCEu2V9QbhwHEA9HSarBjQTuqwl5K4m3oqdPXThpxPVUccl8SP7onsZD/FQUuLaSAAZfdSMZyiaJc0JyMTlvYdGvbvHhTH5BxI/uX7hf3GqzbODkRVzo6i7ekpAv0a9VFpn1WqrSNpdmY9pJO+nJsBImrKR0H/UVYYaUQRggAu4vrwB3D49/ZTjSTquaSNsh3kqctj09VGNaJNg+U7FJEIlKDKLZiuZj1+dpfQd969jOW0kkheSV85tciw3Cw0AtuAoKcZJLi4HC/RUqZr69NMrNgug5aSA6TuO4fy0WbH5fuwAOLK26UHHsWsgElWezsVY0htCcr5Duxw/CPiKkYflbID52NQjoMYIPhb31iD4X83Mxdw4JaM52sRmUBAALFjnvqdy6UzhdlzsoYylb8Cz38BWW30Lh+X0af2jRN1xvlP4JNP26HeXG3cLi3jKMWGXLMMpuFzdV76O24msiwyFD57s5vxZreF/fVrgsaA4voD5p793ttTi1ayNsAcG7xN8qaOK2FwQ+E1BfKbZzRYhriyuc6HgQdTbsNxVTWS0ZsdsThGfwy0g47YvCM+EvzrPK9VpaAdobH/RH8Mnzptto7I/Qnwf+agSrfk/yblxciqiEgkC9t5P1V6T7uNWhp+xtswrhozFGyQI6lTa1wHzOQGa51v317HcsFdiUlZFubBV1Ou9rqdbW04W40xy1wQwMCYa4zKiqbdmvtv4Gs5lhzOrEXX6wG86+2tM0ey4ZMXIrqzzSRruY2uA1x0DQk6ddNy8kLsTlsSSSOcUanfxqV5NuSpiBaWwLoH81hcAsLK1t246dvRRpNsWNjdsxsLDzuHdXDvnu3eV4c/pWJgzxst/SUjxGntoVfk9Oo9EH7LKT3CisPS1eu6Z02PUSGMmzqLlTcEAakm43V6LakbaiRCPtD51J23EDtkht0mCIF+xhf9k0DNCY8HKrLq0qAZlJIMQIbKRopu9rnfYjfUMHBxV0cKQSyOo1uDmUjgamLPMcBCBkItGY1XNG6vhWkQWkLNchXz3y66DQnXHUkKnQ27K0TknhJpNny4iOVkdJkjVQXVCGMQZmKtcEc7e/Qu6j6cV5gxik3SJ763aBte082L158fNpnwuGOUECxCWubnQuNb8bUc8k8DiMThVmbElCzOFGUSKVRiua766lW9lWr7GxY3TQP9qMr+6KV7Zk21iws2Ef/Llv4WBqHFj1jnRsk6DMDZ92/XWwuK03E7IxNiWw2GlsPqk3PYGOp6qF5pYZDY4LKwNrCNxx3WMY41BY87p2H3/+PbXBLTUsTrfNDOt77006uIqKcSBvNu0MP4TTrOLISULcvVzJB0c44/d+Bq7TEg7mUn7QB8CQareVGHLQK1j5kytu4MCp7r5fGimKjZOzDJI0mW4TKqA7i7myA9QOvYKKcLyfWUssM3OSqrO0TWjEwUeeedY2IFyzAj0VsAKl8ltngbNlmt6Mkr360gJHtvVDyf2u8eMiYhbpNGQAAtgzgFdTqMvDrOlKD+2tmIvOJG4kVTnidb2ZG3gE77EW7VNVkcl04afqr8qOOWcy/TDkmWYKZovMi5pUEcrZYgoFjlDAXAseu1BCsIpXUi4B014cPZastfhkydS/hHypzDzWNSjjYjvjPcRXkbDni691/jSFrgdtMgtZWHQb3HYykEePGrCDa+HJ8+F16cjg+xgCPGqRYYeExHajfCkPAPqyxn8Q961ASYuHZ8usU0kDerIhdfxJcj21SYnDhN0iSDgUJ9zAEeFVGJnKGxIPYb0z9PNBEkHKF1QIwSRBuWRQwHZfUeNXvJ3CLjJIkEMKNLIUX82SBYAknzwe4A7uus8ONNFHJPlwmDlhdojJzTlzqAfrWCnhvF+yt85vsXfxoUPIGNiMr4dtQDlw8ptcygZrNprC+/8AV6RS9ncgYpiojmgOcIykYZ9RJGZFIu/qrr0HSqbB+WnCwhxHg5RnADkSxqWP53zjlj1Y86dT6q0zhfLPBE+ePByA2lH+8AC8uTMwtFoRkNtdOcbp05ui5TkpDcASecQSFGHjBNpTFa5xFvSB86+XTUg6UP8ALLFy7NxKxQSghoY5g4RVID5rAb7aLw6ajP5WUt/u0ma2r/ScrFsxYv5kKgMbkaACx3X1oa5YcsGx+IExjWILHHEqKSwCpe2p1O+oUjFbRad800jEnUsbsfbx3bzUtdtxRqBFFcj68lib9OUfOhvnTV7snk3PNYx4eWTr9BO9jp7aWWn+TmJzhmmkJLSvp9iPzRboGbPRYL1C2RguZw8Uel0jVTbde2tuq96lg0tK0Yim22lGN8iD7y/OqrbHJ9MRYsXUgWFiLHtBHutVNJyA9WcjtQH3MKgjcvMYi4jDYhGV8ueNwrKTa9wNOkM416qD+Um0FfLldpDYAs19w3Cx1BOhI1FxoddCrG+TqZ1KiaMjrVhu3br1SzeTDFjcYm7HI/eUVb6We9B9bHyIxmEi2YsM8ifnecaVDm3SGwU2HqKvGgH/AGd42/8AZr284lv3qefkjtEfUv2PGf4qzGq1fZu38Bh4xFDIqItyFAlO83OrAk+NP/8ArfCfpf2X/lrFpdgbQXfDN3Lf3XqDNhsUvpJKO1WHwp1N2PLnC/pD+B/lXhy8wv6Rvwv8q+f2xMg3swpP0t/WPjVqfQ6ctML+mA7Q4/hp0cqMK399GftEfxV85/TH9Y+Ne+mv67eNWrH0X9IwUn+Gb/lVmHlGibDYm8OX6POoAChbKRYSJdd24OB+t1UCfT5PXNcfGMwsTcVasbPyBxats+ZDqEljlccTFIrQy+Aa9DcPJ+aHEBp1/NwsGEigWmCegBbzmY2UdQzXtVXyH5SmCS+jAqUdTudWFmQ9o9tXu2xBKAwkuB9Uq2ZgBoH+oCNPPBubXtfU6/HOqHb+0WlkVndnJDG7IEYZmc5WUcQANeOmu6hfajXlJHV7rfCp21doZpGa9/np09AA7L1USSXNZrcjgBqzwvJfFyi8eHmYdIja3ja1WfJ/lzLhYREmTKGL6oreceN9/AVeR+V2b6yxntVvg9BUmC8m2PkUEQ5Lkj84yxkWG8qxBtrobVKTyT4+/oxjr51Ld1jV5F5YW4xR9zOPnUuLyvId8PhJ80pwaoI/I7jTvaBe12P7qGpcfkTn+tiIR2CQ/wAIq/h8q8B3xyDsKH4ipkflMwh4yD7gPuapaH/9iBt/vYv/AO0bfv1DxHkUxAvknhfoBzqT+yQPGjeLl/hD/fEdqP8Ay0tuXuEBsJS3YrW8WsKsWsb5T8kZsAyCbKc4JUoSRobEXIGouPGqStq5YpDtLClI3USoc8JZkFzazJ6WmYadoWsXliKkqwsQSCDvBBsQaKYTXga5XRQRFyDwhl2hAoGgfnG+zH55v4Ad9bxznbWfeTXk0cPG08q2kkACqRqsehuegsbdwHTRrz/9WrUCXzn9WrnOVG58V3naQiA/ClUgtbwFILf141A74V0Um1KBqJQFd4U2Dr/XVSr1J5mHVSST110t/XjXbVIzJh1b0gD2gH31El5O4dvShiJ+wvyqyWlEVIOS8gsGxvzIHUpYDwBqNL5NcIdyOvY59xvRYd1eU0ICzeSiA+jJKvblb4Cq3GeSdx/ZTKepwV9ovWnW/rwrlqkyB/J7jYzdFVvsuv8AERTc+x9o5cphk7gDf8JNbHb40jIDSmGPyWxl9cPN0+g1NvyZxQ34eb8DH3Ctzdbf1108kY91GFgDbGnG+GUdsb/Kkfk2X9G/4G+VfQfNivFKMWvnwbMl/RSfgb5UobHnP9zL+BvlX0ARSRHerFrBRsDE8MPN/wAt/lTicmsWd2Hm/A3yrdRGK8EHQKsWsPHJbGfoJfwmnE5LY0/3MnfYe81tBQW3V51FQY6vI/H/AKJu9k/mpZ5B41tSi97p862DLrSgKcLIovJvijvMQ+/f90GrDZ3k6xMbh1khDA3BszWPYUtetOKCm1fqFWIPQYfHr6eJjP8Ak3+Rq7wjvl89g54FVyDwzNTjtf8ArqNdgGh7b0grnDXhL1VwinVhHXU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3562" name="Picture 10" descr="http://www.dedememlak.net/rentacar/tr/wp-content/uploads/2011/08/volkswagen-crafter-10.jpg"/>
          <p:cNvPicPr>
            <a:picLocks noChangeAspect="1" noChangeArrowheads="1"/>
          </p:cNvPicPr>
          <p:nvPr/>
        </p:nvPicPr>
        <p:blipFill>
          <a:blip r:embed="rId2" cstate="print"/>
          <a:srcRect/>
          <a:stretch>
            <a:fillRect/>
          </a:stretch>
        </p:blipFill>
        <p:spPr bwMode="auto">
          <a:xfrm>
            <a:off x="357158" y="2500306"/>
            <a:ext cx="4286280" cy="3929090"/>
          </a:xfrm>
          <a:prstGeom prst="rect">
            <a:avLst/>
          </a:prstGeom>
          <a:noFill/>
        </p:spPr>
      </p:pic>
      <p:pic>
        <p:nvPicPr>
          <p:cNvPr id="23564" name="Picture 12" descr="http://www.dedememlak.net/rentacar/tr/wp-content/uploads/2011/08/0210ea6424.jpg"/>
          <p:cNvPicPr>
            <a:picLocks noChangeAspect="1" noChangeArrowheads="1"/>
          </p:cNvPicPr>
          <p:nvPr/>
        </p:nvPicPr>
        <p:blipFill>
          <a:blip r:embed="rId3" cstate="print"/>
          <a:srcRect/>
          <a:stretch>
            <a:fillRect/>
          </a:stretch>
        </p:blipFill>
        <p:spPr bwMode="auto">
          <a:xfrm>
            <a:off x="4786314" y="2500306"/>
            <a:ext cx="4214842" cy="37862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latin typeface="Comic Sans MS" pitchFamily="66" charset="0"/>
              </a:rPr>
              <a:t>Nelere sahip</a:t>
            </a:r>
            <a:endParaRPr lang="tr-TR" dirty="0">
              <a:solidFill>
                <a:schemeClr val="tx1"/>
              </a:solidFill>
              <a:latin typeface="Comic Sans MS" pitchFamily="66" charset="0"/>
            </a:endParaRPr>
          </a:p>
        </p:txBody>
      </p:sp>
      <p:sp>
        <p:nvSpPr>
          <p:cNvPr id="3" name="2 İçerik Yer Tutucusu"/>
          <p:cNvSpPr>
            <a:spLocks noGrp="1"/>
          </p:cNvSpPr>
          <p:nvPr>
            <p:ph idx="1"/>
          </p:nvPr>
        </p:nvSpPr>
        <p:spPr/>
        <p:txBody>
          <a:bodyPr>
            <a:normAutofit fontScale="25000" lnSpcReduction="20000"/>
          </a:bodyPr>
          <a:lstStyle/>
          <a:p>
            <a:r>
              <a:rPr lang="tr-TR" sz="4900" b="1" dirty="0" smtClean="0">
                <a:solidFill>
                  <a:schemeClr val="tx1"/>
                </a:solidFill>
                <a:latin typeface="Comic Sans MS" pitchFamily="66" charset="0"/>
              </a:rPr>
              <a:t>LAC (Otomatik yük uyarlama kontrolü)</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Bu sistem, mevcut araç ağırlığı ve ağırlık merkezini tespit ederek, eğimli yerleri tırmanıp inerken aracı dengeler. Frenleme performansını geliştirerek, devrilme eğilimini azaltır.</a:t>
            </a:r>
          </a:p>
          <a:p>
            <a:r>
              <a:rPr lang="tr-TR" sz="4900" b="1" dirty="0" smtClean="0">
                <a:solidFill>
                  <a:schemeClr val="tx1"/>
                </a:solidFill>
                <a:latin typeface="Comic Sans MS" pitchFamily="66" charset="0"/>
              </a:rPr>
              <a:t>• CBC (Dönüş fren kontrolü)</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err="1" smtClean="0">
                <a:solidFill>
                  <a:schemeClr val="tx1"/>
                </a:solidFill>
                <a:latin typeface="Comic Sans MS" pitchFamily="66" charset="0"/>
              </a:rPr>
              <a:t>Crafter'ın</a:t>
            </a:r>
            <a:r>
              <a:rPr lang="tr-TR" sz="4900" dirty="0" smtClean="0">
                <a:solidFill>
                  <a:schemeClr val="tx1"/>
                </a:solidFill>
                <a:latin typeface="Comic Sans MS" pitchFamily="66" charset="0"/>
              </a:rPr>
              <a:t>, dönüşler sırasında yapılan frenlemesinin daha etkin olmasını sağlar. Özellikle acil duruşlarda etkilidir.</a:t>
            </a:r>
          </a:p>
          <a:p>
            <a:r>
              <a:rPr lang="tr-TR" sz="4900" b="1" dirty="0" smtClean="0">
                <a:solidFill>
                  <a:schemeClr val="tx1"/>
                </a:solidFill>
                <a:latin typeface="Comic Sans MS" pitchFamily="66" charset="0"/>
              </a:rPr>
              <a:t>• USC (Viraj içine savrulma kontrolü)</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err="1" smtClean="0">
                <a:solidFill>
                  <a:schemeClr val="tx1"/>
                </a:solidFill>
                <a:latin typeface="Comic Sans MS" pitchFamily="66" charset="0"/>
              </a:rPr>
              <a:t>Crafter</a:t>
            </a:r>
            <a:r>
              <a:rPr lang="tr-TR" sz="4900" dirty="0" smtClean="0">
                <a:solidFill>
                  <a:schemeClr val="tx1"/>
                </a:solidFill>
                <a:latin typeface="Comic Sans MS" pitchFamily="66" charset="0"/>
              </a:rPr>
              <a:t> gibi arkadan itişli araçlarda, dönüşler sırasında viraj içine kaçma riski, viraj dışına kaçma riskine göre daha fazladır. Böyle bir risk algılandığında, tekerlekler üzerinden yapılan bağımsız frenlemeyle aracın izinde kalması sağlanır.</a:t>
            </a:r>
          </a:p>
          <a:p>
            <a:r>
              <a:rPr lang="tr-TR" sz="4900" b="1" dirty="0" smtClean="0">
                <a:solidFill>
                  <a:schemeClr val="tx1"/>
                </a:solidFill>
                <a:latin typeface="Comic Sans MS" pitchFamily="66" charset="0"/>
              </a:rPr>
              <a:t>• ROM (Devrilme koruması)</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Yüksek hızla girilen otoyol çıkışları ve benzeri durumlarda, aracın savrulmasını tespit ederek, motor freni ve frenlemeyle aracın devrilme riskini azaltır.</a:t>
            </a:r>
          </a:p>
          <a:p>
            <a:r>
              <a:rPr lang="tr-TR" sz="4900" b="1" dirty="0" smtClean="0">
                <a:solidFill>
                  <a:schemeClr val="tx1"/>
                </a:solidFill>
                <a:latin typeface="Comic Sans MS" pitchFamily="66" charset="0"/>
              </a:rPr>
              <a:t>• RMI (Denge kaybı koruması)</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Ani hızlanmalarda aracın denge kaybını tespit ederek, motor freni ve frenlemeyle, aracın dengesini korur.</a:t>
            </a:r>
          </a:p>
          <a:p>
            <a:r>
              <a:rPr lang="tr-TR" sz="4900" b="1" dirty="0" smtClean="0">
                <a:solidFill>
                  <a:schemeClr val="tx1"/>
                </a:solidFill>
                <a:latin typeface="Comic Sans MS" pitchFamily="66" charset="0"/>
              </a:rPr>
              <a:t>ABS (Kilitlenmeyi önleyici fren sistemi)</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ABS, güvenli bir şekilde duruşunuzu sağlar. Özellikle ani fren gerektiren durumlarda tekerleklerin kilitlenmesini ve aracın hakimiyetini kaybetmenizi engeller.</a:t>
            </a:r>
          </a:p>
          <a:p>
            <a:r>
              <a:rPr lang="tr-TR" sz="4900" b="1" dirty="0" smtClean="0">
                <a:solidFill>
                  <a:schemeClr val="tx1"/>
                </a:solidFill>
                <a:latin typeface="Comic Sans MS" pitchFamily="66" charset="0"/>
              </a:rPr>
              <a:t>ASR (Anti patinaj sistemi)</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ASR, tekerleklerin gereğinden fazla dönmesini engeller ve aracın çekiş kontrolünü sağlar.</a:t>
            </a:r>
          </a:p>
          <a:p>
            <a:r>
              <a:rPr lang="tr-TR" sz="4900" b="1" dirty="0" smtClean="0">
                <a:solidFill>
                  <a:schemeClr val="tx1"/>
                </a:solidFill>
                <a:latin typeface="Comic Sans MS" pitchFamily="66" charset="0"/>
              </a:rPr>
              <a:t>EBC (Motor fren kontrol sistemi)</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Vites küçülttüğünüzde ya da aniden gaz kestiğiniz durumlarda, kısa süreli olarak motor devrini yükseltir, aracınız öne doğru yığılmaz.</a:t>
            </a:r>
          </a:p>
          <a:p>
            <a:r>
              <a:rPr lang="tr-TR" sz="4900" b="1" dirty="0" smtClean="0">
                <a:solidFill>
                  <a:schemeClr val="tx1"/>
                </a:solidFill>
                <a:latin typeface="Comic Sans MS" pitchFamily="66" charset="0"/>
              </a:rPr>
              <a:t>EBD (Elektronik fren güç dağılımı)</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EBD, aracınızın arka tekerleklerine uygulanan fren kuvvetini aracın yük dağılımına ve yol koşullarına bağlı olarak ayarlar. Özellikle aracın yüklü olduğu durumlarda fren mesafesinin kısalmasını sağlar.</a:t>
            </a:r>
          </a:p>
          <a:p>
            <a:r>
              <a:rPr lang="tr-TR" sz="4900" b="1" dirty="0" smtClean="0">
                <a:solidFill>
                  <a:schemeClr val="tx1"/>
                </a:solidFill>
                <a:latin typeface="Comic Sans MS" pitchFamily="66" charset="0"/>
              </a:rPr>
              <a:t>BAS (Fren yardımcısı)</a:t>
            </a:r>
            <a:r>
              <a:rPr lang="tr-TR" sz="4900" dirty="0" smtClean="0">
                <a:solidFill>
                  <a:schemeClr val="tx1"/>
                </a:solidFill>
                <a:latin typeface="Comic Sans MS" pitchFamily="66" charset="0"/>
              </a:rPr>
              <a:t>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Acil fren gerektiren durumlarda frenlere destek sağlayan sistemdir. Ani frenleme yapmak zorunda kaldığınızda frenleme etkisi artırılmaktadır. Böylece fren mesafeniz kısalır.</a:t>
            </a:r>
          </a:p>
          <a:p>
            <a:endParaRPr lang="tr-TR" dirty="0">
              <a:solidFill>
                <a:schemeClr val="tx1"/>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25000" lnSpcReduction="20000"/>
          </a:bodyPr>
          <a:lstStyle/>
          <a:p>
            <a:r>
              <a:rPr lang="tr-TR" sz="4900" b="1" dirty="0" err="1" smtClean="0">
                <a:solidFill>
                  <a:schemeClr val="tx1"/>
                </a:solidFill>
                <a:latin typeface="Comic Sans MS" pitchFamily="66" charset="0"/>
              </a:rPr>
              <a:t>Hill</a:t>
            </a:r>
            <a:r>
              <a:rPr lang="tr-TR" sz="4900" b="1" dirty="0" smtClean="0">
                <a:solidFill>
                  <a:schemeClr val="tx1"/>
                </a:solidFill>
                <a:latin typeface="Comic Sans MS" pitchFamily="66" charset="0"/>
              </a:rPr>
              <a:t> </a:t>
            </a:r>
            <a:r>
              <a:rPr lang="tr-TR" sz="4900" b="1" dirty="0" err="1" smtClean="0">
                <a:solidFill>
                  <a:schemeClr val="tx1"/>
                </a:solidFill>
                <a:latin typeface="Comic Sans MS" pitchFamily="66" charset="0"/>
              </a:rPr>
              <a:t>holder</a:t>
            </a:r>
            <a:r>
              <a:rPr lang="tr-TR" sz="4900" b="1" dirty="0" smtClean="0">
                <a:solidFill>
                  <a:schemeClr val="tx1"/>
                </a:solidFill>
                <a:latin typeface="Comic Sans MS" pitchFamily="66" charset="0"/>
              </a:rPr>
              <a:t> (Yokuş yukarı kalkış yardımı)</a:t>
            </a:r>
            <a:r>
              <a:rPr lang="tr-TR" sz="4900" dirty="0" smtClean="0">
                <a:solidFill>
                  <a:schemeClr val="tx1"/>
                </a:solidFill>
                <a:latin typeface="Comic Sans MS" pitchFamily="66" charset="0"/>
              </a:rPr>
              <a:t>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Yokuşta kalkış yapabilmek için ayağınızı fren pedalından kaldırıp gaz pedalına basana kadar geçen 1.5-2 saniyelik sürede sistem frenleme basıncını korur ve aracın kayması engellenir. Sağlanan güvenliğin yanı sıra aracınızın debriyaj ömrü de uzamış olur.</a:t>
            </a:r>
          </a:p>
          <a:p>
            <a:endParaRPr lang="tr-TR" sz="4900" dirty="0" smtClean="0">
              <a:solidFill>
                <a:schemeClr val="tx1"/>
              </a:solidFill>
              <a:latin typeface="Comic Sans MS" pitchFamily="66" charset="0"/>
            </a:endParaRPr>
          </a:p>
          <a:p>
            <a:r>
              <a:rPr lang="tr-TR" sz="4900" b="1" dirty="0" smtClean="0">
                <a:solidFill>
                  <a:schemeClr val="tx1"/>
                </a:solidFill>
                <a:latin typeface="Comic Sans MS" pitchFamily="66" charset="0"/>
              </a:rPr>
              <a:t>Dört tekerlekte 16" disk fren </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Her türlü yol koşulunda daha iyi frenleme sağlanır. Ön fren diskleri, frenleme etkinliğini artırmak için havalandırmalı tiptir. El freniyle duruşları daha güvenli hale getirmek için, arka frenlerde disk frenlere ilave olarak kampana sistemi de mevcuttur.</a:t>
            </a:r>
          </a:p>
          <a:p>
            <a:endParaRPr lang="tr-TR" sz="4900" dirty="0" smtClean="0">
              <a:solidFill>
                <a:schemeClr val="tx1"/>
              </a:solidFill>
              <a:latin typeface="Comic Sans MS" pitchFamily="66" charset="0"/>
            </a:endParaRPr>
          </a:p>
          <a:p>
            <a:r>
              <a:rPr lang="tr-TR" sz="4900" b="1" dirty="0" smtClean="0">
                <a:solidFill>
                  <a:schemeClr val="tx1"/>
                </a:solidFill>
                <a:latin typeface="Comic Sans MS" pitchFamily="66" charset="0"/>
              </a:rPr>
              <a:t>Ön ve arka viraj denge çubukları</a:t>
            </a:r>
            <a:r>
              <a:rPr lang="tr-TR" sz="4900" dirty="0" smtClean="0">
                <a:solidFill>
                  <a:schemeClr val="tx1"/>
                </a:solidFill>
                <a:latin typeface="Comic Sans MS" pitchFamily="66" charset="0"/>
              </a:rPr>
              <a:t>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Ön ve arka viraj denge çubukları, aracın ve yükün dengesini artırırken, araca etkin frenleme ve daha iyi yol tutuş kabiliyeti sağlar. Viraj alırken aracın viraj dışına yatmasını minimize ederek gövdeyi yola paralel hale getir. Böylece tekerleklerdeki dengeli yük dağılımı virajlarda bile korunabilir.</a:t>
            </a:r>
          </a:p>
          <a:p>
            <a:endParaRPr lang="tr-TR" sz="4900" dirty="0" smtClean="0">
              <a:solidFill>
                <a:schemeClr val="tx1"/>
              </a:solidFill>
              <a:latin typeface="Comic Sans MS" pitchFamily="66" charset="0"/>
            </a:endParaRPr>
          </a:p>
          <a:p>
            <a:r>
              <a:rPr lang="tr-TR" sz="4900" b="1" dirty="0" smtClean="0">
                <a:solidFill>
                  <a:schemeClr val="tx1"/>
                </a:solidFill>
                <a:latin typeface="Comic Sans MS" pitchFamily="66" charset="0"/>
              </a:rPr>
              <a:t>Yan aynalara entegre </a:t>
            </a:r>
            <a:r>
              <a:rPr lang="tr-TR" sz="4900" b="1" dirty="0" err="1" smtClean="0">
                <a:solidFill>
                  <a:schemeClr val="tx1"/>
                </a:solidFill>
                <a:latin typeface="Comic Sans MS" pitchFamily="66" charset="0"/>
              </a:rPr>
              <a:t>sinyalller</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Şık görünümün yanı sıra, sinyallerinizin diğer sürücüler tarafından daha kolay fark edilebilme avantajı sunarlar.</a:t>
            </a:r>
          </a:p>
          <a:p>
            <a:endParaRPr lang="tr-TR" sz="4900" b="1" dirty="0" smtClean="0">
              <a:solidFill>
                <a:schemeClr val="tx1"/>
              </a:solidFill>
              <a:latin typeface="Comic Sans MS" pitchFamily="66" charset="0"/>
            </a:endParaRPr>
          </a:p>
          <a:p>
            <a:r>
              <a:rPr lang="tr-TR" sz="4900" b="1" dirty="0" smtClean="0">
                <a:solidFill>
                  <a:schemeClr val="tx1"/>
                </a:solidFill>
                <a:latin typeface="Comic Sans MS" pitchFamily="66" charset="0"/>
              </a:rPr>
              <a:t>Pasif Güvenlik Sistemleri</a:t>
            </a:r>
            <a:endParaRPr lang="tr-TR" sz="4900" dirty="0" smtClean="0">
              <a:solidFill>
                <a:schemeClr val="tx1"/>
              </a:solidFill>
              <a:latin typeface="Comic Sans MS" pitchFamily="66" charset="0"/>
            </a:endParaRPr>
          </a:p>
          <a:p>
            <a:r>
              <a:rPr lang="tr-TR" sz="4900" b="1" dirty="0" smtClean="0">
                <a:solidFill>
                  <a:schemeClr val="tx1"/>
                </a:solidFill>
                <a:latin typeface="Comic Sans MS" pitchFamily="66" charset="0"/>
              </a:rPr>
              <a:t>Sürücü hava yastığı ve emniyet kemeri</a:t>
            </a:r>
            <a:r>
              <a:rPr lang="tr-TR" sz="4900" dirty="0" smtClean="0">
                <a:solidFill>
                  <a:schemeClr val="tx1"/>
                </a:solidFill>
                <a:latin typeface="Comic Sans MS" pitchFamily="66" charset="0"/>
              </a:rPr>
              <a:t> </a:t>
            </a:r>
            <a:br>
              <a:rPr lang="tr-TR" sz="4900" dirty="0" smtClean="0">
                <a:solidFill>
                  <a:schemeClr val="tx1"/>
                </a:solidFill>
                <a:latin typeface="Comic Sans MS" pitchFamily="66" charset="0"/>
              </a:rPr>
            </a:br>
            <a:r>
              <a:rPr lang="tr-TR" sz="4900" dirty="0" err="1" smtClean="0">
                <a:solidFill>
                  <a:schemeClr val="tx1"/>
                </a:solidFill>
                <a:latin typeface="Comic Sans MS" pitchFamily="66" charset="0"/>
              </a:rPr>
              <a:t>Crafter’da</a:t>
            </a:r>
            <a:r>
              <a:rPr lang="tr-TR" sz="4900" dirty="0" smtClean="0">
                <a:solidFill>
                  <a:schemeClr val="tx1"/>
                </a:solidFill>
                <a:latin typeface="Comic Sans MS" pitchFamily="66" charset="0"/>
              </a:rPr>
              <a:t> standart olarak bulunan sürücü hava yastığı ön </a:t>
            </a:r>
            <a:r>
              <a:rPr lang="tr-TR" sz="4900" dirty="0" err="1" smtClean="0">
                <a:solidFill>
                  <a:schemeClr val="tx1"/>
                </a:solidFill>
                <a:latin typeface="Comic Sans MS" pitchFamily="66" charset="0"/>
              </a:rPr>
              <a:t>kotuklardaki</a:t>
            </a:r>
            <a:r>
              <a:rPr lang="tr-TR" sz="4900" dirty="0" smtClean="0">
                <a:solidFill>
                  <a:schemeClr val="tx1"/>
                </a:solidFill>
                <a:latin typeface="Comic Sans MS" pitchFamily="66" charset="0"/>
              </a:rPr>
              <a:t> aktif gergili emniyet kemerleri sayesinde bir kaza anında sürücü en üst düzeyde korunur.</a:t>
            </a:r>
          </a:p>
          <a:p>
            <a:r>
              <a:rPr lang="tr-TR" sz="4900" b="1" dirty="0" smtClean="0">
                <a:solidFill>
                  <a:schemeClr val="tx1"/>
                </a:solidFill>
                <a:latin typeface="Comic Sans MS" pitchFamily="66" charset="0"/>
              </a:rPr>
              <a:t>Teleskopik direksiyon kolonu</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Çarpışma anında katlanabilen teleskopik direksiyon, aracın alt tarafından gelen darbenin sürücüye ulaşmasını engeller.</a:t>
            </a:r>
          </a:p>
          <a:p>
            <a:r>
              <a:rPr lang="tr-TR" sz="4900" b="1" dirty="0" smtClean="0">
                <a:solidFill>
                  <a:schemeClr val="tx1"/>
                </a:solidFill>
                <a:latin typeface="Comic Sans MS" pitchFamily="66" charset="0"/>
              </a:rPr>
              <a:t>Emniyet kemerleri ve koltuk başlıkları</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smtClean="0">
                <a:solidFill>
                  <a:schemeClr val="tx1"/>
                </a:solidFill>
                <a:latin typeface="Comic Sans MS" pitchFamily="66" charset="0"/>
              </a:rPr>
              <a:t>Tüm modellerimizde ön yolcu bölümündeki koltuklarda yükseklik ayarlı koltuk başlıkları standarttır. Ön bölümdeki koltuklarda ayrıca 3 noktada gergili emniyet kemerleri yer almaktadır.</a:t>
            </a:r>
          </a:p>
          <a:p>
            <a:r>
              <a:rPr lang="tr-TR" sz="4900" b="1" dirty="0" smtClean="0">
                <a:solidFill>
                  <a:schemeClr val="tx1"/>
                </a:solidFill>
                <a:latin typeface="Comic Sans MS" pitchFamily="66" charset="0"/>
              </a:rPr>
              <a:t>Ön ve yandan çarpmaya karşı dayanıklı şasi ve kaporta tasarımı</a:t>
            </a:r>
            <a:r>
              <a:rPr lang="tr-TR" sz="4900" dirty="0" smtClean="0">
                <a:solidFill>
                  <a:schemeClr val="tx1"/>
                </a:solidFill>
                <a:latin typeface="Comic Sans MS" pitchFamily="66" charset="0"/>
              </a:rPr>
              <a:t/>
            </a:r>
            <a:br>
              <a:rPr lang="tr-TR" sz="4900" dirty="0" smtClean="0">
                <a:solidFill>
                  <a:schemeClr val="tx1"/>
                </a:solidFill>
                <a:latin typeface="Comic Sans MS" pitchFamily="66" charset="0"/>
              </a:rPr>
            </a:br>
            <a:r>
              <a:rPr lang="tr-TR" sz="4900" dirty="0" err="1" smtClean="0">
                <a:solidFill>
                  <a:schemeClr val="tx1"/>
                </a:solidFill>
                <a:latin typeface="Comic Sans MS" pitchFamily="66" charset="0"/>
              </a:rPr>
              <a:t>Crafter’ın</a:t>
            </a:r>
            <a:r>
              <a:rPr lang="tr-TR" sz="4900" dirty="0" smtClean="0">
                <a:solidFill>
                  <a:schemeClr val="tx1"/>
                </a:solidFill>
                <a:latin typeface="Comic Sans MS" pitchFamily="66" charset="0"/>
              </a:rPr>
              <a:t> güvenli gövde yapısı ve şasideki darbe dağıtma noktaları, çarpışmanın yolcu bölümüne olan etkisini büyük oranda azaltır.</a:t>
            </a:r>
          </a:p>
          <a:p>
            <a:endParaRPr lang="tr-TR" dirty="0">
              <a:solidFill>
                <a:schemeClr val="tx1"/>
              </a:solidFill>
              <a:latin typeface="Comic Sans MS" pitchFamily="66"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77</TotalTime>
  <Words>682</Words>
  <Application>Microsoft Office PowerPoint</Application>
  <PresentationFormat>Ekran Gösterisi (4:3)</PresentationFormat>
  <Paragraphs>112</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Angsana New</vt:lpstr>
      <vt:lpstr>Comic Sans MS</vt:lpstr>
      <vt:lpstr>Franklin Gothic Book</vt:lpstr>
      <vt:lpstr>Franklin Gothic Medium</vt:lpstr>
      <vt:lpstr>Wingdings 2</vt:lpstr>
      <vt:lpstr>Gezinti</vt:lpstr>
      <vt:lpstr>112 de kullanılan araçlar       osman furkan ergün</vt:lpstr>
      <vt:lpstr>Mercedes benz sprinter</vt:lpstr>
      <vt:lpstr>PowerPoint Sunusu</vt:lpstr>
      <vt:lpstr>Nelere sahip</vt:lpstr>
      <vt:lpstr>PowerPoint Sunusu</vt:lpstr>
      <vt:lpstr>PowerPoint Sunusu</vt:lpstr>
      <vt:lpstr>Wolkswagen crafter</vt:lpstr>
      <vt:lpstr>Nelere sahip</vt:lpstr>
      <vt:lpstr>PowerPoint Sunusu</vt:lpstr>
      <vt:lpstr>Ford transit</vt:lpstr>
      <vt:lpstr>Nelere sahip</vt:lpstr>
      <vt:lpstr>PowerPoint Sunusu</vt:lpstr>
      <vt:lpstr>Eee bunlar tamamda başka ??</vt:lpstr>
      <vt:lpstr>Nöbet değişimi</vt:lpstr>
      <vt:lpstr>PowerPoint Sunusu</vt:lpstr>
      <vt:lpstr>PowerPoint Sunusu</vt:lpstr>
      <vt:lpstr>PowerPoint Sunusu</vt:lpstr>
      <vt:lpstr>Nöbet esnası(vaka öncesi)… </vt:lpstr>
      <vt:lpstr>VEEE TABİKİİİİ ! ! !</vt:lpstr>
      <vt:lpstr>Nöbet esnası(vaka öncesi)… </vt:lpstr>
      <vt:lpstr>Nöbet esnası(vaka öncesi)…</vt:lpstr>
      <vt:lpstr>VAKA SONRASI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 de kullanılan araçlar</dc:title>
  <dc:creator>ofe</dc:creator>
  <cp:lastModifiedBy>HP</cp:lastModifiedBy>
  <cp:revision>38</cp:revision>
  <dcterms:created xsi:type="dcterms:W3CDTF">2012-12-11T12:04:22Z</dcterms:created>
  <dcterms:modified xsi:type="dcterms:W3CDTF">2020-05-09T19:42:39Z</dcterms:modified>
</cp:coreProperties>
</file>