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60" r:id="rId1"/>
  </p:sldMasterIdLst>
  <p:notesMasterIdLst>
    <p:notesMasterId r:id="rId22"/>
  </p:notesMasterIdLst>
  <p:sldIdLst>
    <p:sldId id="256" r:id="rId2"/>
    <p:sldId id="257" r:id="rId3"/>
    <p:sldId id="301" r:id="rId4"/>
    <p:sldId id="258" r:id="rId5"/>
    <p:sldId id="259" r:id="rId6"/>
    <p:sldId id="260" r:id="rId7"/>
    <p:sldId id="292" r:id="rId8"/>
    <p:sldId id="262" r:id="rId9"/>
    <p:sldId id="261" r:id="rId10"/>
    <p:sldId id="295" r:id="rId11"/>
    <p:sldId id="296" r:id="rId12"/>
    <p:sldId id="297" r:id="rId13"/>
    <p:sldId id="263" r:id="rId14"/>
    <p:sldId id="274" r:id="rId15"/>
    <p:sldId id="275" r:id="rId16"/>
    <p:sldId id="294" r:id="rId17"/>
    <p:sldId id="298" r:id="rId18"/>
    <p:sldId id="299" r:id="rId19"/>
    <p:sldId id="300" r:id="rId20"/>
    <p:sldId id="27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1" autoAdjust="0"/>
    <p:restoredTop sz="62118" autoAdjust="0"/>
  </p:normalViewPr>
  <p:slideViewPr>
    <p:cSldViewPr snapToGrid="0">
      <p:cViewPr varScale="1">
        <p:scale>
          <a:sx n="71" d="100"/>
          <a:sy n="71" d="100"/>
        </p:scale>
        <p:origin x="-193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_rels/data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_rels/drawing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79D461-768A-4AEE-A758-B840DD1D7B09}"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tr-TR"/>
        </a:p>
      </dgm:t>
    </dgm:pt>
    <dgm:pt modelId="{83E9AC86-3117-4437-9044-7420FB866E16}">
      <dgm:prSet phldrT="[Metin]"/>
      <dgm:spPr/>
      <dgm:t>
        <a:bodyPr/>
        <a:lstStyle/>
        <a:p>
          <a:r>
            <a:rPr lang="tr-TR" dirty="0" smtClean="0">
              <a:solidFill>
                <a:schemeClr val="bg1"/>
              </a:solidFill>
            </a:rPr>
            <a:t>BİLİŞSEL</a:t>
          </a:r>
          <a:endParaRPr lang="tr-TR" dirty="0">
            <a:solidFill>
              <a:schemeClr val="bg1"/>
            </a:solidFill>
          </a:endParaRPr>
        </a:p>
      </dgm:t>
    </dgm:pt>
    <dgm:pt modelId="{BA5A203C-8840-4FE7-A4DF-E21ECF2EB6FE}" type="parTrans" cxnId="{EC8EDC85-4A3A-4D77-9FCA-C84E5957911E}">
      <dgm:prSet/>
      <dgm:spPr/>
      <dgm:t>
        <a:bodyPr/>
        <a:lstStyle/>
        <a:p>
          <a:endParaRPr lang="tr-TR">
            <a:solidFill>
              <a:schemeClr val="bg1"/>
            </a:solidFill>
          </a:endParaRPr>
        </a:p>
      </dgm:t>
    </dgm:pt>
    <dgm:pt modelId="{AC09BBFF-998D-45FB-BFBD-77B1AB4982E5}" type="sibTrans" cxnId="{EC8EDC85-4A3A-4D77-9FCA-C84E5957911E}">
      <dgm:prSet/>
      <dgm:spPr/>
      <dgm:t>
        <a:bodyPr/>
        <a:lstStyle/>
        <a:p>
          <a:endParaRPr lang="tr-TR">
            <a:solidFill>
              <a:schemeClr val="bg1"/>
            </a:solidFill>
          </a:endParaRPr>
        </a:p>
      </dgm:t>
    </dgm:pt>
    <dgm:pt modelId="{E70BC533-EFF2-4147-A7C6-305EB31C7118}">
      <dgm:prSet phldrT="[Metin]"/>
      <dgm:spPr/>
      <dgm:t>
        <a:bodyPr/>
        <a:lstStyle/>
        <a:p>
          <a:r>
            <a:rPr lang="tr-TR" dirty="0" smtClean="0">
              <a:solidFill>
                <a:schemeClr val="bg1"/>
              </a:solidFill>
            </a:rPr>
            <a:t>Problem Çözme</a:t>
          </a:r>
          <a:endParaRPr lang="tr-TR" dirty="0">
            <a:solidFill>
              <a:schemeClr val="bg1"/>
            </a:solidFill>
          </a:endParaRPr>
        </a:p>
      </dgm:t>
    </dgm:pt>
    <dgm:pt modelId="{FF7F3124-C52E-411F-B53C-70CB65B518E5}" type="parTrans" cxnId="{BFBB4C14-3D5C-4716-AD41-A01813EA5A9B}">
      <dgm:prSet/>
      <dgm:spPr/>
      <dgm:t>
        <a:bodyPr/>
        <a:lstStyle/>
        <a:p>
          <a:endParaRPr lang="tr-TR">
            <a:solidFill>
              <a:schemeClr val="bg1"/>
            </a:solidFill>
          </a:endParaRPr>
        </a:p>
      </dgm:t>
    </dgm:pt>
    <dgm:pt modelId="{EBDDF74C-6BF6-4F89-BC02-F45D191D4E2A}" type="sibTrans" cxnId="{BFBB4C14-3D5C-4716-AD41-A01813EA5A9B}">
      <dgm:prSet/>
      <dgm:spPr/>
      <dgm:t>
        <a:bodyPr/>
        <a:lstStyle/>
        <a:p>
          <a:endParaRPr lang="tr-TR">
            <a:solidFill>
              <a:schemeClr val="bg1"/>
            </a:solidFill>
          </a:endParaRPr>
        </a:p>
      </dgm:t>
    </dgm:pt>
    <dgm:pt modelId="{41CC3D70-C95D-4433-BDA6-C27DD4F2D678}">
      <dgm:prSet phldrT="[Metin]"/>
      <dgm:spPr/>
      <dgm:t>
        <a:bodyPr/>
        <a:lstStyle/>
        <a:p>
          <a:r>
            <a:rPr lang="tr-TR" dirty="0" smtClean="0">
              <a:solidFill>
                <a:schemeClr val="bg1"/>
              </a:solidFill>
            </a:rPr>
            <a:t>Eleştirel Düşünme</a:t>
          </a:r>
          <a:endParaRPr lang="tr-TR" dirty="0">
            <a:solidFill>
              <a:schemeClr val="bg1"/>
            </a:solidFill>
          </a:endParaRPr>
        </a:p>
      </dgm:t>
    </dgm:pt>
    <dgm:pt modelId="{98AC1880-F3F6-4077-A870-12282F8F48CC}" type="parTrans" cxnId="{C0A80738-50B2-415D-A158-E7923BC299E4}">
      <dgm:prSet/>
      <dgm:spPr/>
      <dgm:t>
        <a:bodyPr/>
        <a:lstStyle/>
        <a:p>
          <a:endParaRPr lang="tr-TR">
            <a:solidFill>
              <a:schemeClr val="bg1"/>
            </a:solidFill>
          </a:endParaRPr>
        </a:p>
      </dgm:t>
    </dgm:pt>
    <dgm:pt modelId="{A491CCAE-D684-4AF0-9EA7-C8091326BA25}" type="sibTrans" cxnId="{C0A80738-50B2-415D-A158-E7923BC299E4}">
      <dgm:prSet/>
      <dgm:spPr/>
      <dgm:t>
        <a:bodyPr/>
        <a:lstStyle/>
        <a:p>
          <a:endParaRPr lang="tr-TR">
            <a:solidFill>
              <a:schemeClr val="bg1"/>
            </a:solidFill>
          </a:endParaRPr>
        </a:p>
      </dgm:t>
    </dgm:pt>
    <dgm:pt modelId="{A5A3C536-C12B-4A00-9D7A-0BAAE4B499E2}">
      <dgm:prSet phldrT="[Metin]"/>
      <dgm:spPr/>
      <dgm:t>
        <a:bodyPr/>
        <a:lstStyle/>
        <a:p>
          <a:r>
            <a:rPr lang="tr-TR" dirty="0" smtClean="0">
              <a:solidFill>
                <a:schemeClr val="bg1"/>
              </a:solidFill>
            </a:rPr>
            <a:t>Soru Çözme</a:t>
          </a:r>
          <a:endParaRPr lang="tr-TR" dirty="0">
            <a:solidFill>
              <a:schemeClr val="bg1"/>
            </a:solidFill>
          </a:endParaRPr>
        </a:p>
      </dgm:t>
    </dgm:pt>
    <dgm:pt modelId="{DB7A8A8D-8712-4851-B116-FF88FA889762}" type="parTrans" cxnId="{32AB253C-E6C6-42B5-B885-9D01E5508EB6}">
      <dgm:prSet/>
      <dgm:spPr/>
      <dgm:t>
        <a:bodyPr/>
        <a:lstStyle/>
        <a:p>
          <a:endParaRPr lang="tr-TR">
            <a:solidFill>
              <a:schemeClr val="bg1"/>
            </a:solidFill>
          </a:endParaRPr>
        </a:p>
      </dgm:t>
    </dgm:pt>
    <dgm:pt modelId="{F66E070D-BBF2-4C20-AF78-62E383563287}" type="sibTrans" cxnId="{32AB253C-E6C6-42B5-B885-9D01E5508EB6}">
      <dgm:prSet/>
      <dgm:spPr/>
      <dgm:t>
        <a:bodyPr/>
        <a:lstStyle/>
        <a:p>
          <a:endParaRPr lang="tr-TR">
            <a:solidFill>
              <a:schemeClr val="bg1"/>
            </a:solidFill>
          </a:endParaRPr>
        </a:p>
      </dgm:t>
    </dgm:pt>
    <dgm:pt modelId="{EE30A478-BE2E-4763-8617-3244A537EB13}">
      <dgm:prSet phldrT="[Metin]"/>
      <dgm:spPr/>
      <dgm:t>
        <a:bodyPr/>
        <a:lstStyle/>
        <a:p>
          <a:r>
            <a:rPr lang="tr-TR" dirty="0" smtClean="0">
              <a:solidFill>
                <a:schemeClr val="bg1"/>
              </a:solidFill>
            </a:rPr>
            <a:t>Bilginin Etkili Kullanımı</a:t>
          </a:r>
          <a:endParaRPr lang="tr-TR" dirty="0">
            <a:solidFill>
              <a:schemeClr val="bg1"/>
            </a:solidFill>
          </a:endParaRPr>
        </a:p>
      </dgm:t>
    </dgm:pt>
    <dgm:pt modelId="{9C4076E4-3033-488B-BC13-FAFA1F5F22C4}" type="parTrans" cxnId="{FBC524A7-8D7E-4AF3-9F19-AE13FBC63552}">
      <dgm:prSet/>
      <dgm:spPr/>
      <dgm:t>
        <a:bodyPr/>
        <a:lstStyle/>
        <a:p>
          <a:endParaRPr lang="tr-TR">
            <a:solidFill>
              <a:schemeClr val="bg1"/>
            </a:solidFill>
          </a:endParaRPr>
        </a:p>
      </dgm:t>
    </dgm:pt>
    <dgm:pt modelId="{39617BF9-0BB5-4E53-BD4C-58B5B1CE6278}" type="sibTrans" cxnId="{FBC524A7-8D7E-4AF3-9F19-AE13FBC63552}">
      <dgm:prSet/>
      <dgm:spPr/>
      <dgm:t>
        <a:bodyPr/>
        <a:lstStyle/>
        <a:p>
          <a:endParaRPr lang="tr-TR">
            <a:solidFill>
              <a:schemeClr val="bg1"/>
            </a:solidFill>
          </a:endParaRPr>
        </a:p>
      </dgm:t>
    </dgm:pt>
    <dgm:pt modelId="{F9D7FE28-1E7E-4E9C-8240-EDF5F039BEF2}">
      <dgm:prSet phldrT="[Metin]"/>
      <dgm:spPr/>
      <dgm:t>
        <a:bodyPr/>
        <a:lstStyle/>
        <a:p>
          <a:r>
            <a:rPr lang="tr-TR" dirty="0" smtClean="0">
              <a:solidFill>
                <a:schemeClr val="bg1"/>
              </a:solidFill>
            </a:rPr>
            <a:t>Araştırmalar Yapma</a:t>
          </a:r>
          <a:endParaRPr lang="tr-TR" dirty="0">
            <a:solidFill>
              <a:schemeClr val="bg1"/>
            </a:solidFill>
          </a:endParaRPr>
        </a:p>
      </dgm:t>
    </dgm:pt>
    <dgm:pt modelId="{FAC565AD-2A90-4D98-921B-87221F1A40AC}" type="parTrans" cxnId="{EFE78C83-3CDA-4C68-9680-05049FF708CC}">
      <dgm:prSet/>
      <dgm:spPr/>
      <dgm:t>
        <a:bodyPr/>
        <a:lstStyle/>
        <a:p>
          <a:endParaRPr lang="tr-TR">
            <a:solidFill>
              <a:schemeClr val="bg1"/>
            </a:solidFill>
          </a:endParaRPr>
        </a:p>
      </dgm:t>
    </dgm:pt>
    <dgm:pt modelId="{A8FB020B-325F-4085-AD63-04BAD3CEA0FA}" type="sibTrans" cxnId="{EFE78C83-3CDA-4C68-9680-05049FF708CC}">
      <dgm:prSet/>
      <dgm:spPr/>
      <dgm:t>
        <a:bodyPr/>
        <a:lstStyle/>
        <a:p>
          <a:endParaRPr lang="tr-TR">
            <a:solidFill>
              <a:schemeClr val="bg1"/>
            </a:solidFill>
          </a:endParaRPr>
        </a:p>
      </dgm:t>
    </dgm:pt>
    <dgm:pt modelId="{83559020-217F-4582-A2BE-B73D43798715}">
      <dgm:prSet phldrT="[Metin]"/>
      <dgm:spPr/>
      <dgm:t>
        <a:bodyPr/>
        <a:lstStyle/>
        <a:p>
          <a:r>
            <a:rPr lang="tr-TR" dirty="0" smtClean="0">
              <a:solidFill>
                <a:schemeClr val="bg1"/>
              </a:solidFill>
            </a:rPr>
            <a:t>İlişkili Bilgileri Araştırma</a:t>
          </a:r>
          <a:endParaRPr lang="tr-TR" dirty="0">
            <a:solidFill>
              <a:schemeClr val="bg1"/>
            </a:solidFill>
          </a:endParaRPr>
        </a:p>
      </dgm:t>
    </dgm:pt>
    <dgm:pt modelId="{7ED611C5-2C78-45AD-B5E8-E343A2646A7A}" type="parTrans" cxnId="{4E020693-272A-40BA-AF29-DA2B77520A2B}">
      <dgm:prSet/>
      <dgm:spPr/>
      <dgm:t>
        <a:bodyPr/>
        <a:lstStyle/>
        <a:p>
          <a:endParaRPr lang="tr-TR">
            <a:solidFill>
              <a:schemeClr val="bg1"/>
            </a:solidFill>
          </a:endParaRPr>
        </a:p>
      </dgm:t>
    </dgm:pt>
    <dgm:pt modelId="{CE0770D8-A84E-46B2-A35F-2E8E44A9238F}" type="sibTrans" cxnId="{4E020693-272A-40BA-AF29-DA2B77520A2B}">
      <dgm:prSet/>
      <dgm:spPr/>
      <dgm:t>
        <a:bodyPr/>
        <a:lstStyle/>
        <a:p>
          <a:endParaRPr lang="tr-TR">
            <a:solidFill>
              <a:schemeClr val="bg1"/>
            </a:solidFill>
          </a:endParaRPr>
        </a:p>
      </dgm:t>
    </dgm:pt>
    <dgm:pt modelId="{57CBCFF1-412F-4148-83A6-05D9C926602C}">
      <dgm:prSet phldrT="[Metin]"/>
      <dgm:spPr/>
      <dgm:t>
        <a:bodyPr/>
        <a:lstStyle/>
        <a:p>
          <a:r>
            <a:rPr lang="tr-TR" dirty="0" smtClean="0">
              <a:solidFill>
                <a:schemeClr val="bg1"/>
              </a:solidFill>
            </a:rPr>
            <a:t>Sözlü ve Yazılı İfade Gücü</a:t>
          </a:r>
          <a:endParaRPr lang="tr-TR" dirty="0">
            <a:solidFill>
              <a:schemeClr val="bg1"/>
            </a:solidFill>
          </a:endParaRPr>
        </a:p>
      </dgm:t>
    </dgm:pt>
    <dgm:pt modelId="{496ACB40-5DA7-47B2-8AB3-E8AA02D51895}" type="parTrans" cxnId="{71F51DF9-28EB-45D3-A537-D5FB66D9B3B5}">
      <dgm:prSet/>
      <dgm:spPr/>
      <dgm:t>
        <a:bodyPr/>
        <a:lstStyle/>
        <a:p>
          <a:endParaRPr lang="tr-TR">
            <a:solidFill>
              <a:schemeClr val="bg1"/>
            </a:solidFill>
          </a:endParaRPr>
        </a:p>
      </dgm:t>
    </dgm:pt>
    <dgm:pt modelId="{00F7F118-279A-47D7-9A27-513F9A3DF01D}" type="sibTrans" cxnId="{71F51DF9-28EB-45D3-A537-D5FB66D9B3B5}">
      <dgm:prSet/>
      <dgm:spPr/>
      <dgm:t>
        <a:bodyPr/>
        <a:lstStyle/>
        <a:p>
          <a:endParaRPr lang="tr-TR">
            <a:solidFill>
              <a:schemeClr val="bg1"/>
            </a:solidFill>
          </a:endParaRPr>
        </a:p>
      </dgm:t>
    </dgm:pt>
    <dgm:pt modelId="{7FCE3EC2-682A-4ACE-B062-F9CF7F134786}" type="pres">
      <dgm:prSet presAssocID="{3A79D461-768A-4AEE-A758-B840DD1D7B09}" presName="Name0" presStyleCnt="0">
        <dgm:presLayoutVars>
          <dgm:chPref val="1"/>
          <dgm:dir/>
          <dgm:animOne val="branch"/>
          <dgm:animLvl val="lvl"/>
          <dgm:resizeHandles val="exact"/>
        </dgm:presLayoutVars>
      </dgm:prSet>
      <dgm:spPr/>
      <dgm:t>
        <a:bodyPr/>
        <a:lstStyle/>
        <a:p>
          <a:endParaRPr lang="tr-TR"/>
        </a:p>
      </dgm:t>
    </dgm:pt>
    <dgm:pt modelId="{B187B264-7CE8-47A3-A4CE-D236310D1C5F}" type="pres">
      <dgm:prSet presAssocID="{83E9AC86-3117-4437-9044-7420FB866E16}" presName="root1" presStyleCnt="0"/>
      <dgm:spPr/>
    </dgm:pt>
    <dgm:pt modelId="{2B8098E1-C0DD-416B-B3DF-F987606D71E7}" type="pres">
      <dgm:prSet presAssocID="{83E9AC86-3117-4437-9044-7420FB866E16}" presName="LevelOneTextNode" presStyleLbl="node0" presStyleIdx="0" presStyleCnt="1" custScaleX="158163">
        <dgm:presLayoutVars>
          <dgm:chPref val="3"/>
        </dgm:presLayoutVars>
      </dgm:prSet>
      <dgm:spPr/>
      <dgm:t>
        <a:bodyPr/>
        <a:lstStyle/>
        <a:p>
          <a:endParaRPr lang="tr-TR"/>
        </a:p>
      </dgm:t>
    </dgm:pt>
    <dgm:pt modelId="{9F00BA6E-237F-4654-8554-9AFA7212C01A}" type="pres">
      <dgm:prSet presAssocID="{83E9AC86-3117-4437-9044-7420FB866E16}" presName="level2hierChild" presStyleCnt="0"/>
      <dgm:spPr/>
    </dgm:pt>
    <dgm:pt modelId="{2D8DFA8B-AAAE-444C-8761-57A7DC8D7D31}" type="pres">
      <dgm:prSet presAssocID="{FF7F3124-C52E-411F-B53C-70CB65B518E5}" presName="conn2-1" presStyleLbl="parChTrans1D2" presStyleIdx="0" presStyleCnt="7" custScaleX="2000000"/>
      <dgm:spPr/>
      <dgm:t>
        <a:bodyPr/>
        <a:lstStyle/>
        <a:p>
          <a:endParaRPr lang="tr-TR"/>
        </a:p>
      </dgm:t>
    </dgm:pt>
    <dgm:pt modelId="{03D4C522-B98B-44F9-BD28-108850A4BAD0}" type="pres">
      <dgm:prSet presAssocID="{FF7F3124-C52E-411F-B53C-70CB65B518E5}" presName="connTx" presStyleLbl="parChTrans1D2" presStyleIdx="0" presStyleCnt="7"/>
      <dgm:spPr/>
      <dgm:t>
        <a:bodyPr/>
        <a:lstStyle/>
        <a:p>
          <a:endParaRPr lang="tr-TR"/>
        </a:p>
      </dgm:t>
    </dgm:pt>
    <dgm:pt modelId="{3AA20597-4690-43F8-91BF-07026B8C67A2}" type="pres">
      <dgm:prSet presAssocID="{E70BC533-EFF2-4147-A7C6-305EB31C7118}" presName="root2" presStyleCnt="0"/>
      <dgm:spPr/>
    </dgm:pt>
    <dgm:pt modelId="{2EA9BA90-9F2C-455D-B955-BA75678A0EB0}" type="pres">
      <dgm:prSet presAssocID="{E70BC533-EFF2-4147-A7C6-305EB31C7118}" presName="LevelTwoTextNode" presStyleLbl="node2" presStyleIdx="0" presStyleCnt="7" custScaleX="158163">
        <dgm:presLayoutVars>
          <dgm:chPref val="3"/>
        </dgm:presLayoutVars>
      </dgm:prSet>
      <dgm:spPr/>
      <dgm:t>
        <a:bodyPr/>
        <a:lstStyle/>
        <a:p>
          <a:endParaRPr lang="tr-TR"/>
        </a:p>
      </dgm:t>
    </dgm:pt>
    <dgm:pt modelId="{FB810865-DAFE-4BF4-9182-869191A0BB67}" type="pres">
      <dgm:prSet presAssocID="{E70BC533-EFF2-4147-A7C6-305EB31C7118}" presName="level3hierChild" presStyleCnt="0"/>
      <dgm:spPr/>
    </dgm:pt>
    <dgm:pt modelId="{D7B7E065-F355-4B5E-8873-BAE563808BEE}" type="pres">
      <dgm:prSet presAssocID="{98AC1880-F3F6-4077-A870-12282F8F48CC}" presName="conn2-1" presStyleLbl="parChTrans1D2" presStyleIdx="1" presStyleCnt="7" custScaleX="2000000"/>
      <dgm:spPr/>
      <dgm:t>
        <a:bodyPr/>
        <a:lstStyle/>
        <a:p>
          <a:endParaRPr lang="tr-TR"/>
        </a:p>
      </dgm:t>
    </dgm:pt>
    <dgm:pt modelId="{851EFF41-6DDF-43FA-AF8A-3847C0F9C9A6}" type="pres">
      <dgm:prSet presAssocID="{98AC1880-F3F6-4077-A870-12282F8F48CC}" presName="connTx" presStyleLbl="parChTrans1D2" presStyleIdx="1" presStyleCnt="7"/>
      <dgm:spPr/>
      <dgm:t>
        <a:bodyPr/>
        <a:lstStyle/>
        <a:p>
          <a:endParaRPr lang="tr-TR"/>
        </a:p>
      </dgm:t>
    </dgm:pt>
    <dgm:pt modelId="{1BB4CDC4-3002-4A34-A71B-96468B3627C1}" type="pres">
      <dgm:prSet presAssocID="{41CC3D70-C95D-4433-BDA6-C27DD4F2D678}" presName="root2" presStyleCnt="0"/>
      <dgm:spPr/>
    </dgm:pt>
    <dgm:pt modelId="{48C37219-A4DF-4A83-BCF0-BE473D9D697C}" type="pres">
      <dgm:prSet presAssocID="{41CC3D70-C95D-4433-BDA6-C27DD4F2D678}" presName="LevelTwoTextNode" presStyleLbl="node2" presStyleIdx="1" presStyleCnt="7" custScaleX="158163">
        <dgm:presLayoutVars>
          <dgm:chPref val="3"/>
        </dgm:presLayoutVars>
      </dgm:prSet>
      <dgm:spPr/>
      <dgm:t>
        <a:bodyPr/>
        <a:lstStyle/>
        <a:p>
          <a:endParaRPr lang="tr-TR"/>
        </a:p>
      </dgm:t>
    </dgm:pt>
    <dgm:pt modelId="{C7159A6B-CC96-46CC-80B6-DBA54A276FDE}" type="pres">
      <dgm:prSet presAssocID="{41CC3D70-C95D-4433-BDA6-C27DD4F2D678}" presName="level3hierChild" presStyleCnt="0"/>
      <dgm:spPr/>
    </dgm:pt>
    <dgm:pt modelId="{0E30749B-5525-49F7-94F1-18BFB24FBD08}" type="pres">
      <dgm:prSet presAssocID="{DB7A8A8D-8712-4851-B116-FF88FA889762}" presName="conn2-1" presStyleLbl="parChTrans1D2" presStyleIdx="2" presStyleCnt="7" custScaleX="2000000"/>
      <dgm:spPr/>
      <dgm:t>
        <a:bodyPr/>
        <a:lstStyle/>
        <a:p>
          <a:endParaRPr lang="tr-TR"/>
        </a:p>
      </dgm:t>
    </dgm:pt>
    <dgm:pt modelId="{CB31C29F-BC4E-4626-8F7A-BF629AA6D6ED}" type="pres">
      <dgm:prSet presAssocID="{DB7A8A8D-8712-4851-B116-FF88FA889762}" presName="connTx" presStyleLbl="parChTrans1D2" presStyleIdx="2" presStyleCnt="7"/>
      <dgm:spPr/>
      <dgm:t>
        <a:bodyPr/>
        <a:lstStyle/>
        <a:p>
          <a:endParaRPr lang="tr-TR"/>
        </a:p>
      </dgm:t>
    </dgm:pt>
    <dgm:pt modelId="{5C87CC55-758A-49A1-B401-669B38867E13}" type="pres">
      <dgm:prSet presAssocID="{A5A3C536-C12B-4A00-9D7A-0BAAE4B499E2}" presName="root2" presStyleCnt="0"/>
      <dgm:spPr/>
    </dgm:pt>
    <dgm:pt modelId="{B134563B-04F2-4142-95CE-84881FDB2970}" type="pres">
      <dgm:prSet presAssocID="{A5A3C536-C12B-4A00-9D7A-0BAAE4B499E2}" presName="LevelTwoTextNode" presStyleLbl="node2" presStyleIdx="2" presStyleCnt="7" custScaleX="158163">
        <dgm:presLayoutVars>
          <dgm:chPref val="3"/>
        </dgm:presLayoutVars>
      </dgm:prSet>
      <dgm:spPr/>
      <dgm:t>
        <a:bodyPr/>
        <a:lstStyle/>
        <a:p>
          <a:endParaRPr lang="tr-TR"/>
        </a:p>
      </dgm:t>
    </dgm:pt>
    <dgm:pt modelId="{424C00CB-38AE-40B9-B6BA-E0F481C3A81C}" type="pres">
      <dgm:prSet presAssocID="{A5A3C536-C12B-4A00-9D7A-0BAAE4B499E2}" presName="level3hierChild" presStyleCnt="0"/>
      <dgm:spPr/>
    </dgm:pt>
    <dgm:pt modelId="{E1F7B036-A2D3-4136-9B41-D8FBC8D25485}" type="pres">
      <dgm:prSet presAssocID="{9C4076E4-3033-488B-BC13-FAFA1F5F22C4}" presName="conn2-1" presStyleLbl="parChTrans1D2" presStyleIdx="3" presStyleCnt="7" custScaleX="2000000"/>
      <dgm:spPr/>
      <dgm:t>
        <a:bodyPr/>
        <a:lstStyle/>
        <a:p>
          <a:endParaRPr lang="tr-TR"/>
        </a:p>
      </dgm:t>
    </dgm:pt>
    <dgm:pt modelId="{ACE52A0F-7309-41B3-9CB9-4E3B3D91076A}" type="pres">
      <dgm:prSet presAssocID="{9C4076E4-3033-488B-BC13-FAFA1F5F22C4}" presName="connTx" presStyleLbl="parChTrans1D2" presStyleIdx="3" presStyleCnt="7"/>
      <dgm:spPr/>
      <dgm:t>
        <a:bodyPr/>
        <a:lstStyle/>
        <a:p>
          <a:endParaRPr lang="tr-TR"/>
        </a:p>
      </dgm:t>
    </dgm:pt>
    <dgm:pt modelId="{92242B9E-A452-470E-9C31-DE099AAC4556}" type="pres">
      <dgm:prSet presAssocID="{EE30A478-BE2E-4763-8617-3244A537EB13}" presName="root2" presStyleCnt="0"/>
      <dgm:spPr/>
    </dgm:pt>
    <dgm:pt modelId="{6E31C93D-F434-4471-86B8-5DD19C6B4F9A}" type="pres">
      <dgm:prSet presAssocID="{EE30A478-BE2E-4763-8617-3244A537EB13}" presName="LevelTwoTextNode" presStyleLbl="node2" presStyleIdx="3" presStyleCnt="7" custScaleX="158163">
        <dgm:presLayoutVars>
          <dgm:chPref val="3"/>
        </dgm:presLayoutVars>
      </dgm:prSet>
      <dgm:spPr/>
      <dgm:t>
        <a:bodyPr/>
        <a:lstStyle/>
        <a:p>
          <a:endParaRPr lang="tr-TR"/>
        </a:p>
      </dgm:t>
    </dgm:pt>
    <dgm:pt modelId="{3D2479B0-314A-48C7-B042-8EC23E5A4BE1}" type="pres">
      <dgm:prSet presAssocID="{EE30A478-BE2E-4763-8617-3244A537EB13}" presName="level3hierChild" presStyleCnt="0"/>
      <dgm:spPr/>
    </dgm:pt>
    <dgm:pt modelId="{7F9AEE63-7B69-445E-8EAC-28E1870CF2A3}" type="pres">
      <dgm:prSet presAssocID="{FAC565AD-2A90-4D98-921B-87221F1A40AC}" presName="conn2-1" presStyleLbl="parChTrans1D2" presStyleIdx="4" presStyleCnt="7" custScaleX="2000000"/>
      <dgm:spPr/>
      <dgm:t>
        <a:bodyPr/>
        <a:lstStyle/>
        <a:p>
          <a:endParaRPr lang="tr-TR"/>
        </a:p>
      </dgm:t>
    </dgm:pt>
    <dgm:pt modelId="{EE2F7E53-6945-4577-BE63-C32FF1EEB6CB}" type="pres">
      <dgm:prSet presAssocID="{FAC565AD-2A90-4D98-921B-87221F1A40AC}" presName="connTx" presStyleLbl="parChTrans1D2" presStyleIdx="4" presStyleCnt="7"/>
      <dgm:spPr/>
      <dgm:t>
        <a:bodyPr/>
        <a:lstStyle/>
        <a:p>
          <a:endParaRPr lang="tr-TR"/>
        </a:p>
      </dgm:t>
    </dgm:pt>
    <dgm:pt modelId="{507FC5CC-81C4-446A-8C27-7CC38C2CF59A}" type="pres">
      <dgm:prSet presAssocID="{F9D7FE28-1E7E-4E9C-8240-EDF5F039BEF2}" presName="root2" presStyleCnt="0"/>
      <dgm:spPr/>
    </dgm:pt>
    <dgm:pt modelId="{3204E59D-F178-4D6F-A6C3-6EEF48913D8E}" type="pres">
      <dgm:prSet presAssocID="{F9D7FE28-1E7E-4E9C-8240-EDF5F039BEF2}" presName="LevelTwoTextNode" presStyleLbl="node2" presStyleIdx="4" presStyleCnt="7" custScaleX="158163">
        <dgm:presLayoutVars>
          <dgm:chPref val="3"/>
        </dgm:presLayoutVars>
      </dgm:prSet>
      <dgm:spPr/>
      <dgm:t>
        <a:bodyPr/>
        <a:lstStyle/>
        <a:p>
          <a:endParaRPr lang="tr-TR"/>
        </a:p>
      </dgm:t>
    </dgm:pt>
    <dgm:pt modelId="{45455124-69A0-4B34-9362-6186FE2B98C1}" type="pres">
      <dgm:prSet presAssocID="{F9D7FE28-1E7E-4E9C-8240-EDF5F039BEF2}" presName="level3hierChild" presStyleCnt="0"/>
      <dgm:spPr/>
    </dgm:pt>
    <dgm:pt modelId="{ED312F7A-14BA-4B8F-B8BD-6F16869DBD60}" type="pres">
      <dgm:prSet presAssocID="{7ED611C5-2C78-45AD-B5E8-E343A2646A7A}" presName="conn2-1" presStyleLbl="parChTrans1D2" presStyleIdx="5" presStyleCnt="7" custScaleX="2000000"/>
      <dgm:spPr/>
      <dgm:t>
        <a:bodyPr/>
        <a:lstStyle/>
        <a:p>
          <a:endParaRPr lang="tr-TR"/>
        </a:p>
      </dgm:t>
    </dgm:pt>
    <dgm:pt modelId="{FC082FD3-87D4-4F51-817D-135B53778AF5}" type="pres">
      <dgm:prSet presAssocID="{7ED611C5-2C78-45AD-B5E8-E343A2646A7A}" presName="connTx" presStyleLbl="parChTrans1D2" presStyleIdx="5" presStyleCnt="7"/>
      <dgm:spPr/>
      <dgm:t>
        <a:bodyPr/>
        <a:lstStyle/>
        <a:p>
          <a:endParaRPr lang="tr-TR"/>
        </a:p>
      </dgm:t>
    </dgm:pt>
    <dgm:pt modelId="{EA557B63-4219-4B25-A615-47A9C5119658}" type="pres">
      <dgm:prSet presAssocID="{83559020-217F-4582-A2BE-B73D43798715}" presName="root2" presStyleCnt="0"/>
      <dgm:spPr/>
    </dgm:pt>
    <dgm:pt modelId="{22F18AE0-DDE0-4BB4-AF78-5EBB96A33DE9}" type="pres">
      <dgm:prSet presAssocID="{83559020-217F-4582-A2BE-B73D43798715}" presName="LevelTwoTextNode" presStyleLbl="node2" presStyleIdx="5" presStyleCnt="7" custScaleX="158163">
        <dgm:presLayoutVars>
          <dgm:chPref val="3"/>
        </dgm:presLayoutVars>
      </dgm:prSet>
      <dgm:spPr/>
      <dgm:t>
        <a:bodyPr/>
        <a:lstStyle/>
        <a:p>
          <a:endParaRPr lang="tr-TR"/>
        </a:p>
      </dgm:t>
    </dgm:pt>
    <dgm:pt modelId="{2FDA728A-29A0-4227-810F-060C354747DA}" type="pres">
      <dgm:prSet presAssocID="{83559020-217F-4582-A2BE-B73D43798715}" presName="level3hierChild" presStyleCnt="0"/>
      <dgm:spPr/>
    </dgm:pt>
    <dgm:pt modelId="{47C73FDB-56E2-4F6D-A8C6-FFAC50701A7B}" type="pres">
      <dgm:prSet presAssocID="{496ACB40-5DA7-47B2-8AB3-E8AA02D51895}" presName="conn2-1" presStyleLbl="parChTrans1D2" presStyleIdx="6" presStyleCnt="7" custScaleX="2000000"/>
      <dgm:spPr/>
      <dgm:t>
        <a:bodyPr/>
        <a:lstStyle/>
        <a:p>
          <a:endParaRPr lang="tr-TR"/>
        </a:p>
      </dgm:t>
    </dgm:pt>
    <dgm:pt modelId="{4E25F8A3-80C1-4161-B552-5A7682EB24C9}" type="pres">
      <dgm:prSet presAssocID="{496ACB40-5DA7-47B2-8AB3-E8AA02D51895}" presName="connTx" presStyleLbl="parChTrans1D2" presStyleIdx="6" presStyleCnt="7"/>
      <dgm:spPr/>
      <dgm:t>
        <a:bodyPr/>
        <a:lstStyle/>
        <a:p>
          <a:endParaRPr lang="tr-TR"/>
        </a:p>
      </dgm:t>
    </dgm:pt>
    <dgm:pt modelId="{FF14C5DF-9F41-4E30-911F-67351738B840}" type="pres">
      <dgm:prSet presAssocID="{57CBCFF1-412F-4148-83A6-05D9C926602C}" presName="root2" presStyleCnt="0"/>
      <dgm:spPr/>
    </dgm:pt>
    <dgm:pt modelId="{8EB5265E-4401-44E8-BB17-C7749E5A9069}" type="pres">
      <dgm:prSet presAssocID="{57CBCFF1-412F-4148-83A6-05D9C926602C}" presName="LevelTwoTextNode" presStyleLbl="node2" presStyleIdx="6" presStyleCnt="7" custScaleX="158163">
        <dgm:presLayoutVars>
          <dgm:chPref val="3"/>
        </dgm:presLayoutVars>
      </dgm:prSet>
      <dgm:spPr/>
      <dgm:t>
        <a:bodyPr/>
        <a:lstStyle/>
        <a:p>
          <a:endParaRPr lang="tr-TR"/>
        </a:p>
      </dgm:t>
    </dgm:pt>
    <dgm:pt modelId="{AE485291-296C-42E4-9B27-384F6B4755AE}" type="pres">
      <dgm:prSet presAssocID="{57CBCFF1-412F-4148-83A6-05D9C926602C}" presName="level3hierChild" presStyleCnt="0"/>
      <dgm:spPr/>
    </dgm:pt>
  </dgm:ptLst>
  <dgm:cxnLst>
    <dgm:cxn modelId="{97283631-2AD7-4C1A-B1E3-41AC6ACFCBFE}" type="presOf" srcId="{FF7F3124-C52E-411F-B53C-70CB65B518E5}" destId="{03D4C522-B98B-44F9-BD28-108850A4BAD0}" srcOrd="1" destOrd="0" presId="urn:microsoft.com/office/officeart/2008/layout/HorizontalMultiLevelHierarchy"/>
    <dgm:cxn modelId="{E1C6701A-D5F7-410B-BC46-0C2E1B964155}" type="presOf" srcId="{41CC3D70-C95D-4433-BDA6-C27DD4F2D678}" destId="{48C37219-A4DF-4A83-BCF0-BE473D9D697C}" srcOrd="0" destOrd="0" presId="urn:microsoft.com/office/officeart/2008/layout/HorizontalMultiLevelHierarchy"/>
    <dgm:cxn modelId="{7BD338FF-7221-4E72-B3D9-02EC79A18D1B}" type="presOf" srcId="{FAC565AD-2A90-4D98-921B-87221F1A40AC}" destId="{7F9AEE63-7B69-445E-8EAC-28E1870CF2A3}" srcOrd="0" destOrd="0" presId="urn:microsoft.com/office/officeart/2008/layout/HorizontalMultiLevelHierarchy"/>
    <dgm:cxn modelId="{A98892B0-33ED-4BF6-A8AD-FC8D71CF0338}" type="presOf" srcId="{FAC565AD-2A90-4D98-921B-87221F1A40AC}" destId="{EE2F7E53-6945-4577-BE63-C32FF1EEB6CB}" srcOrd="1" destOrd="0" presId="urn:microsoft.com/office/officeart/2008/layout/HorizontalMultiLevelHierarchy"/>
    <dgm:cxn modelId="{D0246844-158D-4D7B-89B9-9E9E4B64A446}" type="presOf" srcId="{3A79D461-768A-4AEE-A758-B840DD1D7B09}" destId="{7FCE3EC2-682A-4ACE-B062-F9CF7F134786}" srcOrd="0" destOrd="0" presId="urn:microsoft.com/office/officeart/2008/layout/HorizontalMultiLevelHierarchy"/>
    <dgm:cxn modelId="{57F90021-434C-41B4-8FE2-F2E41CE6DF69}" type="presOf" srcId="{E70BC533-EFF2-4147-A7C6-305EB31C7118}" destId="{2EA9BA90-9F2C-455D-B955-BA75678A0EB0}" srcOrd="0" destOrd="0" presId="urn:microsoft.com/office/officeart/2008/layout/HorizontalMultiLevelHierarchy"/>
    <dgm:cxn modelId="{F7383282-6B2D-42EE-811D-205CBED0EDE3}" type="presOf" srcId="{9C4076E4-3033-488B-BC13-FAFA1F5F22C4}" destId="{ACE52A0F-7309-41B3-9CB9-4E3B3D91076A}" srcOrd="1" destOrd="0" presId="urn:microsoft.com/office/officeart/2008/layout/HorizontalMultiLevelHierarchy"/>
    <dgm:cxn modelId="{B2C693F9-F940-4D48-8CB9-496ED37B2000}" type="presOf" srcId="{EE30A478-BE2E-4763-8617-3244A537EB13}" destId="{6E31C93D-F434-4471-86B8-5DD19C6B4F9A}" srcOrd="0" destOrd="0" presId="urn:microsoft.com/office/officeart/2008/layout/HorizontalMultiLevelHierarchy"/>
    <dgm:cxn modelId="{32AB253C-E6C6-42B5-B885-9D01E5508EB6}" srcId="{83E9AC86-3117-4437-9044-7420FB866E16}" destId="{A5A3C536-C12B-4A00-9D7A-0BAAE4B499E2}" srcOrd="2" destOrd="0" parTransId="{DB7A8A8D-8712-4851-B116-FF88FA889762}" sibTransId="{F66E070D-BBF2-4C20-AF78-62E383563287}"/>
    <dgm:cxn modelId="{128108C9-3C05-4989-86FE-4A1F5EE3FE37}" type="presOf" srcId="{DB7A8A8D-8712-4851-B116-FF88FA889762}" destId="{0E30749B-5525-49F7-94F1-18BFB24FBD08}" srcOrd="0" destOrd="0" presId="urn:microsoft.com/office/officeart/2008/layout/HorizontalMultiLevelHierarchy"/>
    <dgm:cxn modelId="{71F51DF9-28EB-45D3-A537-D5FB66D9B3B5}" srcId="{83E9AC86-3117-4437-9044-7420FB866E16}" destId="{57CBCFF1-412F-4148-83A6-05D9C926602C}" srcOrd="6" destOrd="0" parTransId="{496ACB40-5DA7-47B2-8AB3-E8AA02D51895}" sibTransId="{00F7F118-279A-47D7-9A27-513F9A3DF01D}"/>
    <dgm:cxn modelId="{C523C216-F91C-4753-A048-917F464E8313}" type="presOf" srcId="{496ACB40-5DA7-47B2-8AB3-E8AA02D51895}" destId="{47C73FDB-56E2-4F6D-A8C6-FFAC50701A7B}" srcOrd="0" destOrd="0" presId="urn:microsoft.com/office/officeart/2008/layout/HorizontalMultiLevelHierarchy"/>
    <dgm:cxn modelId="{374B2D2C-7C3C-43D9-9BB0-8DE3C85B7194}" type="presOf" srcId="{83E9AC86-3117-4437-9044-7420FB866E16}" destId="{2B8098E1-C0DD-416B-B3DF-F987606D71E7}" srcOrd="0" destOrd="0" presId="urn:microsoft.com/office/officeart/2008/layout/HorizontalMultiLevelHierarchy"/>
    <dgm:cxn modelId="{7D7CC42B-6DD1-49DA-B052-F994A2EC15B8}" type="presOf" srcId="{98AC1880-F3F6-4077-A870-12282F8F48CC}" destId="{D7B7E065-F355-4B5E-8873-BAE563808BEE}" srcOrd="0" destOrd="0" presId="urn:microsoft.com/office/officeart/2008/layout/HorizontalMultiLevelHierarchy"/>
    <dgm:cxn modelId="{B2792B86-57F5-4139-A2A8-B73CF518C0D6}" type="presOf" srcId="{7ED611C5-2C78-45AD-B5E8-E343A2646A7A}" destId="{FC082FD3-87D4-4F51-817D-135B53778AF5}" srcOrd="1" destOrd="0" presId="urn:microsoft.com/office/officeart/2008/layout/HorizontalMultiLevelHierarchy"/>
    <dgm:cxn modelId="{76354D09-31A0-46AB-850B-8776C80DDD65}" type="presOf" srcId="{DB7A8A8D-8712-4851-B116-FF88FA889762}" destId="{CB31C29F-BC4E-4626-8F7A-BF629AA6D6ED}" srcOrd="1" destOrd="0" presId="urn:microsoft.com/office/officeart/2008/layout/HorizontalMultiLevelHierarchy"/>
    <dgm:cxn modelId="{EFE78C83-3CDA-4C68-9680-05049FF708CC}" srcId="{83E9AC86-3117-4437-9044-7420FB866E16}" destId="{F9D7FE28-1E7E-4E9C-8240-EDF5F039BEF2}" srcOrd="4" destOrd="0" parTransId="{FAC565AD-2A90-4D98-921B-87221F1A40AC}" sibTransId="{A8FB020B-325F-4085-AD63-04BAD3CEA0FA}"/>
    <dgm:cxn modelId="{5C1233FB-682F-4CDE-86B4-727769A40EC0}" type="presOf" srcId="{7ED611C5-2C78-45AD-B5E8-E343A2646A7A}" destId="{ED312F7A-14BA-4B8F-B8BD-6F16869DBD60}" srcOrd="0" destOrd="0" presId="urn:microsoft.com/office/officeart/2008/layout/HorizontalMultiLevelHierarchy"/>
    <dgm:cxn modelId="{53694732-D1F3-40E8-A8CC-53E8EFDB3EE3}" type="presOf" srcId="{A5A3C536-C12B-4A00-9D7A-0BAAE4B499E2}" destId="{B134563B-04F2-4142-95CE-84881FDB2970}" srcOrd="0" destOrd="0" presId="urn:microsoft.com/office/officeart/2008/layout/HorizontalMultiLevelHierarchy"/>
    <dgm:cxn modelId="{47054FEA-202B-4B62-AB51-55D6640F905E}" type="presOf" srcId="{57CBCFF1-412F-4148-83A6-05D9C926602C}" destId="{8EB5265E-4401-44E8-BB17-C7749E5A9069}" srcOrd="0" destOrd="0" presId="urn:microsoft.com/office/officeart/2008/layout/HorizontalMultiLevelHierarchy"/>
    <dgm:cxn modelId="{C0A80738-50B2-415D-A158-E7923BC299E4}" srcId="{83E9AC86-3117-4437-9044-7420FB866E16}" destId="{41CC3D70-C95D-4433-BDA6-C27DD4F2D678}" srcOrd="1" destOrd="0" parTransId="{98AC1880-F3F6-4077-A870-12282F8F48CC}" sibTransId="{A491CCAE-D684-4AF0-9EA7-C8091326BA25}"/>
    <dgm:cxn modelId="{FBC524A7-8D7E-4AF3-9F19-AE13FBC63552}" srcId="{83E9AC86-3117-4437-9044-7420FB866E16}" destId="{EE30A478-BE2E-4763-8617-3244A537EB13}" srcOrd="3" destOrd="0" parTransId="{9C4076E4-3033-488B-BC13-FAFA1F5F22C4}" sibTransId="{39617BF9-0BB5-4E53-BD4C-58B5B1CE6278}"/>
    <dgm:cxn modelId="{C7DC5C8E-88B6-4E5C-995E-30335A13C1FB}" type="presOf" srcId="{FF7F3124-C52E-411F-B53C-70CB65B518E5}" destId="{2D8DFA8B-AAAE-444C-8761-57A7DC8D7D31}" srcOrd="0" destOrd="0" presId="urn:microsoft.com/office/officeart/2008/layout/HorizontalMultiLevelHierarchy"/>
    <dgm:cxn modelId="{093CBD11-0565-4E1E-87AF-D875D26546E4}" type="presOf" srcId="{83559020-217F-4582-A2BE-B73D43798715}" destId="{22F18AE0-DDE0-4BB4-AF78-5EBB96A33DE9}" srcOrd="0" destOrd="0" presId="urn:microsoft.com/office/officeart/2008/layout/HorizontalMultiLevelHierarchy"/>
    <dgm:cxn modelId="{A286CA5C-D03C-4CF9-95DA-AAAD2033C06F}" type="presOf" srcId="{9C4076E4-3033-488B-BC13-FAFA1F5F22C4}" destId="{E1F7B036-A2D3-4136-9B41-D8FBC8D25485}" srcOrd="0" destOrd="0" presId="urn:microsoft.com/office/officeart/2008/layout/HorizontalMultiLevelHierarchy"/>
    <dgm:cxn modelId="{12EDA44E-6DA6-498F-ADBE-B399EB6C55CB}" type="presOf" srcId="{F9D7FE28-1E7E-4E9C-8240-EDF5F039BEF2}" destId="{3204E59D-F178-4D6F-A6C3-6EEF48913D8E}" srcOrd="0" destOrd="0" presId="urn:microsoft.com/office/officeart/2008/layout/HorizontalMultiLevelHierarchy"/>
    <dgm:cxn modelId="{91983D68-65FC-47EC-8CEC-36C68615A2E6}" type="presOf" srcId="{496ACB40-5DA7-47B2-8AB3-E8AA02D51895}" destId="{4E25F8A3-80C1-4161-B552-5A7682EB24C9}" srcOrd="1" destOrd="0" presId="urn:microsoft.com/office/officeart/2008/layout/HorizontalMultiLevelHierarchy"/>
    <dgm:cxn modelId="{BFBB4C14-3D5C-4716-AD41-A01813EA5A9B}" srcId="{83E9AC86-3117-4437-9044-7420FB866E16}" destId="{E70BC533-EFF2-4147-A7C6-305EB31C7118}" srcOrd="0" destOrd="0" parTransId="{FF7F3124-C52E-411F-B53C-70CB65B518E5}" sibTransId="{EBDDF74C-6BF6-4F89-BC02-F45D191D4E2A}"/>
    <dgm:cxn modelId="{EC8EDC85-4A3A-4D77-9FCA-C84E5957911E}" srcId="{3A79D461-768A-4AEE-A758-B840DD1D7B09}" destId="{83E9AC86-3117-4437-9044-7420FB866E16}" srcOrd="0" destOrd="0" parTransId="{BA5A203C-8840-4FE7-A4DF-E21ECF2EB6FE}" sibTransId="{AC09BBFF-998D-45FB-BFBD-77B1AB4982E5}"/>
    <dgm:cxn modelId="{B6D24130-A101-4086-90B4-2851B3F19A5B}" type="presOf" srcId="{98AC1880-F3F6-4077-A870-12282F8F48CC}" destId="{851EFF41-6DDF-43FA-AF8A-3847C0F9C9A6}" srcOrd="1" destOrd="0" presId="urn:microsoft.com/office/officeart/2008/layout/HorizontalMultiLevelHierarchy"/>
    <dgm:cxn modelId="{4E020693-272A-40BA-AF29-DA2B77520A2B}" srcId="{83E9AC86-3117-4437-9044-7420FB866E16}" destId="{83559020-217F-4582-A2BE-B73D43798715}" srcOrd="5" destOrd="0" parTransId="{7ED611C5-2C78-45AD-B5E8-E343A2646A7A}" sibTransId="{CE0770D8-A84E-46B2-A35F-2E8E44A9238F}"/>
    <dgm:cxn modelId="{58008EA6-1A9A-42E3-B940-C646084F05AE}" type="presParOf" srcId="{7FCE3EC2-682A-4ACE-B062-F9CF7F134786}" destId="{B187B264-7CE8-47A3-A4CE-D236310D1C5F}" srcOrd="0" destOrd="0" presId="urn:microsoft.com/office/officeart/2008/layout/HorizontalMultiLevelHierarchy"/>
    <dgm:cxn modelId="{D3155329-33B7-4B84-894F-8013E888ADF8}" type="presParOf" srcId="{B187B264-7CE8-47A3-A4CE-D236310D1C5F}" destId="{2B8098E1-C0DD-416B-B3DF-F987606D71E7}" srcOrd="0" destOrd="0" presId="urn:microsoft.com/office/officeart/2008/layout/HorizontalMultiLevelHierarchy"/>
    <dgm:cxn modelId="{F90880F6-A35B-4180-BED7-012EA524D841}" type="presParOf" srcId="{B187B264-7CE8-47A3-A4CE-D236310D1C5F}" destId="{9F00BA6E-237F-4654-8554-9AFA7212C01A}" srcOrd="1" destOrd="0" presId="urn:microsoft.com/office/officeart/2008/layout/HorizontalMultiLevelHierarchy"/>
    <dgm:cxn modelId="{F0C09872-F7B2-4786-92D3-E966C132BD85}" type="presParOf" srcId="{9F00BA6E-237F-4654-8554-9AFA7212C01A}" destId="{2D8DFA8B-AAAE-444C-8761-57A7DC8D7D31}" srcOrd="0" destOrd="0" presId="urn:microsoft.com/office/officeart/2008/layout/HorizontalMultiLevelHierarchy"/>
    <dgm:cxn modelId="{782B700F-D38C-4FB5-B0F3-25885921F6DA}" type="presParOf" srcId="{2D8DFA8B-AAAE-444C-8761-57A7DC8D7D31}" destId="{03D4C522-B98B-44F9-BD28-108850A4BAD0}" srcOrd="0" destOrd="0" presId="urn:microsoft.com/office/officeart/2008/layout/HorizontalMultiLevelHierarchy"/>
    <dgm:cxn modelId="{5B220F13-D2C9-491D-86D7-0DF816F6B6FF}" type="presParOf" srcId="{9F00BA6E-237F-4654-8554-9AFA7212C01A}" destId="{3AA20597-4690-43F8-91BF-07026B8C67A2}" srcOrd="1" destOrd="0" presId="urn:microsoft.com/office/officeart/2008/layout/HorizontalMultiLevelHierarchy"/>
    <dgm:cxn modelId="{569684FD-7EDE-4C2A-8EF9-5473C3D75DA0}" type="presParOf" srcId="{3AA20597-4690-43F8-91BF-07026B8C67A2}" destId="{2EA9BA90-9F2C-455D-B955-BA75678A0EB0}" srcOrd="0" destOrd="0" presId="urn:microsoft.com/office/officeart/2008/layout/HorizontalMultiLevelHierarchy"/>
    <dgm:cxn modelId="{5BF79F4B-0666-4830-A440-847E581279C3}" type="presParOf" srcId="{3AA20597-4690-43F8-91BF-07026B8C67A2}" destId="{FB810865-DAFE-4BF4-9182-869191A0BB67}" srcOrd="1" destOrd="0" presId="urn:microsoft.com/office/officeart/2008/layout/HorizontalMultiLevelHierarchy"/>
    <dgm:cxn modelId="{F2034E11-205C-4C6A-8AFB-3DEFDCD82E82}" type="presParOf" srcId="{9F00BA6E-237F-4654-8554-9AFA7212C01A}" destId="{D7B7E065-F355-4B5E-8873-BAE563808BEE}" srcOrd="2" destOrd="0" presId="urn:microsoft.com/office/officeart/2008/layout/HorizontalMultiLevelHierarchy"/>
    <dgm:cxn modelId="{3E41CD7A-8981-4FD5-B5E7-82EF20724416}" type="presParOf" srcId="{D7B7E065-F355-4B5E-8873-BAE563808BEE}" destId="{851EFF41-6DDF-43FA-AF8A-3847C0F9C9A6}" srcOrd="0" destOrd="0" presId="urn:microsoft.com/office/officeart/2008/layout/HorizontalMultiLevelHierarchy"/>
    <dgm:cxn modelId="{4A471800-6AFD-4148-A023-3E9DF3E8321A}" type="presParOf" srcId="{9F00BA6E-237F-4654-8554-9AFA7212C01A}" destId="{1BB4CDC4-3002-4A34-A71B-96468B3627C1}" srcOrd="3" destOrd="0" presId="urn:microsoft.com/office/officeart/2008/layout/HorizontalMultiLevelHierarchy"/>
    <dgm:cxn modelId="{D29B1823-C3E8-4D60-8B87-E4EFB9B8C7F3}" type="presParOf" srcId="{1BB4CDC4-3002-4A34-A71B-96468B3627C1}" destId="{48C37219-A4DF-4A83-BCF0-BE473D9D697C}" srcOrd="0" destOrd="0" presId="urn:microsoft.com/office/officeart/2008/layout/HorizontalMultiLevelHierarchy"/>
    <dgm:cxn modelId="{CDA95762-F411-44D8-B906-C91053ED6CE7}" type="presParOf" srcId="{1BB4CDC4-3002-4A34-A71B-96468B3627C1}" destId="{C7159A6B-CC96-46CC-80B6-DBA54A276FDE}" srcOrd="1" destOrd="0" presId="urn:microsoft.com/office/officeart/2008/layout/HorizontalMultiLevelHierarchy"/>
    <dgm:cxn modelId="{CCBEB43F-0185-4402-885F-D94BEECF387F}" type="presParOf" srcId="{9F00BA6E-237F-4654-8554-9AFA7212C01A}" destId="{0E30749B-5525-49F7-94F1-18BFB24FBD08}" srcOrd="4" destOrd="0" presId="urn:microsoft.com/office/officeart/2008/layout/HorizontalMultiLevelHierarchy"/>
    <dgm:cxn modelId="{9D5783A5-9A69-46AA-937D-80D0E4C3E681}" type="presParOf" srcId="{0E30749B-5525-49F7-94F1-18BFB24FBD08}" destId="{CB31C29F-BC4E-4626-8F7A-BF629AA6D6ED}" srcOrd="0" destOrd="0" presId="urn:microsoft.com/office/officeart/2008/layout/HorizontalMultiLevelHierarchy"/>
    <dgm:cxn modelId="{2BBF3B88-B10F-4C25-9F6B-FD68D62D2869}" type="presParOf" srcId="{9F00BA6E-237F-4654-8554-9AFA7212C01A}" destId="{5C87CC55-758A-49A1-B401-669B38867E13}" srcOrd="5" destOrd="0" presId="urn:microsoft.com/office/officeart/2008/layout/HorizontalMultiLevelHierarchy"/>
    <dgm:cxn modelId="{ACAA02E7-55F8-4BE4-B2C4-B315B723013F}" type="presParOf" srcId="{5C87CC55-758A-49A1-B401-669B38867E13}" destId="{B134563B-04F2-4142-95CE-84881FDB2970}" srcOrd="0" destOrd="0" presId="urn:microsoft.com/office/officeart/2008/layout/HorizontalMultiLevelHierarchy"/>
    <dgm:cxn modelId="{8496F21C-4E8C-4455-A321-7B848D3E7FA1}" type="presParOf" srcId="{5C87CC55-758A-49A1-B401-669B38867E13}" destId="{424C00CB-38AE-40B9-B6BA-E0F481C3A81C}" srcOrd="1" destOrd="0" presId="urn:microsoft.com/office/officeart/2008/layout/HorizontalMultiLevelHierarchy"/>
    <dgm:cxn modelId="{E7F5EA4F-FBF5-44F1-BBF6-15BEAF00B5A1}" type="presParOf" srcId="{9F00BA6E-237F-4654-8554-9AFA7212C01A}" destId="{E1F7B036-A2D3-4136-9B41-D8FBC8D25485}" srcOrd="6" destOrd="0" presId="urn:microsoft.com/office/officeart/2008/layout/HorizontalMultiLevelHierarchy"/>
    <dgm:cxn modelId="{BF52ED74-A9BC-49A9-AEAB-593025AFE388}" type="presParOf" srcId="{E1F7B036-A2D3-4136-9B41-D8FBC8D25485}" destId="{ACE52A0F-7309-41B3-9CB9-4E3B3D91076A}" srcOrd="0" destOrd="0" presId="urn:microsoft.com/office/officeart/2008/layout/HorizontalMultiLevelHierarchy"/>
    <dgm:cxn modelId="{CEC9140A-672F-4827-B99B-A04042B9ED7B}" type="presParOf" srcId="{9F00BA6E-237F-4654-8554-9AFA7212C01A}" destId="{92242B9E-A452-470E-9C31-DE099AAC4556}" srcOrd="7" destOrd="0" presId="urn:microsoft.com/office/officeart/2008/layout/HorizontalMultiLevelHierarchy"/>
    <dgm:cxn modelId="{D1A65BFE-36B6-4F33-9F4B-3E96C781EED2}" type="presParOf" srcId="{92242B9E-A452-470E-9C31-DE099AAC4556}" destId="{6E31C93D-F434-4471-86B8-5DD19C6B4F9A}" srcOrd="0" destOrd="0" presId="urn:microsoft.com/office/officeart/2008/layout/HorizontalMultiLevelHierarchy"/>
    <dgm:cxn modelId="{E4D1E341-4A9F-4FD6-91FF-A9F52028450D}" type="presParOf" srcId="{92242B9E-A452-470E-9C31-DE099AAC4556}" destId="{3D2479B0-314A-48C7-B042-8EC23E5A4BE1}" srcOrd="1" destOrd="0" presId="urn:microsoft.com/office/officeart/2008/layout/HorizontalMultiLevelHierarchy"/>
    <dgm:cxn modelId="{D58C918A-2577-44EF-B901-89FCD949E8C8}" type="presParOf" srcId="{9F00BA6E-237F-4654-8554-9AFA7212C01A}" destId="{7F9AEE63-7B69-445E-8EAC-28E1870CF2A3}" srcOrd="8" destOrd="0" presId="urn:microsoft.com/office/officeart/2008/layout/HorizontalMultiLevelHierarchy"/>
    <dgm:cxn modelId="{763C5F36-54FA-4952-8220-CC658B64AA4B}" type="presParOf" srcId="{7F9AEE63-7B69-445E-8EAC-28E1870CF2A3}" destId="{EE2F7E53-6945-4577-BE63-C32FF1EEB6CB}" srcOrd="0" destOrd="0" presId="urn:microsoft.com/office/officeart/2008/layout/HorizontalMultiLevelHierarchy"/>
    <dgm:cxn modelId="{5876684A-104F-46E5-B876-0B6F42F7A746}" type="presParOf" srcId="{9F00BA6E-237F-4654-8554-9AFA7212C01A}" destId="{507FC5CC-81C4-446A-8C27-7CC38C2CF59A}" srcOrd="9" destOrd="0" presId="urn:microsoft.com/office/officeart/2008/layout/HorizontalMultiLevelHierarchy"/>
    <dgm:cxn modelId="{FA51D3C8-4F00-4D9B-AC07-790F2675B743}" type="presParOf" srcId="{507FC5CC-81C4-446A-8C27-7CC38C2CF59A}" destId="{3204E59D-F178-4D6F-A6C3-6EEF48913D8E}" srcOrd="0" destOrd="0" presId="urn:microsoft.com/office/officeart/2008/layout/HorizontalMultiLevelHierarchy"/>
    <dgm:cxn modelId="{1A8CC019-69EE-4E9B-8A36-68E56C8916C2}" type="presParOf" srcId="{507FC5CC-81C4-446A-8C27-7CC38C2CF59A}" destId="{45455124-69A0-4B34-9362-6186FE2B98C1}" srcOrd="1" destOrd="0" presId="urn:microsoft.com/office/officeart/2008/layout/HorizontalMultiLevelHierarchy"/>
    <dgm:cxn modelId="{4B6064E9-C7EE-4D00-AC5F-E713F772E215}" type="presParOf" srcId="{9F00BA6E-237F-4654-8554-9AFA7212C01A}" destId="{ED312F7A-14BA-4B8F-B8BD-6F16869DBD60}" srcOrd="10" destOrd="0" presId="urn:microsoft.com/office/officeart/2008/layout/HorizontalMultiLevelHierarchy"/>
    <dgm:cxn modelId="{31AB8E4A-2E53-4AA5-9C2A-9C55D59CA78A}" type="presParOf" srcId="{ED312F7A-14BA-4B8F-B8BD-6F16869DBD60}" destId="{FC082FD3-87D4-4F51-817D-135B53778AF5}" srcOrd="0" destOrd="0" presId="urn:microsoft.com/office/officeart/2008/layout/HorizontalMultiLevelHierarchy"/>
    <dgm:cxn modelId="{C87B1FBC-2888-4FFB-89E3-FB652EF299DD}" type="presParOf" srcId="{9F00BA6E-237F-4654-8554-9AFA7212C01A}" destId="{EA557B63-4219-4B25-A615-47A9C5119658}" srcOrd="11" destOrd="0" presId="urn:microsoft.com/office/officeart/2008/layout/HorizontalMultiLevelHierarchy"/>
    <dgm:cxn modelId="{19CCFE93-5891-4D70-966E-E9ABB38663BA}" type="presParOf" srcId="{EA557B63-4219-4B25-A615-47A9C5119658}" destId="{22F18AE0-DDE0-4BB4-AF78-5EBB96A33DE9}" srcOrd="0" destOrd="0" presId="urn:microsoft.com/office/officeart/2008/layout/HorizontalMultiLevelHierarchy"/>
    <dgm:cxn modelId="{6C5B1893-2E30-4AD8-BB5E-8750F4B147CE}" type="presParOf" srcId="{EA557B63-4219-4B25-A615-47A9C5119658}" destId="{2FDA728A-29A0-4227-810F-060C354747DA}" srcOrd="1" destOrd="0" presId="urn:microsoft.com/office/officeart/2008/layout/HorizontalMultiLevelHierarchy"/>
    <dgm:cxn modelId="{46B885C1-5E15-4811-8D38-3D500E6EFA5A}" type="presParOf" srcId="{9F00BA6E-237F-4654-8554-9AFA7212C01A}" destId="{47C73FDB-56E2-4F6D-A8C6-FFAC50701A7B}" srcOrd="12" destOrd="0" presId="urn:microsoft.com/office/officeart/2008/layout/HorizontalMultiLevelHierarchy"/>
    <dgm:cxn modelId="{6AE6491D-3087-4C02-8A10-EC4B10547056}" type="presParOf" srcId="{47C73FDB-56E2-4F6D-A8C6-FFAC50701A7B}" destId="{4E25F8A3-80C1-4161-B552-5A7682EB24C9}" srcOrd="0" destOrd="0" presId="urn:microsoft.com/office/officeart/2008/layout/HorizontalMultiLevelHierarchy"/>
    <dgm:cxn modelId="{14F701F1-521C-4F7B-A622-1054E55FC1C9}" type="presParOf" srcId="{9F00BA6E-237F-4654-8554-9AFA7212C01A}" destId="{FF14C5DF-9F41-4E30-911F-67351738B840}" srcOrd="13" destOrd="0" presId="urn:microsoft.com/office/officeart/2008/layout/HorizontalMultiLevelHierarchy"/>
    <dgm:cxn modelId="{E33F889A-541B-4BE1-95BF-2D9A96F93349}" type="presParOf" srcId="{FF14C5DF-9F41-4E30-911F-67351738B840}" destId="{8EB5265E-4401-44E8-BB17-C7749E5A9069}" srcOrd="0" destOrd="0" presId="urn:microsoft.com/office/officeart/2008/layout/HorizontalMultiLevelHierarchy"/>
    <dgm:cxn modelId="{954E54B3-7E65-43CC-BB47-B989312B1762}" type="presParOf" srcId="{FF14C5DF-9F41-4E30-911F-67351738B840}" destId="{AE485291-296C-42E4-9B27-384F6B4755AE}"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79D461-768A-4AEE-A758-B840DD1D7B09}"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tr-TR"/>
        </a:p>
      </dgm:t>
    </dgm:pt>
    <dgm:pt modelId="{83E9AC86-3117-4437-9044-7420FB866E16}">
      <dgm:prSet phldrT="[Metin]"/>
      <dgm:spPr/>
      <dgm:t>
        <a:bodyPr/>
        <a:lstStyle/>
        <a:p>
          <a:r>
            <a:rPr lang="tr-TR" dirty="0" smtClean="0">
              <a:solidFill>
                <a:schemeClr val="bg1"/>
              </a:solidFill>
            </a:rPr>
            <a:t>SOSYAL</a:t>
          </a:r>
          <a:endParaRPr lang="tr-TR" dirty="0">
            <a:solidFill>
              <a:schemeClr val="bg1"/>
            </a:solidFill>
          </a:endParaRPr>
        </a:p>
      </dgm:t>
    </dgm:pt>
    <dgm:pt modelId="{BA5A203C-8840-4FE7-A4DF-E21ECF2EB6FE}" type="parTrans" cxnId="{EC8EDC85-4A3A-4D77-9FCA-C84E5957911E}">
      <dgm:prSet/>
      <dgm:spPr/>
      <dgm:t>
        <a:bodyPr/>
        <a:lstStyle/>
        <a:p>
          <a:endParaRPr lang="tr-TR">
            <a:solidFill>
              <a:schemeClr val="bg1"/>
            </a:solidFill>
          </a:endParaRPr>
        </a:p>
      </dgm:t>
    </dgm:pt>
    <dgm:pt modelId="{AC09BBFF-998D-45FB-BFBD-77B1AB4982E5}" type="sibTrans" cxnId="{EC8EDC85-4A3A-4D77-9FCA-C84E5957911E}">
      <dgm:prSet/>
      <dgm:spPr/>
      <dgm:t>
        <a:bodyPr/>
        <a:lstStyle/>
        <a:p>
          <a:endParaRPr lang="tr-TR">
            <a:solidFill>
              <a:schemeClr val="bg1"/>
            </a:solidFill>
          </a:endParaRPr>
        </a:p>
      </dgm:t>
    </dgm:pt>
    <dgm:pt modelId="{E70BC533-EFF2-4147-A7C6-305EB31C7118}">
      <dgm:prSet phldrT="[Metin]"/>
      <dgm:spPr/>
      <dgm:t>
        <a:bodyPr/>
        <a:lstStyle/>
        <a:p>
          <a:r>
            <a:rPr lang="tr-TR" dirty="0" smtClean="0">
              <a:solidFill>
                <a:schemeClr val="bg1"/>
              </a:solidFill>
            </a:rPr>
            <a:t>İŞBİRLİĞİ</a:t>
          </a:r>
          <a:endParaRPr lang="tr-TR" dirty="0">
            <a:solidFill>
              <a:schemeClr val="bg1"/>
            </a:solidFill>
          </a:endParaRPr>
        </a:p>
      </dgm:t>
    </dgm:pt>
    <dgm:pt modelId="{FF7F3124-C52E-411F-B53C-70CB65B518E5}" type="parTrans" cxnId="{BFBB4C14-3D5C-4716-AD41-A01813EA5A9B}">
      <dgm:prSet/>
      <dgm:spPr/>
      <dgm:t>
        <a:bodyPr/>
        <a:lstStyle/>
        <a:p>
          <a:endParaRPr lang="tr-TR">
            <a:solidFill>
              <a:schemeClr val="bg1"/>
            </a:solidFill>
          </a:endParaRPr>
        </a:p>
      </dgm:t>
    </dgm:pt>
    <dgm:pt modelId="{EBDDF74C-6BF6-4F89-BC02-F45D191D4E2A}" type="sibTrans" cxnId="{BFBB4C14-3D5C-4716-AD41-A01813EA5A9B}">
      <dgm:prSet/>
      <dgm:spPr/>
      <dgm:t>
        <a:bodyPr/>
        <a:lstStyle/>
        <a:p>
          <a:endParaRPr lang="tr-TR">
            <a:solidFill>
              <a:schemeClr val="bg1"/>
            </a:solidFill>
          </a:endParaRPr>
        </a:p>
      </dgm:t>
    </dgm:pt>
    <dgm:pt modelId="{41CC3D70-C95D-4433-BDA6-C27DD4F2D678}">
      <dgm:prSet phldrT="[Metin]"/>
      <dgm:spPr/>
      <dgm:t>
        <a:bodyPr/>
        <a:lstStyle/>
        <a:p>
          <a:r>
            <a:rPr lang="tr-TR" dirty="0" smtClean="0">
              <a:solidFill>
                <a:schemeClr val="bg1"/>
              </a:solidFill>
            </a:rPr>
            <a:t>GRUPLA ÇALIŞMA</a:t>
          </a:r>
          <a:endParaRPr lang="tr-TR" dirty="0">
            <a:solidFill>
              <a:schemeClr val="bg1"/>
            </a:solidFill>
          </a:endParaRPr>
        </a:p>
      </dgm:t>
    </dgm:pt>
    <dgm:pt modelId="{98AC1880-F3F6-4077-A870-12282F8F48CC}" type="parTrans" cxnId="{C0A80738-50B2-415D-A158-E7923BC299E4}">
      <dgm:prSet/>
      <dgm:spPr/>
      <dgm:t>
        <a:bodyPr/>
        <a:lstStyle/>
        <a:p>
          <a:endParaRPr lang="tr-TR">
            <a:solidFill>
              <a:schemeClr val="bg1"/>
            </a:solidFill>
          </a:endParaRPr>
        </a:p>
      </dgm:t>
    </dgm:pt>
    <dgm:pt modelId="{A491CCAE-D684-4AF0-9EA7-C8091326BA25}" type="sibTrans" cxnId="{C0A80738-50B2-415D-A158-E7923BC299E4}">
      <dgm:prSet/>
      <dgm:spPr/>
      <dgm:t>
        <a:bodyPr/>
        <a:lstStyle/>
        <a:p>
          <a:endParaRPr lang="tr-TR">
            <a:solidFill>
              <a:schemeClr val="bg1"/>
            </a:solidFill>
          </a:endParaRPr>
        </a:p>
      </dgm:t>
    </dgm:pt>
    <dgm:pt modelId="{C858DFF7-F0BD-4ED4-8FB9-73FBDD237D2C}">
      <dgm:prSet phldrT="[Metin]"/>
      <dgm:spPr/>
      <dgm:t>
        <a:bodyPr/>
        <a:lstStyle/>
        <a:p>
          <a:r>
            <a:rPr lang="tr-TR" dirty="0" smtClean="0">
              <a:solidFill>
                <a:schemeClr val="bg1"/>
              </a:solidFill>
            </a:rPr>
            <a:t>BAĞIZSIZ ÇALIŞABİLME</a:t>
          </a:r>
          <a:endParaRPr lang="tr-TR" dirty="0">
            <a:solidFill>
              <a:schemeClr val="bg1"/>
            </a:solidFill>
          </a:endParaRPr>
        </a:p>
      </dgm:t>
    </dgm:pt>
    <dgm:pt modelId="{6C3FFD8E-03C7-4F26-980A-7535D23831ED}" type="parTrans" cxnId="{543448A9-A584-459A-92A6-091159AC8140}">
      <dgm:prSet/>
      <dgm:spPr/>
      <dgm:t>
        <a:bodyPr/>
        <a:lstStyle/>
        <a:p>
          <a:endParaRPr lang="tr-TR"/>
        </a:p>
      </dgm:t>
    </dgm:pt>
    <dgm:pt modelId="{AD5B5D6B-CDB9-4C3A-B262-6F5140C59703}" type="sibTrans" cxnId="{543448A9-A584-459A-92A6-091159AC8140}">
      <dgm:prSet/>
      <dgm:spPr/>
    </dgm:pt>
    <dgm:pt modelId="{84D4E387-C12B-4B5B-A1F7-D61C712917ED}">
      <dgm:prSet phldrT="[Metin]"/>
      <dgm:spPr/>
      <dgm:t>
        <a:bodyPr/>
        <a:lstStyle/>
        <a:p>
          <a:r>
            <a:rPr lang="tr-TR" dirty="0" smtClean="0">
              <a:solidFill>
                <a:schemeClr val="bg1"/>
              </a:solidFill>
            </a:rPr>
            <a:t>BAŞA ÇIKABİLME</a:t>
          </a:r>
          <a:endParaRPr lang="tr-TR" dirty="0">
            <a:solidFill>
              <a:schemeClr val="bg1"/>
            </a:solidFill>
          </a:endParaRPr>
        </a:p>
      </dgm:t>
    </dgm:pt>
    <dgm:pt modelId="{C6F69180-A3CC-44B5-8409-314DADFBCA5A}" type="parTrans" cxnId="{57D742DA-CEBE-4FF7-A2BA-3E08F62F1D24}">
      <dgm:prSet/>
      <dgm:spPr/>
      <dgm:t>
        <a:bodyPr/>
        <a:lstStyle/>
        <a:p>
          <a:endParaRPr lang="tr-TR"/>
        </a:p>
      </dgm:t>
    </dgm:pt>
    <dgm:pt modelId="{01584E79-E503-4BB8-BFB4-104A5F1A7EB0}" type="sibTrans" cxnId="{57D742DA-CEBE-4FF7-A2BA-3E08F62F1D24}">
      <dgm:prSet/>
      <dgm:spPr/>
    </dgm:pt>
    <dgm:pt modelId="{7FCE3EC2-682A-4ACE-B062-F9CF7F134786}" type="pres">
      <dgm:prSet presAssocID="{3A79D461-768A-4AEE-A758-B840DD1D7B09}" presName="Name0" presStyleCnt="0">
        <dgm:presLayoutVars>
          <dgm:chPref val="1"/>
          <dgm:dir/>
          <dgm:animOne val="branch"/>
          <dgm:animLvl val="lvl"/>
          <dgm:resizeHandles val="exact"/>
        </dgm:presLayoutVars>
      </dgm:prSet>
      <dgm:spPr/>
      <dgm:t>
        <a:bodyPr/>
        <a:lstStyle/>
        <a:p>
          <a:endParaRPr lang="tr-TR"/>
        </a:p>
      </dgm:t>
    </dgm:pt>
    <dgm:pt modelId="{B187B264-7CE8-47A3-A4CE-D236310D1C5F}" type="pres">
      <dgm:prSet presAssocID="{83E9AC86-3117-4437-9044-7420FB866E16}" presName="root1" presStyleCnt="0"/>
      <dgm:spPr/>
    </dgm:pt>
    <dgm:pt modelId="{2B8098E1-C0DD-416B-B3DF-F987606D71E7}" type="pres">
      <dgm:prSet presAssocID="{83E9AC86-3117-4437-9044-7420FB866E16}" presName="LevelOneTextNode" presStyleLbl="node0" presStyleIdx="0" presStyleCnt="1">
        <dgm:presLayoutVars>
          <dgm:chPref val="3"/>
        </dgm:presLayoutVars>
      </dgm:prSet>
      <dgm:spPr/>
      <dgm:t>
        <a:bodyPr/>
        <a:lstStyle/>
        <a:p>
          <a:endParaRPr lang="tr-TR"/>
        </a:p>
      </dgm:t>
    </dgm:pt>
    <dgm:pt modelId="{9F00BA6E-237F-4654-8554-9AFA7212C01A}" type="pres">
      <dgm:prSet presAssocID="{83E9AC86-3117-4437-9044-7420FB866E16}" presName="level2hierChild" presStyleCnt="0"/>
      <dgm:spPr/>
    </dgm:pt>
    <dgm:pt modelId="{2D8DFA8B-AAAE-444C-8761-57A7DC8D7D31}" type="pres">
      <dgm:prSet presAssocID="{FF7F3124-C52E-411F-B53C-70CB65B518E5}" presName="conn2-1" presStyleLbl="parChTrans1D2" presStyleIdx="0" presStyleCnt="4"/>
      <dgm:spPr/>
      <dgm:t>
        <a:bodyPr/>
        <a:lstStyle/>
        <a:p>
          <a:endParaRPr lang="tr-TR"/>
        </a:p>
      </dgm:t>
    </dgm:pt>
    <dgm:pt modelId="{03D4C522-B98B-44F9-BD28-108850A4BAD0}" type="pres">
      <dgm:prSet presAssocID="{FF7F3124-C52E-411F-B53C-70CB65B518E5}" presName="connTx" presStyleLbl="parChTrans1D2" presStyleIdx="0" presStyleCnt="4"/>
      <dgm:spPr/>
      <dgm:t>
        <a:bodyPr/>
        <a:lstStyle/>
        <a:p>
          <a:endParaRPr lang="tr-TR"/>
        </a:p>
      </dgm:t>
    </dgm:pt>
    <dgm:pt modelId="{3AA20597-4690-43F8-91BF-07026B8C67A2}" type="pres">
      <dgm:prSet presAssocID="{E70BC533-EFF2-4147-A7C6-305EB31C7118}" presName="root2" presStyleCnt="0"/>
      <dgm:spPr/>
    </dgm:pt>
    <dgm:pt modelId="{2EA9BA90-9F2C-455D-B955-BA75678A0EB0}" type="pres">
      <dgm:prSet presAssocID="{E70BC533-EFF2-4147-A7C6-305EB31C7118}" presName="LevelTwoTextNode" presStyleLbl="node2" presStyleIdx="0" presStyleCnt="4">
        <dgm:presLayoutVars>
          <dgm:chPref val="3"/>
        </dgm:presLayoutVars>
      </dgm:prSet>
      <dgm:spPr/>
      <dgm:t>
        <a:bodyPr/>
        <a:lstStyle/>
        <a:p>
          <a:endParaRPr lang="tr-TR"/>
        </a:p>
      </dgm:t>
    </dgm:pt>
    <dgm:pt modelId="{FB810865-DAFE-4BF4-9182-869191A0BB67}" type="pres">
      <dgm:prSet presAssocID="{E70BC533-EFF2-4147-A7C6-305EB31C7118}" presName="level3hierChild" presStyleCnt="0"/>
      <dgm:spPr/>
    </dgm:pt>
    <dgm:pt modelId="{D7B7E065-F355-4B5E-8873-BAE563808BEE}" type="pres">
      <dgm:prSet presAssocID="{98AC1880-F3F6-4077-A870-12282F8F48CC}" presName="conn2-1" presStyleLbl="parChTrans1D2" presStyleIdx="1" presStyleCnt="4"/>
      <dgm:spPr/>
      <dgm:t>
        <a:bodyPr/>
        <a:lstStyle/>
        <a:p>
          <a:endParaRPr lang="tr-TR"/>
        </a:p>
      </dgm:t>
    </dgm:pt>
    <dgm:pt modelId="{851EFF41-6DDF-43FA-AF8A-3847C0F9C9A6}" type="pres">
      <dgm:prSet presAssocID="{98AC1880-F3F6-4077-A870-12282F8F48CC}" presName="connTx" presStyleLbl="parChTrans1D2" presStyleIdx="1" presStyleCnt="4"/>
      <dgm:spPr/>
      <dgm:t>
        <a:bodyPr/>
        <a:lstStyle/>
        <a:p>
          <a:endParaRPr lang="tr-TR"/>
        </a:p>
      </dgm:t>
    </dgm:pt>
    <dgm:pt modelId="{1BB4CDC4-3002-4A34-A71B-96468B3627C1}" type="pres">
      <dgm:prSet presAssocID="{41CC3D70-C95D-4433-BDA6-C27DD4F2D678}" presName="root2" presStyleCnt="0"/>
      <dgm:spPr/>
    </dgm:pt>
    <dgm:pt modelId="{48C37219-A4DF-4A83-BCF0-BE473D9D697C}" type="pres">
      <dgm:prSet presAssocID="{41CC3D70-C95D-4433-BDA6-C27DD4F2D678}" presName="LevelTwoTextNode" presStyleLbl="node2" presStyleIdx="1" presStyleCnt="4">
        <dgm:presLayoutVars>
          <dgm:chPref val="3"/>
        </dgm:presLayoutVars>
      </dgm:prSet>
      <dgm:spPr/>
      <dgm:t>
        <a:bodyPr/>
        <a:lstStyle/>
        <a:p>
          <a:endParaRPr lang="tr-TR"/>
        </a:p>
      </dgm:t>
    </dgm:pt>
    <dgm:pt modelId="{C7159A6B-CC96-46CC-80B6-DBA54A276FDE}" type="pres">
      <dgm:prSet presAssocID="{41CC3D70-C95D-4433-BDA6-C27DD4F2D678}" presName="level3hierChild" presStyleCnt="0"/>
      <dgm:spPr/>
    </dgm:pt>
    <dgm:pt modelId="{085606FD-5FDC-40C0-8ACE-136F5DF0BEEA}" type="pres">
      <dgm:prSet presAssocID="{6C3FFD8E-03C7-4F26-980A-7535D23831ED}" presName="conn2-1" presStyleLbl="parChTrans1D2" presStyleIdx="2" presStyleCnt="4"/>
      <dgm:spPr/>
      <dgm:t>
        <a:bodyPr/>
        <a:lstStyle/>
        <a:p>
          <a:endParaRPr lang="tr-TR"/>
        </a:p>
      </dgm:t>
    </dgm:pt>
    <dgm:pt modelId="{9D6F08BD-2768-4B42-9AAD-5D5548AD5C29}" type="pres">
      <dgm:prSet presAssocID="{6C3FFD8E-03C7-4F26-980A-7535D23831ED}" presName="connTx" presStyleLbl="parChTrans1D2" presStyleIdx="2" presStyleCnt="4"/>
      <dgm:spPr/>
      <dgm:t>
        <a:bodyPr/>
        <a:lstStyle/>
        <a:p>
          <a:endParaRPr lang="tr-TR"/>
        </a:p>
      </dgm:t>
    </dgm:pt>
    <dgm:pt modelId="{45FA50C4-2F9B-4BE0-AD57-271B7C1E57E4}" type="pres">
      <dgm:prSet presAssocID="{C858DFF7-F0BD-4ED4-8FB9-73FBDD237D2C}" presName="root2" presStyleCnt="0"/>
      <dgm:spPr/>
    </dgm:pt>
    <dgm:pt modelId="{CA5F9D35-EA7E-4FAA-B6F2-2A0B54D98A2B}" type="pres">
      <dgm:prSet presAssocID="{C858DFF7-F0BD-4ED4-8FB9-73FBDD237D2C}" presName="LevelTwoTextNode" presStyleLbl="node2" presStyleIdx="2" presStyleCnt="4">
        <dgm:presLayoutVars>
          <dgm:chPref val="3"/>
        </dgm:presLayoutVars>
      </dgm:prSet>
      <dgm:spPr/>
      <dgm:t>
        <a:bodyPr/>
        <a:lstStyle/>
        <a:p>
          <a:endParaRPr lang="tr-TR"/>
        </a:p>
      </dgm:t>
    </dgm:pt>
    <dgm:pt modelId="{01353186-4F23-4337-B993-C375044BF8F7}" type="pres">
      <dgm:prSet presAssocID="{C858DFF7-F0BD-4ED4-8FB9-73FBDD237D2C}" presName="level3hierChild" presStyleCnt="0"/>
      <dgm:spPr/>
    </dgm:pt>
    <dgm:pt modelId="{A42DF527-E118-4F92-B72D-16BEE7194CA8}" type="pres">
      <dgm:prSet presAssocID="{C6F69180-A3CC-44B5-8409-314DADFBCA5A}" presName="conn2-1" presStyleLbl="parChTrans1D2" presStyleIdx="3" presStyleCnt="4"/>
      <dgm:spPr/>
      <dgm:t>
        <a:bodyPr/>
        <a:lstStyle/>
        <a:p>
          <a:endParaRPr lang="tr-TR"/>
        </a:p>
      </dgm:t>
    </dgm:pt>
    <dgm:pt modelId="{26A4E5B8-D4EF-499A-AFD0-74B2783D8A71}" type="pres">
      <dgm:prSet presAssocID="{C6F69180-A3CC-44B5-8409-314DADFBCA5A}" presName="connTx" presStyleLbl="parChTrans1D2" presStyleIdx="3" presStyleCnt="4"/>
      <dgm:spPr/>
      <dgm:t>
        <a:bodyPr/>
        <a:lstStyle/>
        <a:p>
          <a:endParaRPr lang="tr-TR"/>
        </a:p>
      </dgm:t>
    </dgm:pt>
    <dgm:pt modelId="{003F2BD4-B5CB-4CFC-B434-D908865D6973}" type="pres">
      <dgm:prSet presAssocID="{84D4E387-C12B-4B5B-A1F7-D61C712917ED}" presName="root2" presStyleCnt="0"/>
      <dgm:spPr/>
    </dgm:pt>
    <dgm:pt modelId="{8F162254-8ECC-4288-8BA2-B78EB22434E0}" type="pres">
      <dgm:prSet presAssocID="{84D4E387-C12B-4B5B-A1F7-D61C712917ED}" presName="LevelTwoTextNode" presStyleLbl="node2" presStyleIdx="3" presStyleCnt="4">
        <dgm:presLayoutVars>
          <dgm:chPref val="3"/>
        </dgm:presLayoutVars>
      </dgm:prSet>
      <dgm:spPr/>
      <dgm:t>
        <a:bodyPr/>
        <a:lstStyle/>
        <a:p>
          <a:endParaRPr lang="tr-TR"/>
        </a:p>
      </dgm:t>
    </dgm:pt>
    <dgm:pt modelId="{48AEAA21-19E4-4D4D-881F-C35948BC3022}" type="pres">
      <dgm:prSet presAssocID="{84D4E387-C12B-4B5B-A1F7-D61C712917ED}" presName="level3hierChild" presStyleCnt="0"/>
      <dgm:spPr/>
    </dgm:pt>
  </dgm:ptLst>
  <dgm:cxnLst>
    <dgm:cxn modelId="{92756D65-BB12-4AE2-B08B-A3CB4AA1E488}" type="presOf" srcId="{41CC3D70-C95D-4433-BDA6-C27DD4F2D678}" destId="{48C37219-A4DF-4A83-BCF0-BE473D9D697C}" srcOrd="0" destOrd="0" presId="urn:microsoft.com/office/officeart/2008/layout/HorizontalMultiLevelHierarchy"/>
    <dgm:cxn modelId="{B2FF5F51-BB95-4F24-AD55-D7336404237F}" type="presOf" srcId="{3A79D461-768A-4AEE-A758-B840DD1D7B09}" destId="{7FCE3EC2-682A-4ACE-B062-F9CF7F134786}" srcOrd="0" destOrd="0" presId="urn:microsoft.com/office/officeart/2008/layout/HorizontalMultiLevelHierarchy"/>
    <dgm:cxn modelId="{C89F9E50-38CB-4C80-8285-D76B3A48DF9F}" type="presOf" srcId="{98AC1880-F3F6-4077-A870-12282F8F48CC}" destId="{D7B7E065-F355-4B5E-8873-BAE563808BEE}" srcOrd="0" destOrd="0" presId="urn:microsoft.com/office/officeart/2008/layout/HorizontalMultiLevelHierarchy"/>
    <dgm:cxn modelId="{2323AD93-ADB9-4344-90BF-FC90F906A911}" type="presOf" srcId="{6C3FFD8E-03C7-4F26-980A-7535D23831ED}" destId="{9D6F08BD-2768-4B42-9AAD-5D5548AD5C29}" srcOrd="1" destOrd="0" presId="urn:microsoft.com/office/officeart/2008/layout/HorizontalMultiLevelHierarchy"/>
    <dgm:cxn modelId="{C37EE917-3A4D-466E-8123-9FD3BA5DEF3F}" type="presOf" srcId="{83E9AC86-3117-4437-9044-7420FB866E16}" destId="{2B8098E1-C0DD-416B-B3DF-F987606D71E7}" srcOrd="0" destOrd="0" presId="urn:microsoft.com/office/officeart/2008/layout/HorizontalMultiLevelHierarchy"/>
    <dgm:cxn modelId="{EC8EDC85-4A3A-4D77-9FCA-C84E5957911E}" srcId="{3A79D461-768A-4AEE-A758-B840DD1D7B09}" destId="{83E9AC86-3117-4437-9044-7420FB866E16}" srcOrd="0" destOrd="0" parTransId="{BA5A203C-8840-4FE7-A4DF-E21ECF2EB6FE}" sibTransId="{AC09BBFF-998D-45FB-BFBD-77B1AB4982E5}"/>
    <dgm:cxn modelId="{FD048ABC-F91C-42CC-85ED-5A62C07215C6}" type="presOf" srcId="{98AC1880-F3F6-4077-A870-12282F8F48CC}" destId="{851EFF41-6DDF-43FA-AF8A-3847C0F9C9A6}" srcOrd="1" destOrd="0" presId="urn:microsoft.com/office/officeart/2008/layout/HorizontalMultiLevelHierarchy"/>
    <dgm:cxn modelId="{CFDEC813-E425-4C19-AEBB-193D64DA1233}" type="presOf" srcId="{C858DFF7-F0BD-4ED4-8FB9-73FBDD237D2C}" destId="{CA5F9D35-EA7E-4FAA-B6F2-2A0B54D98A2B}" srcOrd="0" destOrd="0" presId="urn:microsoft.com/office/officeart/2008/layout/HorizontalMultiLevelHierarchy"/>
    <dgm:cxn modelId="{87343D46-CAE1-4A4F-91C2-E9A5DE7C5A00}" type="presOf" srcId="{FF7F3124-C52E-411F-B53C-70CB65B518E5}" destId="{2D8DFA8B-AAAE-444C-8761-57A7DC8D7D31}" srcOrd="0" destOrd="0" presId="urn:microsoft.com/office/officeart/2008/layout/HorizontalMultiLevelHierarchy"/>
    <dgm:cxn modelId="{5F3AB6B9-3A71-4BBD-B3D7-D772129BCAF4}" type="presOf" srcId="{C6F69180-A3CC-44B5-8409-314DADFBCA5A}" destId="{A42DF527-E118-4F92-B72D-16BEE7194CA8}" srcOrd="0" destOrd="0" presId="urn:microsoft.com/office/officeart/2008/layout/HorizontalMultiLevelHierarchy"/>
    <dgm:cxn modelId="{025D7E64-DBB3-48D6-905B-823F7023A308}" type="presOf" srcId="{FF7F3124-C52E-411F-B53C-70CB65B518E5}" destId="{03D4C522-B98B-44F9-BD28-108850A4BAD0}" srcOrd="1" destOrd="0" presId="urn:microsoft.com/office/officeart/2008/layout/HorizontalMultiLevelHierarchy"/>
    <dgm:cxn modelId="{624B9FE8-B085-4F85-9E7D-072C65860703}" type="presOf" srcId="{84D4E387-C12B-4B5B-A1F7-D61C712917ED}" destId="{8F162254-8ECC-4288-8BA2-B78EB22434E0}" srcOrd="0" destOrd="0" presId="urn:microsoft.com/office/officeart/2008/layout/HorizontalMultiLevelHierarchy"/>
    <dgm:cxn modelId="{7A50EB7F-3B9B-4229-9BB4-27EF1A0E3AFC}" type="presOf" srcId="{C6F69180-A3CC-44B5-8409-314DADFBCA5A}" destId="{26A4E5B8-D4EF-499A-AFD0-74B2783D8A71}" srcOrd="1" destOrd="0" presId="urn:microsoft.com/office/officeart/2008/layout/HorizontalMultiLevelHierarchy"/>
    <dgm:cxn modelId="{543448A9-A584-459A-92A6-091159AC8140}" srcId="{83E9AC86-3117-4437-9044-7420FB866E16}" destId="{C858DFF7-F0BD-4ED4-8FB9-73FBDD237D2C}" srcOrd="2" destOrd="0" parTransId="{6C3FFD8E-03C7-4F26-980A-7535D23831ED}" sibTransId="{AD5B5D6B-CDB9-4C3A-B262-6F5140C59703}"/>
    <dgm:cxn modelId="{28E47D7A-2BDF-4E3E-A7D6-98C1A273CA42}" type="presOf" srcId="{6C3FFD8E-03C7-4F26-980A-7535D23831ED}" destId="{085606FD-5FDC-40C0-8ACE-136F5DF0BEEA}" srcOrd="0" destOrd="0" presId="urn:microsoft.com/office/officeart/2008/layout/HorizontalMultiLevelHierarchy"/>
    <dgm:cxn modelId="{BFBB4C14-3D5C-4716-AD41-A01813EA5A9B}" srcId="{83E9AC86-3117-4437-9044-7420FB866E16}" destId="{E70BC533-EFF2-4147-A7C6-305EB31C7118}" srcOrd="0" destOrd="0" parTransId="{FF7F3124-C52E-411F-B53C-70CB65B518E5}" sibTransId="{EBDDF74C-6BF6-4F89-BC02-F45D191D4E2A}"/>
    <dgm:cxn modelId="{57D742DA-CEBE-4FF7-A2BA-3E08F62F1D24}" srcId="{83E9AC86-3117-4437-9044-7420FB866E16}" destId="{84D4E387-C12B-4B5B-A1F7-D61C712917ED}" srcOrd="3" destOrd="0" parTransId="{C6F69180-A3CC-44B5-8409-314DADFBCA5A}" sibTransId="{01584E79-E503-4BB8-BFB4-104A5F1A7EB0}"/>
    <dgm:cxn modelId="{C0A80738-50B2-415D-A158-E7923BC299E4}" srcId="{83E9AC86-3117-4437-9044-7420FB866E16}" destId="{41CC3D70-C95D-4433-BDA6-C27DD4F2D678}" srcOrd="1" destOrd="0" parTransId="{98AC1880-F3F6-4077-A870-12282F8F48CC}" sibTransId="{A491CCAE-D684-4AF0-9EA7-C8091326BA25}"/>
    <dgm:cxn modelId="{469BB884-E533-4CB4-91E1-F6F332CE5CF1}" type="presOf" srcId="{E70BC533-EFF2-4147-A7C6-305EB31C7118}" destId="{2EA9BA90-9F2C-455D-B955-BA75678A0EB0}" srcOrd="0" destOrd="0" presId="urn:microsoft.com/office/officeart/2008/layout/HorizontalMultiLevelHierarchy"/>
    <dgm:cxn modelId="{E2B11ED5-FDCB-4FCD-8A24-20B5FEFFE677}" type="presParOf" srcId="{7FCE3EC2-682A-4ACE-B062-F9CF7F134786}" destId="{B187B264-7CE8-47A3-A4CE-D236310D1C5F}" srcOrd="0" destOrd="0" presId="urn:microsoft.com/office/officeart/2008/layout/HorizontalMultiLevelHierarchy"/>
    <dgm:cxn modelId="{4A933DEF-8F3C-406F-8C1A-E72B2F5C719A}" type="presParOf" srcId="{B187B264-7CE8-47A3-A4CE-D236310D1C5F}" destId="{2B8098E1-C0DD-416B-B3DF-F987606D71E7}" srcOrd="0" destOrd="0" presId="urn:microsoft.com/office/officeart/2008/layout/HorizontalMultiLevelHierarchy"/>
    <dgm:cxn modelId="{ABB168AA-E75A-4D82-83C2-F0B4199D8928}" type="presParOf" srcId="{B187B264-7CE8-47A3-A4CE-D236310D1C5F}" destId="{9F00BA6E-237F-4654-8554-9AFA7212C01A}" srcOrd="1" destOrd="0" presId="urn:microsoft.com/office/officeart/2008/layout/HorizontalMultiLevelHierarchy"/>
    <dgm:cxn modelId="{1062D90C-28AD-4E52-86AF-81AEEE154EAB}" type="presParOf" srcId="{9F00BA6E-237F-4654-8554-9AFA7212C01A}" destId="{2D8DFA8B-AAAE-444C-8761-57A7DC8D7D31}" srcOrd="0" destOrd="0" presId="urn:microsoft.com/office/officeart/2008/layout/HorizontalMultiLevelHierarchy"/>
    <dgm:cxn modelId="{47120D03-5C5E-44B7-9A54-483ABD15C8D7}" type="presParOf" srcId="{2D8DFA8B-AAAE-444C-8761-57A7DC8D7D31}" destId="{03D4C522-B98B-44F9-BD28-108850A4BAD0}" srcOrd="0" destOrd="0" presId="urn:microsoft.com/office/officeart/2008/layout/HorizontalMultiLevelHierarchy"/>
    <dgm:cxn modelId="{9A7FDA16-074A-44DD-8E5B-02B7731164AD}" type="presParOf" srcId="{9F00BA6E-237F-4654-8554-9AFA7212C01A}" destId="{3AA20597-4690-43F8-91BF-07026B8C67A2}" srcOrd="1" destOrd="0" presId="urn:microsoft.com/office/officeart/2008/layout/HorizontalMultiLevelHierarchy"/>
    <dgm:cxn modelId="{9BB7C26F-CC4B-4272-9036-DEFB91A4D82C}" type="presParOf" srcId="{3AA20597-4690-43F8-91BF-07026B8C67A2}" destId="{2EA9BA90-9F2C-455D-B955-BA75678A0EB0}" srcOrd="0" destOrd="0" presId="urn:microsoft.com/office/officeart/2008/layout/HorizontalMultiLevelHierarchy"/>
    <dgm:cxn modelId="{CD414988-800B-446C-AD4E-239E3F79C604}" type="presParOf" srcId="{3AA20597-4690-43F8-91BF-07026B8C67A2}" destId="{FB810865-DAFE-4BF4-9182-869191A0BB67}" srcOrd="1" destOrd="0" presId="urn:microsoft.com/office/officeart/2008/layout/HorizontalMultiLevelHierarchy"/>
    <dgm:cxn modelId="{75E3BDA3-B968-4AE7-97B3-A27BCEF4B4D2}" type="presParOf" srcId="{9F00BA6E-237F-4654-8554-9AFA7212C01A}" destId="{D7B7E065-F355-4B5E-8873-BAE563808BEE}" srcOrd="2" destOrd="0" presId="urn:microsoft.com/office/officeart/2008/layout/HorizontalMultiLevelHierarchy"/>
    <dgm:cxn modelId="{1137E6B1-D640-4DDA-ABAE-520025A14519}" type="presParOf" srcId="{D7B7E065-F355-4B5E-8873-BAE563808BEE}" destId="{851EFF41-6DDF-43FA-AF8A-3847C0F9C9A6}" srcOrd="0" destOrd="0" presId="urn:microsoft.com/office/officeart/2008/layout/HorizontalMultiLevelHierarchy"/>
    <dgm:cxn modelId="{94474F5C-07AD-4218-9F9B-4835C4506C90}" type="presParOf" srcId="{9F00BA6E-237F-4654-8554-9AFA7212C01A}" destId="{1BB4CDC4-3002-4A34-A71B-96468B3627C1}" srcOrd="3" destOrd="0" presId="urn:microsoft.com/office/officeart/2008/layout/HorizontalMultiLevelHierarchy"/>
    <dgm:cxn modelId="{BA67A353-7E1B-46C8-BF26-FDB66D5F12D4}" type="presParOf" srcId="{1BB4CDC4-3002-4A34-A71B-96468B3627C1}" destId="{48C37219-A4DF-4A83-BCF0-BE473D9D697C}" srcOrd="0" destOrd="0" presId="urn:microsoft.com/office/officeart/2008/layout/HorizontalMultiLevelHierarchy"/>
    <dgm:cxn modelId="{D1619B41-A5DB-4511-9EAB-5062C2948260}" type="presParOf" srcId="{1BB4CDC4-3002-4A34-A71B-96468B3627C1}" destId="{C7159A6B-CC96-46CC-80B6-DBA54A276FDE}" srcOrd="1" destOrd="0" presId="urn:microsoft.com/office/officeart/2008/layout/HorizontalMultiLevelHierarchy"/>
    <dgm:cxn modelId="{685B4D28-6986-4115-A2A4-6B14143F03A8}" type="presParOf" srcId="{9F00BA6E-237F-4654-8554-9AFA7212C01A}" destId="{085606FD-5FDC-40C0-8ACE-136F5DF0BEEA}" srcOrd="4" destOrd="0" presId="urn:microsoft.com/office/officeart/2008/layout/HorizontalMultiLevelHierarchy"/>
    <dgm:cxn modelId="{716E74C5-E37E-468F-9318-8E43CECFD7E7}" type="presParOf" srcId="{085606FD-5FDC-40C0-8ACE-136F5DF0BEEA}" destId="{9D6F08BD-2768-4B42-9AAD-5D5548AD5C29}" srcOrd="0" destOrd="0" presId="urn:microsoft.com/office/officeart/2008/layout/HorizontalMultiLevelHierarchy"/>
    <dgm:cxn modelId="{58CF1C6D-0ED3-48C6-B3F5-7EF5F729376D}" type="presParOf" srcId="{9F00BA6E-237F-4654-8554-9AFA7212C01A}" destId="{45FA50C4-2F9B-4BE0-AD57-271B7C1E57E4}" srcOrd="5" destOrd="0" presId="urn:microsoft.com/office/officeart/2008/layout/HorizontalMultiLevelHierarchy"/>
    <dgm:cxn modelId="{6ACBB16D-16AE-4E8A-A0CB-4B2397E96611}" type="presParOf" srcId="{45FA50C4-2F9B-4BE0-AD57-271B7C1E57E4}" destId="{CA5F9D35-EA7E-4FAA-B6F2-2A0B54D98A2B}" srcOrd="0" destOrd="0" presId="urn:microsoft.com/office/officeart/2008/layout/HorizontalMultiLevelHierarchy"/>
    <dgm:cxn modelId="{493E84ED-AD9F-4F8E-97E9-3023FEC0E86C}" type="presParOf" srcId="{45FA50C4-2F9B-4BE0-AD57-271B7C1E57E4}" destId="{01353186-4F23-4337-B993-C375044BF8F7}" srcOrd="1" destOrd="0" presId="urn:microsoft.com/office/officeart/2008/layout/HorizontalMultiLevelHierarchy"/>
    <dgm:cxn modelId="{C95973CA-1471-4EB8-A2DC-505135A74119}" type="presParOf" srcId="{9F00BA6E-237F-4654-8554-9AFA7212C01A}" destId="{A42DF527-E118-4F92-B72D-16BEE7194CA8}" srcOrd="6" destOrd="0" presId="urn:microsoft.com/office/officeart/2008/layout/HorizontalMultiLevelHierarchy"/>
    <dgm:cxn modelId="{37A79761-AA71-48C0-94CD-BA458E8EDD5D}" type="presParOf" srcId="{A42DF527-E118-4F92-B72D-16BEE7194CA8}" destId="{26A4E5B8-D4EF-499A-AFD0-74B2783D8A71}" srcOrd="0" destOrd="0" presId="urn:microsoft.com/office/officeart/2008/layout/HorizontalMultiLevelHierarchy"/>
    <dgm:cxn modelId="{3943A5F9-70EA-4147-891D-30D43E51E924}" type="presParOf" srcId="{9F00BA6E-237F-4654-8554-9AFA7212C01A}" destId="{003F2BD4-B5CB-4CFC-B434-D908865D6973}" srcOrd="7" destOrd="0" presId="urn:microsoft.com/office/officeart/2008/layout/HorizontalMultiLevelHierarchy"/>
    <dgm:cxn modelId="{4B844A37-AF2B-435D-AD3C-93BB29BFF1F6}" type="presParOf" srcId="{003F2BD4-B5CB-4CFC-B434-D908865D6973}" destId="{8F162254-8ECC-4288-8BA2-B78EB22434E0}" srcOrd="0" destOrd="0" presId="urn:microsoft.com/office/officeart/2008/layout/HorizontalMultiLevelHierarchy"/>
    <dgm:cxn modelId="{D0B2C2A9-D4B5-46A8-AF10-AAF46A9DD339}" type="presParOf" srcId="{003F2BD4-B5CB-4CFC-B434-D908865D6973}" destId="{48AEAA21-19E4-4D4D-881F-C35948BC3022}"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2AFC61-E60B-4696-9A9E-0E159B12BA72}"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tr-TR"/>
        </a:p>
      </dgm:t>
    </dgm:pt>
    <dgm:pt modelId="{7A67C62F-CEE3-4474-8814-6369A781C13E}">
      <dgm:prSet phldrT="[Metin]" custT="1"/>
      <dgm:spPr/>
      <dgm:t>
        <a:bodyPr/>
        <a:lstStyle/>
        <a:p>
          <a:r>
            <a:rPr lang="tr-TR" sz="1700" b="1" u="sng" dirty="0" smtClean="0">
              <a:solidFill>
                <a:schemeClr val="bg1"/>
              </a:solidFill>
            </a:rPr>
            <a:t>Video</a:t>
          </a:r>
          <a:endParaRPr lang="tr-TR" sz="1700" b="1" u="sng" dirty="0">
            <a:solidFill>
              <a:schemeClr val="bg1"/>
            </a:solidFill>
          </a:endParaRPr>
        </a:p>
      </dgm:t>
    </dgm:pt>
    <dgm:pt modelId="{CD5E8CB7-37C1-4A16-B99B-53AC83A88E80}" type="parTrans" cxnId="{4AC6CE1E-0414-4DD6-9C01-07D1FC41D383}">
      <dgm:prSet/>
      <dgm:spPr/>
      <dgm:t>
        <a:bodyPr/>
        <a:lstStyle/>
        <a:p>
          <a:endParaRPr lang="tr-TR" sz="1700" b="1" u="sng">
            <a:solidFill>
              <a:schemeClr val="bg1"/>
            </a:solidFill>
          </a:endParaRPr>
        </a:p>
      </dgm:t>
    </dgm:pt>
    <dgm:pt modelId="{99CD321A-208E-42B4-A478-CAF36AE16B16}" type="sibTrans" cxnId="{4AC6CE1E-0414-4DD6-9C01-07D1FC41D383}">
      <dgm:prSet/>
      <dgm:spPr/>
      <dgm:t>
        <a:bodyPr/>
        <a:lstStyle/>
        <a:p>
          <a:endParaRPr lang="tr-TR" sz="1700" b="1" u="sng">
            <a:solidFill>
              <a:schemeClr val="bg1"/>
            </a:solidFill>
          </a:endParaRPr>
        </a:p>
      </dgm:t>
    </dgm:pt>
    <dgm:pt modelId="{65DD04DE-F32E-4FB3-B4B8-6C80237181F3}">
      <dgm:prSet phldrT="[Metin]" custT="1"/>
      <dgm:spPr/>
      <dgm:t>
        <a:bodyPr/>
        <a:lstStyle/>
        <a:p>
          <a:r>
            <a:rPr lang="tr-TR" sz="1700" b="1" u="sng" dirty="0" err="1" smtClean="0">
              <a:solidFill>
                <a:schemeClr val="bg1"/>
              </a:solidFill>
            </a:rPr>
            <a:t>Blog</a:t>
          </a:r>
          <a:endParaRPr lang="tr-TR" sz="1700" b="1" u="sng" dirty="0">
            <a:solidFill>
              <a:schemeClr val="bg1"/>
            </a:solidFill>
          </a:endParaRPr>
        </a:p>
      </dgm:t>
    </dgm:pt>
    <dgm:pt modelId="{26CA41BF-1916-4574-9E19-6DE038EA3479}" type="parTrans" cxnId="{40C639BB-E707-4E2B-91D6-76F7DF9F80F0}">
      <dgm:prSet/>
      <dgm:spPr/>
      <dgm:t>
        <a:bodyPr/>
        <a:lstStyle/>
        <a:p>
          <a:endParaRPr lang="tr-TR" sz="1700" b="1" u="sng">
            <a:solidFill>
              <a:schemeClr val="bg1"/>
            </a:solidFill>
          </a:endParaRPr>
        </a:p>
      </dgm:t>
    </dgm:pt>
    <dgm:pt modelId="{8A6DD8B9-CFC1-4C3B-B874-F95673ED9325}" type="sibTrans" cxnId="{40C639BB-E707-4E2B-91D6-76F7DF9F80F0}">
      <dgm:prSet/>
      <dgm:spPr/>
      <dgm:t>
        <a:bodyPr/>
        <a:lstStyle/>
        <a:p>
          <a:endParaRPr lang="tr-TR" sz="1700" b="1" u="sng">
            <a:solidFill>
              <a:schemeClr val="bg1"/>
            </a:solidFill>
          </a:endParaRPr>
        </a:p>
      </dgm:t>
    </dgm:pt>
    <dgm:pt modelId="{A5571151-5DD9-46D6-A353-33BA8F98844C}">
      <dgm:prSet phldrT="[Metin]" custT="1"/>
      <dgm:spPr/>
      <dgm:t>
        <a:bodyPr/>
        <a:lstStyle/>
        <a:p>
          <a:r>
            <a:rPr lang="tr-TR" sz="1700" b="1" u="sng" dirty="0" smtClean="0">
              <a:solidFill>
                <a:schemeClr val="bg1"/>
              </a:solidFill>
            </a:rPr>
            <a:t>Sanal Sınıflar</a:t>
          </a:r>
          <a:endParaRPr lang="tr-TR" sz="1700" b="1" u="sng" dirty="0">
            <a:solidFill>
              <a:schemeClr val="bg1"/>
            </a:solidFill>
          </a:endParaRPr>
        </a:p>
      </dgm:t>
    </dgm:pt>
    <dgm:pt modelId="{7343252F-CFAB-44A8-BE6B-BAAFAC83548A}" type="parTrans" cxnId="{58D5258B-4FB2-4FF9-A0E2-0D9ECCE6B081}">
      <dgm:prSet/>
      <dgm:spPr/>
      <dgm:t>
        <a:bodyPr/>
        <a:lstStyle/>
        <a:p>
          <a:endParaRPr lang="tr-TR" sz="1700" b="1" u="sng">
            <a:solidFill>
              <a:schemeClr val="bg1"/>
            </a:solidFill>
          </a:endParaRPr>
        </a:p>
      </dgm:t>
    </dgm:pt>
    <dgm:pt modelId="{6ABA80C0-0A5F-4F6E-BBB9-918EFE1E0F87}" type="sibTrans" cxnId="{58D5258B-4FB2-4FF9-A0E2-0D9ECCE6B081}">
      <dgm:prSet/>
      <dgm:spPr/>
      <dgm:t>
        <a:bodyPr/>
        <a:lstStyle/>
        <a:p>
          <a:endParaRPr lang="tr-TR" sz="1700" b="1" u="sng">
            <a:solidFill>
              <a:schemeClr val="bg1"/>
            </a:solidFill>
          </a:endParaRPr>
        </a:p>
      </dgm:t>
    </dgm:pt>
    <dgm:pt modelId="{1B34F936-75DB-475D-9933-C3438D451917}">
      <dgm:prSet phldrT="[Metin]" custT="1"/>
      <dgm:spPr/>
      <dgm:t>
        <a:bodyPr/>
        <a:lstStyle/>
        <a:p>
          <a:r>
            <a:rPr lang="tr-TR" sz="1700" b="1" u="sng" dirty="0" smtClean="0">
              <a:solidFill>
                <a:schemeClr val="bg1"/>
              </a:solidFill>
            </a:rPr>
            <a:t>Sosyal Medya</a:t>
          </a:r>
          <a:endParaRPr lang="tr-TR" sz="1700" b="1" u="sng" dirty="0">
            <a:solidFill>
              <a:schemeClr val="bg1"/>
            </a:solidFill>
          </a:endParaRPr>
        </a:p>
      </dgm:t>
    </dgm:pt>
    <dgm:pt modelId="{35635AA4-59EE-417A-8EA8-A6ECDA3CE396}" type="parTrans" cxnId="{438BE207-F7AF-49AC-86C3-2F8CDC807A67}">
      <dgm:prSet/>
      <dgm:spPr/>
      <dgm:t>
        <a:bodyPr/>
        <a:lstStyle/>
        <a:p>
          <a:endParaRPr lang="tr-TR" sz="1700" b="1" u="sng">
            <a:solidFill>
              <a:schemeClr val="bg1"/>
            </a:solidFill>
          </a:endParaRPr>
        </a:p>
      </dgm:t>
    </dgm:pt>
    <dgm:pt modelId="{D1D53A34-3466-419C-8C2D-FDFDD383C36C}" type="sibTrans" cxnId="{438BE207-F7AF-49AC-86C3-2F8CDC807A67}">
      <dgm:prSet/>
      <dgm:spPr/>
      <dgm:t>
        <a:bodyPr/>
        <a:lstStyle/>
        <a:p>
          <a:endParaRPr lang="tr-TR" sz="1700" b="1" u="sng">
            <a:solidFill>
              <a:schemeClr val="bg1"/>
            </a:solidFill>
          </a:endParaRPr>
        </a:p>
      </dgm:t>
    </dgm:pt>
    <dgm:pt modelId="{2A1399A2-B942-4447-9CAB-509FBC866213}">
      <dgm:prSet phldrT="[Metin]" custT="1"/>
      <dgm:spPr/>
      <dgm:t>
        <a:bodyPr/>
        <a:lstStyle/>
        <a:p>
          <a:r>
            <a:rPr lang="tr-TR" sz="1700" b="1" u="sng" dirty="0" smtClean="0">
              <a:solidFill>
                <a:schemeClr val="bg1"/>
              </a:solidFill>
            </a:rPr>
            <a:t>Adım Sayar</a:t>
          </a:r>
          <a:endParaRPr lang="tr-TR" sz="1700" b="1" u="sng" dirty="0">
            <a:solidFill>
              <a:schemeClr val="bg1"/>
            </a:solidFill>
          </a:endParaRPr>
        </a:p>
      </dgm:t>
    </dgm:pt>
    <dgm:pt modelId="{196EE73C-27F3-41A6-B280-31CC4275A1C9}" type="parTrans" cxnId="{398CAA1B-D05D-48FE-8F82-18C4EEF5124C}">
      <dgm:prSet/>
      <dgm:spPr/>
      <dgm:t>
        <a:bodyPr/>
        <a:lstStyle/>
        <a:p>
          <a:endParaRPr lang="tr-TR" sz="1700" b="1" u="sng">
            <a:solidFill>
              <a:schemeClr val="bg1"/>
            </a:solidFill>
          </a:endParaRPr>
        </a:p>
      </dgm:t>
    </dgm:pt>
    <dgm:pt modelId="{BE0B0C55-7B37-486F-B5EC-FA82F44BD340}" type="sibTrans" cxnId="{398CAA1B-D05D-48FE-8F82-18C4EEF5124C}">
      <dgm:prSet/>
      <dgm:spPr/>
      <dgm:t>
        <a:bodyPr/>
        <a:lstStyle/>
        <a:p>
          <a:endParaRPr lang="tr-TR" sz="1700" b="1" u="sng">
            <a:solidFill>
              <a:schemeClr val="bg1"/>
            </a:solidFill>
          </a:endParaRPr>
        </a:p>
      </dgm:t>
    </dgm:pt>
    <dgm:pt modelId="{083D9832-05E1-4054-A520-076A6D34E556}">
      <dgm:prSet phldrT="[Metin]" custT="1"/>
      <dgm:spPr/>
      <dgm:t>
        <a:bodyPr/>
        <a:lstStyle/>
        <a:p>
          <a:r>
            <a:rPr lang="tr-TR" sz="1700" b="1" u="sng" dirty="0" err="1" smtClean="0">
              <a:solidFill>
                <a:schemeClr val="bg1"/>
              </a:solidFill>
            </a:rPr>
            <a:t>Exergaming</a:t>
          </a:r>
          <a:endParaRPr lang="tr-TR" sz="1700" b="1" u="sng" dirty="0">
            <a:solidFill>
              <a:schemeClr val="bg1"/>
            </a:solidFill>
          </a:endParaRPr>
        </a:p>
      </dgm:t>
    </dgm:pt>
    <dgm:pt modelId="{456D027C-5F60-4066-B89F-CA38146D4854}" type="parTrans" cxnId="{8ADCBF6D-68D0-4F30-9253-8CBBAE41F36C}">
      <dgm:prSet/>
      <dgm:spPr/>
      <dgm:t>
        <a:bodyPr/>
        <a:lstStyle/>
        <a:p>
          <a:endParaRPr lang="tr-TR" sz="1700" b="1" u="sng">
            <a:solidFill>
              <a:schemeClr val="bg1"/>
            </a:solidFill>
          </a:endParaRPr>
        </a:p>
      </dgm:t>
    </dgm:pt>
    <dgm:pt modelId="{8D4F654F-31A3-441A-8A81-C82BA67A975F}" type="sibTrans" cxnId="{8ADCBF6D-68D0-4F30-9253-8CBBAE41F36C}">
      <dgm:prSet/>
      <dgm:spPr/>
      <dgm:t>
        <a:bodyPr/>
        <a:lstStyle/>
        <a:p>
          <a:endParaRPr lang="tr-TR" sz="1700" b="1" u="sng">
            <a:solidFill>
              <a:schemeClr val="bg1"/>
            </a:solidFill>
          </a:endParaRPr>
        </a:p>
      </dgm:t>
    </dgm:pt>
    <dgm:pt modelId="{56D255D6-56D7-4E16-ABAC-C1B0CFD8A95B}">
      <dgm:prSet phldrT="[Metin]" custT="1"/>
      <dgm:spPr/>
      <dgm:t>
        <a:bodyPr/>
        <a:lstStyle/>
        <a:p>
          <a:r>
            <a:rPr lang="tr-TR" sz="1700" b="1" u="sng" dirty="0" smtClean="0">
              <a:solidFill>
                <a:schemeClr val="bg1"/>
              </a:solidFill>
            </a:rPr>
            <a:t>Sanal gruplar</a:t>
          </a:r>
          <a:endParaRPr lang="tr-TR" sz="1700" b="1" u="sng" dirty="0">
            <a:solidFill>
              <a:schemeClr val="bg1"/>
            </a:solidFill>
          </a:endParaRPr>
        </a:p>
      </dgm:t>
    </dgm:pt>
    <dgm:pt modelId="{0C5384AB-BC3E-4665-8AAC-8D1424A94135}" type="parTrans" cxnId="{7197405B-5F0F-4AE6-B016-025C9C564B69}">
      <dgm:prSet/>
      <dgm:spPr/>
      <dgm:t>
        <a:bodyPr/>
        <a:lstStyle/>
        <a:p>
          <a:endParaRPr lang="tr-TR" sz="1700" b="1" u="sng">
            <a:solidFill>
              <a:schemeClr val="bg1"/>
            </a:solidFill>
          </a:endParaRPr>
        </a:p>
      </dgm:t>
    </dgm:pt>
    <dgm:pt modelId="{9B064B8C-2CFE-4A10-B398-684E56393943}" type="sibTrans" cxnId="{7197405B-5F0F-4AE6-B016-025C9C564B69}">
      <dgm:prSet/>
      <dgm:spPr/>
      <dgm:t>
        <a:bodyPr/>
        <a:lstStyle/>
        <a:p>
          <a:endParaRPr lang="tr-TR" sz="1700" b="1" u="sng">
            <a:solidFill>
              <a:schemeClr val="bg1"/>
            </a:solidFill>
          </a:endParaRPr>
        </a:p>
      </dgm:t>
    </dgm:pt>
    <dgm:pt modelId="{8970A267-0056-47F6-8D04-117B92F9D2F3}" type="pres">
      <dgm:prSet presAssocID="{DF2AFC61-E60B-4696-9A9E-0E159B12BA72}" presName="Name0" presStyleCnt="0">
        <dgm:presLayoutVars>
          <dgm:chMax val="7"/>
          <dgm:resizeHandles val="exact"/>
        </dgm:presLayoutVars>
      </dgm:prSet>
      <dgm:spPr/>
      <dgm:t>
        <a:bodyPr/>
        <a:lstStyle/>
        <a:p>
          <a:endParaRPr lang="tr-TR"/>
        </a:p>
      </dgm:t>
    </dgm:pt>
    <dgm:pt modelId="{455A479E-6952-4BFA-9F4C-D00669ACC5C8}" type="pres">
      <dgm:prSet presAssocID="{DF2AFC61-E60B-4696-9A9E-0E159B12BA72}" presName="comp1" presStyleCnt="0"/>
      <dgm:spPr/>
    </dgm:pt>
    <dgm:pt modelId="{F0FB88B6-C8FA-48EE-9D85-AAE556ACB078}" type="pres">
      <dgm:prSet presAssocID="{DF2AFC61-E60B-4696-9A9E-0E159B12BA72}" presName="circle1" presStyleLbl="node1" presStyleIdx="0" presStyleCnt="7" custScaleX="149464"/>
      <dgm:spPr/>
      <dgm:t>
        <a:bodyPr/>
        <a:lstStyle/>
        <a:p>
          <a:endParaRPr lang="tr-TR"/>
        </a:p>
      </dgm:t>
    </dgm:pt>
    <dgm:pt modelId="{FD219232-45A7-4F2E-90CB-2DB7D3DAFC88}" type="pres">
      <dgm:prSet presAssocID="{DF2AFC61-E60B-4696-9A9E-0E159B12BA72}" presName="c1text" presStyleLbl="node1" presStyleIdx="0" presStyleCnt="7">
        <dgm:presLayoutVars>
          <dgm:bulletEnabled val="1"/>
        </dgm:presLayoutVars>
      </dgm:prSet>
      <dgm:spPr/>
      <dgm:t>
        <a:bodyPr/>
        <a:lstStyle/>
        <a:p>
          <a:endParaRPr lang="tr-TR"/>
        </a:p>
      </dgm:t>
    </dgm:pt>
    <dgm:pt modelId="{46EA84B1-9E08-48B9-B48D-082A7B90FCF9}" type="pres">
      <dgm:prSet presAssocID="{DF2AFC61-E60B-4696-9A9E-0E159B12BA72}" presName="comp2" presStyleCnt="0"/>
      <dgm:spPr/>
    </dgm:pt>
    <dgm:pt modelId="{19051157-B350-4787-B333-93B1D5F21D99}" type="pres">
      <dgm:prSet presAssocID="{DF2AFC61-E60B-4696-9A9E-0E159B12BA72}" presName="circle2" presStyleLbl="node1" presStyleIdx="1" presStyleCnt="7" custScaleX="149464"/>
      <dgm:spPr/>
      <dgm:t>
        <a:bodyPr/>
        <a:lstStyle/>
        <a:p>
          <a:endParaRPr lang="tr-TR"/>
        </a:p>
      </dgm:t>
    </dgm:pt>
    <dgm:pt modelId="{6426ED04-FE5C-4210-A2BE-B8A242608C68}" type="pres">
      <dgm:prSet presAssocID="{DF2AFC61-E60B-4696-9A9E-0E159B12BA72}" presName="c2text" presStyleLbl="node1" presStyleIdx="1" presStyleCnt="7">
        <dgm:presLayoutVars>
          <dgm:bulletEnabled val="1"/>
        </dgm:presLayoutVars>
      </dgm:prSet>
      <dgm:spPr/>
      <dgm:t>
        <a:bodyPr/>
        <a:lstStyle/>
        <a:p>
          <a:endParaRPr lang="tr-TR"/>
        </a:p>
      </dgm:t>
    </dgm:pt>
    <dgm:pt modelId="{16DA6CB5-6632-49A6-9B6C-CE454861476F}" type="pres">
      <dgm:prSet presAssocID="{DF2AFC61-E60B-4696-9A9E-0E159B12BA72}" presName="comp3" presStyleCnt="0"/>
      <dgm:spPr/>
    </dgm:pt>
    <dgm:pt modelId="{A2CEC931-DF46-4D5D-95AC-DAB8ACA8ACD6}" type="pres">
      <dgm:prSet presAssocID="{DF2AFC61-E60B-4696-9A9E-0E159B12BA72}" presName="circle3" presStyleLbl="node1" presStyleIdx="2" presStyleCnt="7" custScaleX="149464"/>
      <dgm:spPr/>
      <dgm:t>
        <a:bodyPr/>
        <a:lstStyle/>
        <a:p>
          <a:endParaRPr lang="tr-TR"/>
        </a:p>
      </dgm:t>
    </dgm:pt>
    <dgm:pt modelId="{9A6D90AF-FE6F-4969-9315-010C373F2D78}" type="pres">
      <dgm:prSet presAssocID="{DF2AFC61-E60B-4696-9A9E-0E159B12BA72}" presName="c3text" presStyleLbl="node1" presStyleIdx="2" presStyleCnt="7">
        <dgm:presLayoutVars>
          <dgm:bulletEnabled val="1"/>
        </dgm:presLayoutVars>
      </dgm:prSet>
      <dgm:spPr/>
      <dgm:t>
        <a:bodyPr/>
        <a:lstStyle/>
        <a:p>
          <a:endParaRPr lang="tr-TR"/>
        </a:p>
      </dgm:t>
    </dgm:pt>
    <dgm:pt modelId="{46E57F00-1B93-4EEA-B2BE-CC234580CB83}" type="pres">
      <dgm:prSet presAssocID="{DF2AFC61-E60B-4696-9A9E-0E159B12BA72}" presName="comp4" presStyleCnt="0"/>
      <dgm:spPr/>
    </dgm:pt>
    <dgm:pt modelId="{833BDD85-6A4D-41EC-8BDD-B60C7AE80684}" type="pres">
      <dgm:prSet presAssocID="{DF2AFC61-E60B-4696-9A9E-0E159B12BA72}" presName="circle4" presStyleLbl="node1" presStyleIdx="3" presStyleCnt="7" custScaleX="149464"/>
      <dgm:spPr/>
      <dgm:t>
        <a:bodyPr/>
        <a:lstStyle/>
        <a:p>
          <a:endParaRPr lang="tr-TR"/>
        </a:p>
      </dgm:t>
    </dgm:pt>
    <dgm:pt modelId="{D6BA4F1C-BEA6-4106-9706-B6E0CCFE80A6}" type="pres">
      <dgm:prSet presAssocID="{DF2AFC61-E60B-4696-9A9E-0E159B12BA72}" presName="c4text" presStyleLbl="node1" presStyleIdx="3" presStyleCnt="7">
        <dgm:presLayoutVars>
          <dgm:bulletEnabled val="1"/>
        </dgm:presLayoutVars>
      </dgm:prSet>
      <dgm:spPr/>
      <dgm:t>
        <a:bodyPr/>
        <a:lstStyle/>
        <a:p>
          <a:endParaRPr lang="tr-TR"/>
        </a:p>
      </dgm:t>
    </dgm:pt>
    <dgm:pt modelId="{5FD6447B-62C4-4E01-B708-FD50EF259E71}" type="pres">
      <dgm:prSet presAssocID="{DF2AFC61-E60B-4696-9A9E-0E159B12BA72}" presName="comp5" presStyleCnt="0"/>
      <dgm:spPr/>
    </dgm:pt>
    <dgm:pt modelId="{E15FD8F7-9206-4C60-B3CE-3A6983E65E6C}" type="pres">
      <dgm:prSet presAssocID="{DF2AFC61-E60B-4696-9A9E-0E159B12BA72}" presName="circle5" presStyleLbl="node1" presStyleIdx="4" presStyleCnt="7" custScaleX="149464"/>
      <dgm:spPr/>
      <dgm:t>
        <a:bodyPr/>
        <a:lstStyle/>
        <a:p>
          <a:endParaRPr lang="tr-TR"/>
        </a:p>
      </dgm:t>
    </dgm:pt>
    <dgm:pt modelId="{10ADCCDD-DFB4-47CC-A3D2-0EA9DE50801C}" type="pres">
      <dgm:prSet presAssocID="{DF2AFC61-E60B-4696-9A9E-0E159B12BA72}" presName="c5text" presStyleLbl="node1" presStyleIdx="4" presStyleCnt="7">
        <dgm:presLayoutVars>
          <dgm:bulletEnabled val="1"/>
        </dgm:presLayoutVars>
      </dgm:prSet>
      <dgm:spPr/>
      <dgm:t>
        <a:bodyPr/>
        <a:lstStyle/>
        <a:p>
          <a:endParaRPr lang="tr-TR"/>
        </a:p>
      </dgm:t>
    </dgm:pt>
    <dgm:pt modelId="{02BCA96B-7276-442F-BB09-59A535F84361}" type="pres">
      <dgm:prSet presAssocID="{DF2AFC61-E60B-4696-9A9E-0E159B12BA72}" presName="comp6" presStyleCnt="0"/>
      <dgm:spPr/>
    </dgm:pt>
    <dgm:pt modelId="{94A94A61-6721-42E3-A4ED-CF5DC4B69E4F}" type="pres">
      <dgm:prSet presAssocID="{DF2AFC61-E60B-4696-9A9E-0E159B12BA72}" presName="circle6" presStyleLbl="node1" presStyleIdx="5" presStyleCnt="7" custScaleX="149464"/>
      <dgm:spPr/>
      <dgm:t>
        <a:bodyPr/>
        <a:lstStyle/>
        <a:p>
          <a:endParaRPr lang="tr-TR"/>
        </a:p>
      </dgm:t>
    </dgm:pt>
    <dgm:pt modelId="{8A9F7111-7F16-41DA-8503-798976726EC5}" type="pres">
      <dgm:prSet presAssocID="{DF2AFC61-E60B-4696-9A9E-0E159B12BA72}" presName="c6text" presStyleLbl="node1" presStyleIdx="5" presStyleCnt="7">
        <dgm:presLayoutVars>
          <dgm:bulletEnabled val="1"/>
        </dgm:presLayoutVars>
      </dgm:prSet>
      <dgm:spPr/>
      <dgm:t>
        <a:bodyPr/>
        <a:lstStyle/>
        <a:p>
          <a:endParaRPr lang="tr-TR"/>
        </a:p>
      </dgm:t>
    </dgm:pt>
    <dgm:pt modelId="{09173AA6-AAF2-4038-993C-657E44136C12}" type="pres">
      <dgm:prSet presAssocID="{DF2AFC61-E60B-4696-9A9E-0E159B12BA72}" presName="comp7" presStyleCnt="0"/>
      <dgm:spPr/>
    </dgm:pt>
    <dgm:pt modelId="{4EA0083A-D41B-486E-9878-3E9EB2AAD7AF}" type="pres">
      <dgm:prSet presAssocID="{DF2AFC61-E60B-4696-9A9E-0E159B12BA72}" presName="circle7" presStyleLbl="node1" presStyleIdx="6" presStyleCnt="7" custScaleX="161586"/>
      <dgm:spPr/>
      <dgm:t>
        <a:bodyPr/>
        <a:lstStyle/>
        <a:p>
          <a:endParaRPr lang="tr-TR"/>
        </a:p>
      </dgm:t>
    </dgm:pt>
    <dgm:pt modelId="{7675603E-761C-4D62-8863-C446355814F6}" type="pres">
      <dgm:prSet presAssocID="{DF2AFC61-E60B-4696-9A9E-0E159B12BA72}" presName="c7text" presStyleLbl="node1" presStyleIdx="6" presStyleCnt="7">
        <dgm:presLayoutVars>
          <dgm:bulletEnabled val="1"/>
        </dgm:presLayoutVars>
      </dgm:prSet>
      <dgm:spPr/>
      <dgm:t>
        <a:bodyPr/>
        <a:lstStyle/>
        <a:p>
          <a:endParaRPr lang="tr-TR"/>
        </a:p>
      </dgm:t>
    </dgm:pt>
  </dgm:ptLst>
  <dgm:cxnLst>
    <dgm:cxn modelId="{2A02EAA0-A597-402B-80A0-A84C7C040CBF}" type="presOf" srcId="{1B34F936-75DB-475D-9933-C3438D451917}" destId="{833BDD85-6A4D-41EC-8BDD-B60C7AE80684}" srcOrd="0" destOrd="0" presId="urn:microsoft.com/office/officeart/2005/8/layout/venn2"/>
    <dgm:cxn modelId="{7F262D06-2CFF-452E-B116-7A3202F41F8F}" type="presOf" srcId="{56D255D6-56D7-4E16-ABAC-C1B0CFD8A95B}" destId="{7675603E-761C-4D62-8863-C446355814F6}" srcOrd="1" destOrd="0" presId="urn:microsoft.com/office/officeart/2005/8/layout/venn2"/>
    <dgm:cxn modelId="{AB4EECAD-99CB-454E-84D3-256F18063756}" type="presOf" srcId="{1B34F936-75DB-475D-9933-C3438D451917}" destId="{D6BA4F1C-BEA6-4106-9706-B6E0CCFE80A6}" srcOrd="1" destOrd="0" presId="urn:microsoft.com/office/officeart/2005/8/layout/venn2"/>
    <dgm:cxn modelId="{46213860-E045-42B9-A3F8-668041C6A580}" type="presOf" srcId="{56D255D6-56D7-4E16-ABAC-C1B0CFD8A95B}" destId="{4EA0083A-D41B-486E-9878-3E9EB2AAD7AF}" srcOrd="0" destOrd="0" presId="urn:microsoft.com/office/officeart/2005/8/layout/venn2"/>
    <dgm:cxn modelId="{5C695876-E68D-4FB7-85CC-E0AE8525BB75}" type="presOf" srcId="{DF2AFC61-E60B-4696-9A9E-0E159B12BA72}" destId="{8970A267-0056-47F6-8D04-117B92F9D2F3}" srcOrd="0" destOrd="0" presId="urn:microsoft.com/office/officeart/2005/8/layout/venn2"/>
    <dgm:cxn modelId="{8ADCBF6D-68D0-4F30-9253-8CBBAE41F36C}" srcId="{DF2AFC61-E60B-4696-9A9E-0E159B12BA72}" destId="{083D9832-05E1-4054-A520-076A6D34E556}" srcOrd="5" destOrd="0" parTransId="{456D027C-5F60-4066-B89F-CA38146D4854}" sibTransId="{8D4F654F-31A3-441A-8A81-C82BA67A975F}"/>
    <dgm:cxn modelId="{D24BDA68-0D70-40A4-B1FC-2A8B31E8EC64}" type="presOf" srcId="{083D9832-05E1-4054-A520-076A6D34E556}" destId="{8A9F7111-7F16-41DA-8503-798976726EC5}" srcOrd="1" destOrd="0" presId="urn:microsoft.com/office/officeart/2005/8/layout/venn2"/>
    <dgm:cxn modelId="{58D5258B-4FB2-4FF9-A0E2-0D9ECCE6B081}" srcId="{DF2AFC61-E60B-4696-9A9E-0E159B12BA72}" destId="{A5571151-5DD9-46D6-A353-33BA8F98844C}" srcOrd="2" destOrd="0" parTransId="{7343252F-CFAB-44A8-BE6B-BAAFAC83548A}" sibTransId="{6ABA80C0-0A5F-4F6E-BBB9-918EFE1E0F87}"/>
    <dgm:cxn modelId="{A83D6872-D635-4E53-A20B-AEE9AA7B451A}" type="presOf" srcId="{2A1399A2-B942-4447-9CAB-509FBC866213}" destId="{E15FD8F7-9206-4C60-B3CE-3A6983E65E6C}" srcOrd="0" destOrd="0" presId="urn:microsoft.com/office/officeart/2005/8/layout/venn2"/>
    <dgm:cxn modelId="{68FA8C3E-574C-4E5E-A398-B64F98D0F630}" type="presOf" srcId="{2A1399A2-B942-4447-9CAB-509FBC866213}" destId="{10ADCCDD-DFB4-47CC-A3D2-0EA9DE50801C}" srcOrd="1" destOrd="0" presId="urn:microsoft.com/office/officeart/2005/8/layout/venn2"/>
    <dgm:cxn modelId="{CF1043E6-01C8-48DC-9043-BA83A500B556}" type="presOf" srcId="{A5571151-5DD9-46D6-A353-33BA8F98844C}" destId="{A2CEC931-DF46-4D5D-95AC-DAB8ACA8ACD6}" srcOrd="0" destOrd="0" presId="urn:microsoft.com/office/officeart/2005/8/layout/venn2"/>
    <dgm:cxn modelId="{40C639BB-E707-4E2B-91D6-76F7DF9F80F0}" srcId="{DF2AFC61-E60B-4696-9A9E-0E159B12BA72}" destId="{65DD04DE-F32E-4FB3-B4B8-6C80237181F3}" srcOrd="1" destOrd="0" parTransId="{26CA41BF-1916-4574-9E19-6DE038EA3479}" sibTransId="{8A6DD8B9-CFC1-4C3B-B874-F95673ED9325}"/>
    <dgm:cxn modelId="{E8A4878A-F845-437D-96E5-50B860E4E9E5}" type="presOf" srcId="{7A67C62F-CEE3-4474-8814-6369A781C13E}" destId="{FD219232-45A7-4F2E-90CB-2DB7D3DAFC88}" srcOrd="1" destOrd="0" presId="urn:microsoft.com/office/officeart/2005/8/layout/venn2"/>
    <dgm:cxn modelId="{7197405B-5F0F-4AE6-B016-025C9C564B69}" srcId="{DF2AFC61-E60B-4696-9A9E-0E159B12BA72}" destId="{56D255D6-56D7-4E16-ABAC-C1B0CFD8A95B}" srcOrd="6" destOrd="0" parTransId="{0C5384AB-BC3E-4665-8AAC-8D1424A94135}" sibTransId="{9B064B8C-2CFE-4A10-B398-684E56393943}"/>
    <dgm:cxn modelId="{392DAF4A-F722-43A6-82B9-F3A02AB09695}" type="presOf" srcId="{65DD04DE-F32E-4FB3-B4B8-6C80237181F3}" destId="{6426ED04-FE5C-4210-A2BE-B8A242608C68}" srcOrd="1" destOrd="0" presId="urn:microsoft.com/office/officeart/2005/8/layout/venn2"/>
    <dgm:cxn modelId="{9670F8D5-FA2D-4C88-BF6E-8DC9524ED9CC}" type="presOf" srcId="{083D9832-05E1-4054-A520-076A6D34E556}" destId="{94A94A61-6721-42E3-A4ED-CF5DC4B69E4F}" srcOrd="0" destOrd="0" presId="urn:microsoft.com/office/officeart/2005/8/layout/venn2"/>
    <dgm:cxn modelId="{4AC6CE1E-0414-4DD6-9C01-07D1FC41D383}" srcId="{DF2AFC61-E60B-4696-9A9E-0E159B12BA72}" destId="{7A67C62F-CEE3-4474-8814-6369A781C13E}" srcOrd="0" destOrd="0" parTransId="{CD5E8CB7-37C1-4A16-B99B-53AC83A88E80}" sibTransId="{99CD321A-208E-42B4-A478-CAF36AE16B16}"/>
    <dgm:cxn modelId="{EE98EFD9-E06E-446D-9561-BF154511BF15}" type="presOf" srcId="{65DD04DE-F32E-4FB3-B4B8-6C80237181F3}" destId="{19051157-B350-4787-B333-93B1D5F21D99}" srcOrd="0" destOrd="0" presId="urn:microsoft.com/office/officeart/2005/8/layout/venn2"/>
    <dgm:cxn modelId="{438BE207-F7AF-49AC-86C3-2F8CDC807A67}" srcId="{DF2AFC61-E60B-4696-9A9E-0E159B12BA72}" destId="{1B34F936-75DB-475D-9933-C3438D451917}" srcOrd="3" destOrd="0" parTransId="{35635AA4-59EE-417A-8EA8-A6ECDA3CE396}" sibTransId="{D1D53A34-3466-419C-8C2D-FDFDD383C36C}"/>
    <dgm:cxn modelId="{C678B9F1-BF22-4426-8297-E8C08BCFDD0E}" type="presOf" srcId="{A5571151-5DD9-46D6-A353-33BA8F98844C}" destId="{9A6D90AF-FE6F-4969-9315-010C373F2D78}" srcOrd="1" destOrd="0" presId="urn:microsoft.com/office/officeart/2005/8/layout/venn2"/>
    <dgm:cxn modelId="{398CAA1B-D05D-48FE-8F82-18C4EEF5124C}" srcId="{DF2AFC61-E60B-4696-9A9E-0E159B12BA72}" destId="{2A1399A2-B942-4447-9CAB-509FBC866213}" srcOrd="4" destOrd="0" parTransId="{196EE73C-27F3-41A6-B280-31CC4275A1C9}" sibTransId="{BE0B0C55-7B37-486F-B5EC-FA82F44BD340}"/>
    <dgm:cxn modelId="{6E47BA65-F86C-4B03-BEAB-41FB7C1C1B9A}" type="presOf" srcId="{7A67C62F-CEE3-4474-8814-6369A781C13E}" destId="{F0FB88B6-C8FA-48EE-9D85-AAE556ACB078}" srcOrd="0" destOrd="0" presId="urn:microsoft.com/office/officeart/2005/8/layout/venn2"/>
    <dgm:cxn modelId="{535F77AE-291F-40CA-B50A-C9E95F8A57CE}" type="presParOf" srcId="{8970A267-0056-47F6-8D04-117B92F9D2F3}" destId="{455A479E-6952-4BFA-9F4C-D00669ACC5C8}" srcOrd="0" destOrd="0" presId="urn:microsoft.com/office/officeart/2005/8/layout/venn2"/>
    <dgm:cxn modelId="{18B1DE5A-F8B7-4B6E-B9BE-7D3E27A998E4}" type="presParOf" srcId="{455A479E-6952-4BFA-9F4C-D00669ACC5C8}" destId="{F0FB88B6-C8FA-48EE-9D85-AAE556ACB078}" srcOrd="0" destOrd="0" presId="urn:microsoft.com/office/officeart/2005/8/layout/venn2"/>
    <dgm:cxn modelId="{35F8C02D-C8CB-4B57-A3D9-2B00A232A2DE}" type="presParOf" srcId="{455A479E-6952-4BFA-9F4C-D00669ACC5C8}" destId="{FD219232-45A7-4F2E-90CB-2DB7D3DAFC88}" srcOrd="1" destOrd="0" presId="urn:microsoft.com/office/officeart/2005/8/layout/venn2"/>
    <dgm:cxn modelId="{3F4D96EA-414F-411C-9A6F-839F06742548}" type="presParOf" srcId="{8970A267-0056-47F6-8D04-117B92F9D2F3}" destId="{46EA84B1-9E08-48B9-B48D-082A7B90FCF9}" srcOrd="1" destOrd="0" presId="urn:microsoft.com/office/officeart/2005/8/layout/venn2"/>
    <dgm:cxn modelId="{1C06235E-67EC-4085-9CB1-740729E25169}" type="presParOf" srcId="{46EA84B1-9E08-48B9-B48D-082A7B90FCF9}" destId="{19051157-B350-4787-B333-93B1D5F21D99}" srcOrd="0" destOrd="0" presId="urn:microsoft.com/office/officeart/2005/8/layout/venn2"/>
    <dgm:cxn modelId="{BE7C619E-083E-4D2A-8506-6D0827D32EBA}" type="presParOf" srcId="{46EA84B1-9E08-48B9-B48D-082A7B90FCF9}" destId="{6426ED04-FE5C-4210-A2BE-B8A242608C68}" srcOrd="1" destOrd="0" presId="urn:microsoft.com/office/officeart/2005/8/layout/venn2"/>
    <dgm:cxn modelId="{CE089B92-A977-4366-9956-EC9D7DE90460}" type="presParOf" srcId="{8970A267-0056-47F6-8D04-117B92F9D2F3}" destId="{16DA6CB5-6632-49A6-9B6C-CE454861476F}" srcOrd="2" destOrd="0" presId="urn:microsoft.com/office/officeart/2005/8/layout/venn2"/>
    <dgm:cxn modelId="{ACCE6A87-65D8-46F9-A828-B9F771769099}" type="presParOf" srcId="{16DA6CB5-6632-49A6-9B6C-CE454861476F}" destId="{A2CEC931-DF46-4D5D-95AC-DAB8ACA8ACD6}" srcOrd="0" destOrd="0" presId="urn:microsoft.com/office/officeart/2005/8/layout/venn2"/>
    <dgm:cxn modelId="{0DA341B0-BA99-4F2B-9792-2813B2A37DE0}" type="presParOf" srcId="{16DA6CB5-6632-49A6-9B6C-CE454861476F}" destId="{9A6D90AF-FE6F-4969-9315-010C373F2D78}" srcOrd="1" destOrd="0" presId="urn:microsoft.com/office/officeart/2005/8/layout/venn2"/>
    <dgm:cxn modelId="{F804DECB-FD58-4207-85C6-39793CCEE147}" type="presParOf" srcId="{8970A267-0056-47F6-8D04-117B92F9D2F3}" destId="{46E57F00-1B93-4EEA-B2BE-CC234580CB83}" srcOrd="3" destOrd="0" presId="urn:microsoft.com/office/officeart/2005/8/layout/venn2"/>
    <dgm:cxn modelId="{816EC6F5-6AE8-4BFA-95F1-A71AEA9B4761}" type="presParOf" srcId="{46E57F00-1B93-4EEA-B2BE-CC234580CB83}" destId="{833BDD85-6A4D-41EC-8BDD-B60C7AE80684}" srcOrd="0" destOrd="0" presId="urn:microsoft.com/office/officeart/2005/8/layout/venn2"/>
    <dgm:cxn modelId="{25AA34EC-1A6E-4801-960B-5DDBBDD2A9E9}" type="presParOf" srcId="{46E57F00-1B93-4EEA-B2BE-CC234580CB83}" destId="{D6BA4F1C-BEA6-4106-9706-B6E0CCFE80A6}" srcOrd="1" destOrd="0" presId="urn:microsoft.com/office/officeart/2005/8/layout/venn2"/>
    <dgm:cxn modelId="{DB929B0D-4C2C-4CF7-ABF7-22F6563F98E7}" type="presParOf" srcId="{8970A267-0056-47F6-8D04-117B92F9D2F3}" destId="{5FD6447B-62C4-4E01-B708-FD50EF259E71}" srcOrd="4" destOrd="0" presId="urn:microsoft.com/office/officeart/2005/8/layout/venn2"/>
    <dgm:cxn modelId="{FD0D04E2-5F21-41C6-94CB-3A0247E5002D}" type="presParOf" srcId="{5FD6447B-62C4-4E01-B708-FD50EF259E71}" destId="{E15FD8F7-9206-4C60-B3CE-3A6983E65E6C}" srcOrd="0" destOrd="0" presId="urn:microsoft.com/office/officeart/2005/8/layout/venn2"/>
    <dgm:cxn modelId="{2484244C-CB4E-400F-8F52-2097558AF9EE}" type="presParOf" srcId="{5FD6447B-62C4-4E01-B708-FD50EF259E71}" destId="{10ADCCDD-DFB4-47CC-A3D2-0EA9DE50801C}" srcOrd="1" destOrd="0" presId="urn:microsoft.com/office/officeart/2005/8/layout/venn2"/>
    <dgm:cxn modelId="{B098BB3B-B4A7-4CED-8989-D53CD261B807}" type="presParOf" srcId="{8970A267-0056-47F6-8D04-117B92F9D2F3}" destId="{02BCA96B-7276-442F-BB09-59A535F84361}" srcOrd="5" destOrd="0" presId="urn:microsoft.com/office/officeart/2005/8/layout/venn2"/>
    <dgm:cxn modelId="{2DB3EC8A-6A75-4BEA-9B22-B4DA326A9142}" type="presParOf" srcId="{02BCA96B-7276-442F-BB09-59A535F84361}" destId="{94A94A61-6721-42E3-A4ED-CF5DC4B69E4F}" srcOrd="0" destOrd="0" presId="urn:microsoft.com/office/officeart/2005/8/layout/venn2"/>
    <dgm:cxn modelId="{119EEC73-40E9-4575-A603-2678069ABFC8}" type="presParOf" srcId="{02BCA96B-7276-442F-BB09-59A535F84361}" destId="{8A9F7111-7F16-41DA-8503-798976726EC5}" srcOrd="1" destOrd="0" presId="urn:microsoft.com/office/officeart/2005/8/layout/venn2"/>
    <dgm:cxn modelId="{6A809C8E-8746-4928-8A14-1222764BE199}" type="presParOf" srcId="{8970A267-0056-47F6-8D04-117B92F9D2F3}" destId="{09173AA6-AAF2-4038-993C-657E44136C12}" srcOrd="6" destOrd="0" presId="urn:microsoft.com/office/officeart/2005/8/layout/venn2"/>
    <dgm:cxn modelId="{DD3D872B-4E14-4F8B-97C5-0BC0671D0802}" type="presParOf" srcId="{09173AA6-AAF2-4038-993C-657E44136C12}" destId="{4EA0083A-D41B-486E-9878-3E9EB2AAD7AF}" srcOrd="0" destOrd="0" presId="urn:microsoft.com/office/officeart/2005/8/layout/venn2"/>
    <dgm:cxn modelId="{464C3411-7FC3-4927-B101-2DDD40663A95}" type="presParOf" srcId="{09173AA6-AAF2-4038-993C-657E44136C12}" destId="{7675603E-761C-4D62-8863-C446355814F6}"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BBF929-C801-4991-8523-67E8C7D4DD2E}" type="doc">
      <dgm:prSet loTypeId="urn:microsoft.com/office/officeart/2005/8/layout/cycle8" loCatId="cycle" qsTypeId="urn:microsoft.com/office/officeart/2005/8/quickstyle/3d1" qsCatId="3D" csTypeId="urn:microsoft.com/office/officeart/2005/8/colors/colorful1" csCatId="colorful" phldr="1"/>
      <dgm:spPr/>
    </dgm:pt>
    <dgm:pt modelId="{9436B348-1DD7-4C71-9CF8-F5923158D952}">
      <dgm:prSet phldrT="[Metin]" custT="1"/>
      <dgm:spPr/>
      <dgm:t>
        <a:bodyPr/>
        <a:lstStyle/>
        <a:p>
          <a:r>
            <a:rPr lang="tr-TR" sz="2400" b="1" smtClean="0">
              <a:solidFill>
                <a:schemeClr val="bg1"/>
              </a:solidFill>
            </a:rPr>
            <a:t>HEDEF</a:t>
          </a:r>
          <a:endParaRPr lang="tr-TR" sz="2400" b="1" dirty="0">
            <a:solidFill>
              <a:schemeClr val="bg1"/>
            </a:solidFill>
          </a:endParaRPr>
        </a:p>
      </dgm:t>
    </dgm:pt>
    <dgm:pt modelId="{CFF442CC-C823-4F30-91BD-7C7E91EDE593}" type="parTrans" cxnId="{55EB0615-2FFB-4096-997E-29FB4811E993}">
      <dgm:prSet/>
      <dgm:spPr/>
      <dgm:t>
        <a:bodyPr/>
        <a:lstStyle/>
        <a:p>
          <a:endParaRPr lang="tr-TR" sz="2400" b="1">
            <a:solidFill>
              <a:schemeClr val="bg1"/>
            </a:solidFill>
          </a:endParaRPr>
        </a:p>
      </dgm:t>
    </dgm:pt>
    <dgm:pt modelId="{672AF926-3306-4C17-8CEB-C0BBDE4D5D2B}" type="sibTrans" cxnId="{55EB0615-2FFB-4096-997E-29FB4811E993}">
      <dgm:prSet/>
      <dgm:spPr/>
      <dgm:t>
        <a:bodyPr/>
        <a:lstStyle/>
        <a:p>
          <a:endParaRPr lang="tr-TR" sz="2400" b="1">
            <a:solidFill>
              <a:schemeClr val="bg1"/>
            </a:solidFill>
          </a:endParaRPr>
        </a:p>
      </dgm:t>
    </dgm:pt>
    <dgm:pt modelId="{4B0BE856-3A7B-4591-BE8C-09EE5C9FD0EB}">
      <dgm:prSet phldrT="[Metin]" custT="1"/>
      <dgm:spPr/>
      <dgm:t>
        <a:bodyPr/>
        <a:lstStyle/>
        <a:p>
          <a:r>
            <a:rPr lang="tr-TR" sz="2400" b="1" dirty="0" smtClean="0">
              <a:solidFill>
                <a:schemeClr val="bg1"/>
              </a:solidFill>
            </a:rPr>
            <a:t>İÇERİK</a:t>
          </a:r>
          <a:endParaRPr lang="tr-TR" sz="2400" b="1" dirty="0">
            <a:solidFill>
              <a:schemeClr val="bg1"/>
            </a:solidFill>
          </a:endParaRPr>
        </a:p>
      </dgm:t>
    </dgm:pt>
    <dgm:pt modelId="{65C527E4-BD73-434B-8610-4CEB495107FB}" type="parTrans" cxnId="{7D199307-0193-468D-AD92-4CE2F36FD272}">
      <dgm:prSet/>
      <dgm:spPr/>
      <dgm:t>
        <a:bodyPr/>
        <a:lstStyle/>
        <a:p>
          <a:endParaRPr lang="tr-TR" sz="2400" b="1">
            <a:solidFill>
              <a:schemeClr val="bg1"/>
            </a:solidFill>
          </a:endParaRPr>
        </a:p>
      </dgm:t>
    </dgm:pt>
    <dgm:pt modelId="{46CC63D4-403A-46D4-A0F5-53390115DEEB}" type="sibTrans" cxnId="{7D199307-0193-468D-AD92-4CE2F36FD272}">
      <dgm:prSet/>
      <dgm:spPr/>
      <dgm:t>
        <a:bodyPr/>
        <a:lstStyle/>
        <a:p>
          <a:endParaRPr lang="tr-TR" sz="2400" b="1">
            <a:solidFill>
              <a:schemeClr val="bg1"/>
            </a:solidFill>
          </a:endParaRPr>
        </a:p>
      </dgm:t>
    </dgm:pt>
    <dgm:pt modelId="{83A602C1-594B-44D8-B32F-3101AADA3426}">
      <dgm:prSet phldrT="[Metin]" custT="1"/>
      <dgm:spPr/>
      <dgm:t>
        <a:bodyPr/>
        <a:lstStyle/>
        <a:p>
          <a:r>
            <a:rPr lang="tr-TR" sz="2400" b="1" smtClean="0">
              <a:solidFill>
                <a:schemeClr val="bg1"/>
              </a:solidFill>
            </a:rPr>
            <a:t>DEĞERLENDİRME</a:t>
          </a:r>
          <a:endParaRPr lang="tr-TR" sz="2400" b="1" dirty="0">
            <a:solidFill>
              <a:schemeClr val="bg1"/>
            </a:solidFill>
          </a:endParaRPr>
        </a:p>
      </dgm:t>
    </dgm:pt>
    <dgm:pt modelId="{8634074A-02A5-400F-84B1-ED06CE829C38}" type="parTrans" cxnId="{F69DCF3F-3BAD-426D-8A03-58C78BDA74C8}">
      <dgm:prSet/>
      <dgm:spPr/>
      <dgm:t>
        <a:bodyPr/>
        <a:lstStyle/>
        <a:p>
          <a:endParaRPr lang="tr-TR" sz="2400" b="1">
            <a:solidFill>
              <a:schemeClr val="bg1"/>
            </a:solidFill>
          </a:endParaRPr>
        </a:p>
      </dgm:t>
    </dgm:pt>
    <dgm:pt modelId="{5E8E3958-A3ED-45B7-B358-675DD634A621}" type="sibTrans" cxnId="{F69DCF3F-3BAD-426D-8A03-58C78BDA74C8}">
      <dgm:prSet/>
      <dgm:spPr/>
      <dgm:t>
        <a:bodyPr/>
        <a:lstStyle/>
        <a:p>
          <a:endParaRPr lang="tr-TR" sz="2400" b="1">
            <a:solidFill>
              <a:schemeClr val="bg1"/>
            </a:solidFill>
          </a:endParaRPr>
        </a:p>
      </dgm:t>
    </dgm:pt>
    <dgm:pt modelId="{94D50F47-872F-4ECD-8257-DB6D92B452DD}" type="pres">
      <dgm:prSet presAssocID="{3ABBF929-C801-4991-8523-67E8C7D4DD2E}" presName="compositeShape" presStyleCnt="0">
        <dgm:presLayoutVars>
          <dgm:chMax val="7"/>
          <dgm:dir/>
          <dgm:resizeHandles val="exact"/>
        </dgm:presLayoutVars>
      </dgm:prSet>
      <dgm:spPr/>
    </dgm:pt>
    <dgm:pt modelId="{137BD5E0-E98A-41A3-909C-BD16BA2C9F28}" type="pres">
      <dgm:prSet presAssocID="{3ABBF929-C801-4991-8523-67E8C7D4DD2E}" presName="wedge1" presStyleLbl="node1" presStyleIdx="0" presStyleCnt="3" custScaleX="187436" custLinFactNeighborX="396" custLinFactNeighborY="1554"/>
      <dgm:spPr/>
      <dgm:t>
        <a:bodyPr/>
        <a:lstStyle/>
        <a:p>
          <a:endParaRPr lang="tr-TR"/>
        </a:p>
      </dgm:t>
    </dgm:pt>
    <dgm:pt modelId="{09DF1301-A220-4382-B71E-7CF5DBA47BCC}" type="pres">
      <dgm:prSet presAssocID="{3ABBF929-C801-4991-8523-67E8C7D4DD2E}" presName="dummy1a" presStyleCnt="0"/>
      <dgm:spPr/>
    </dgm:pt>
    <dgm:pt modelId="{B249BFF2-A505-4391-832E-2683872D6562}" type="pres">
      <dgm:prSet presAssocID="{3ABBF929-C801-4991-8523-67E8C7D4DD2E}" presName="dummy1b" presStyleCnt="0"/>
      <dgm:spPr/>
    </dgm:pt>
    <dgm:pt modelId="{69B04CD1-D1E0-41E9-A4FE-C6E476BDA6BC}" type="pres">
      <dgm:prSet presAssocID="{3ABBF929-C801-4991-8523-67E8C7D4DD2E}" presName="wedge1Tx" presStyleLbl="node1" presStyleIdx="0" presStyleCnt="3">
        <dgm:presLayoutVars>
          <dgm:chMax val="0"/>
          <dgm:chPref val="0"/>
          <dgm:bulletEnabled val="1"/>
        </dgm:presLayoutVars>
      </dgm:prSet>
      <dgm:spPr/>
      <dgm:t>
        <a:bodyPr/>
        <a:lstStyle/>
        <a:p>
          <a:endParaRPr lang="tr-TR"/>
        </a:p>
      </dgm:t>
    </dgm:pt>
    <dgm:pt modelId="{D9744BAE-2114-46FD-A953-9A8529C1EC82}" type="pres">
      <dgm:prSet presAssocID="{3ABBF929-C801-4991-8523-67E8C7D4DD2E}" presName="wedge2" presStyleLbl="node1" presStyleIdx="1" presStyleCnt="3" custScaleX="187436" custLinFactNeighborX="396" custLinFactNeighborY="1554"/>
      <dgm:spPr/>
      <dgm:t>
        <a:bodyPr/>
        <a:lstStyle/>
        <a:p>
          <a:endParaRPr lang="tr-TR"/>
        </a:p>
      </dgm:t>
    </dgm:pt>
    <dgm:pt modelId="{9FFC0B57-1627-4457-92E6-D02B63938585}" type="pres">
      <dgm:prSet presAssocID="{3ABBF929-C801-4991-8523-67E8C7D4DD2E}" presName="dummy2a" presStyleCnt="0"/>
      <dgm:spPr/>
    </dgm:pt>
    <dgm:pt modelId="{E0995E7C-A171-443A-9009-983A1E1CF535}" type="pres">
      <dgm:prSet presAssocID="{3ABBF929-C801-4991-8523-67E8C7D4DD2E}" presName="dummy2b" presStyleCnt="0"/>
      <dgm:spPr/>
    </dgm:pt>
    <dgm:pt modelId="{C6F3301F-2641-4F01-AE63-B39E55421C61}" type="pres">
      <dgm:prSet presAssocID="{3ABBF929-C801-4991-8523-67E8C7D4DD2E}" presName="wedge2Tx" presStyleLbl="node1" presStyleIdx="1" presStyleCnt="3">
        <dgm:presLayoutVars>
          <dgm:chMax val="0"/>
          <dgm:chPref val="0"/>
          <dgm:bulletEnabled val="1"/>
        </dgm:presLayoutVars>
      </dgm:prSet>
      <dgm:spPr/>
      <dgm:t>
        <a:bodyPr/>
        <a:lstStyle/>
        <a:p>
          <a:endParaRPr lang="tr-TR"/>
        </a:p>
      </dgm:t>
    </dgm:pt>
    <dgm:pt modelId="{8CEC28DA-C07D-4A02-BEDD-347E8B8CD190}" type="pres">
      <dgm:prSet presAssocID="{3ABBF929-C801-4991-8523-67E8C7D4DD2E}" presName="wedge3" presStyleLbl="node1" presStyleIdx="2" presStyleCnt="3" custScaleX="187436" custLinFactNeighborX="396" custLinFactNeighborY="1554"/>
      <dgm:spPr/>
      <dgm:t>
        <a:bodyPr/>
        <a:lstStyle/>
        <a:p>
          <a:endParaRPr lang="tr-TR"/>
        </a:p>
      </dgm:t>
    </dgm:pt>
    <dgm:pt modelId="{1DE7F1E8-0750-4B66-AD7D-5F74B1EAB0A9}" type="pres">
      <dgm:prSet presAssocID="{3ABBF929-C801-4991-8523-67E8C7D4DD2E}" presName="dummy3a" presStyleCnt="0"/>
      <dgm:spPr/>
    </dgm:pt>
    <dgm:pt modelId="{256EA194-8411-43A5-9592-D72378DB0D30}" type="pres">
      <dgm:prSet presAssocID="{3ABBF929-C801-4991-8523-67E8C7D4DD2E}" presName="dummy3b" presStyleCnt="0"/>
      <dgm:spPr/>
    </dgm:pt>
    <dgm:pt modelId="{488DAC11-0D95-4989-9537-75C413A8AB41}" type="pres">
      <dgm:prSet presAssocID="{3ABBF929-C801-4991-8523-67E8C7D4DD2E}" presName="wedge3Tx" presStyleLbl="node1" presStyleIdx="2" presStyleCnt="3">
        <dgm:presLayoutVars>
          <dgm:chMax val="0"/>
          <dgm:chPref val="0"/>
          <dgm:bulletEnabled val="1"/>
        </dgm:presLayoutVars>
      </dgm:prSet>
      <dgm:spPr/>
      <dgm:t>
        <a:bodyPr/>
        <a:lstStyle/>
        <a:p>
          <a:endParaRPr lang="tr-TR"/>
        </a:p>
      </dgm:t>
    </dgm:pt>
    <dgm:pt modelId="{13B24591-85A1-405D-A08F-55D1DEA2B685}" type="pres">
      <dgm:prSet presAssocID="{672AF926-3306-4C17-8CEB-C0BBDE4D5D2B}" presName="arrowWedge1" presStyleLbl="fgSibTrans2D1" presStyleIdx="0" presStyleCnt="3" custScaleX="187438" custLinFactNeighborX="353" custLinFactNeighborY="1383"/>
      <dgm:spPr/>
    </dgm:pt>
    <dgm:pt modelId="{EAD0EA66-7B53-461D-9258-D5DF5E726BE5}" type="pres">
      <dgm:prSet presAssocID="{46CC63D4-403A-46D4-A0F5-53390115DEEB}" presName="arrowWedge2" presStyleLbl="fgSibTrans2D1" presStyleIdx="1" presStyleCnt="3" custScaleX="187438" custLinFactNeighborX="353" custLinFactNeighborY="1383"/>
      <dgm:spPr/>
    </dgm:pt>
    <dgm:pt modelId="{7DAEA84F-399C-4A80-9D01-0E7199C83BF2}" type="pres">
      <dgm:prSet presAssocID="{5E8E3958-A3ED-45B7-B358-675DD634A621}" presName="arrowWedge3" presStyleLbl="fgSibTrans2D1" presStyleIdx="2" presStyleCnt="3" custScaleX="187438" custLinFactNeighborX="353" custLinFactNeighborY="1383"/>
      <dgm:spPr/>
    </dgm:pt>
  </dgm:ptLst>
  <dgm:cxnLst>
    <dgm:cxn modelId="{850F553E-BE45-4A51-896D-D24E2F9828EA}" type="presOf" srcId="{4B0BE856-3A7B-4591-BE8C-09EE5C9FD0EB}" destId="{C6F3301F-2641-4F01-AE63-B39E55421C61}" srcOrd="1" destOrd="0" presId="urn:microsoft.com/office/officeart/2005/8/layout/cycle8"/>
    <dgm:cxn modelId="{389ED44D-BC2E-492C-B450-19723295254D}" type="presOf" srcId="{83A602C1-594B-44D8-B32F-3101AADA3426}" destId="{488DAC11-0D95-4989-9537-75C413A8AB41}" srcOrd="1" destOrd="0" presId="urn:microsoft.com/office/officeart/2005/8/layout/cycle8"/>
    <dgm:cxn modelId="{55EB0615-2FFB-4096-997E-29FB4811E993}" srcId="{3ABBF929-C801-4991-8523-67E8C7D4DD2E}" destId="{9436B348-1DD7-4C71-9CF8-F5923158D952}" srcOrd="0" destOrd="0" parTransId="{CFF442CC-C823-4F30-91BD-7C7E91EDE593}" sibTransId="{672AF926-3306-4C17-8CEB-C0BBDE4D5D2B}"/>
    <dgm:cxn modelId="{23D20ED7-A7CE-4A12-88FA-B3F84DA0DDC9}" type="presOf" srcId="{83A602C1-594B-44D8-B32F-3101AADA3426}" destId="{8CEC28DA-C07D-4A02-BEDD-347E8B8CD190}" srcOrd="0" destOrd="0" presId="urn:microsoft.com/office/officeart/2005/8/layout/cycle8"/>
    <dgm:cxn modelId="{7D199307-0193-468D-AD92-4CE2F36FD272}" srcId="{3ABBF929-C801-4991-8523-67E8C7D4DD2E}" destId="{4B0BE856-3A7B-4591-BE8C-09EE5C9FD0EB}" srcOrd="1" destOrd="0" parTransId="{65C527E4-BD73-434B-8610-4CEB495107FB}" sibTransId="{46CC63D4-403A-46D4-A0F5-53390115DEEB}"/>
    <dgm:cxn modelId="{F69DCF3F-3BAD-426D-8A03-58C78BDA74C8}" srcId="{3ABBF929-C801-4991-8523-67E8C7D4DD2E}" destId="{83A602C1-594B-44D8-B32F-3101AADA3426}" srcOrd="2" destOrd="0" parTransId="{8634074A-02A5-400F-84B1-ED06CE829C38}" sibTransId="{5E8E3958-A3ED-45B7-B358-675DD634A621}"/>
    <dgm:cxn modelId="{4DFDEF72-55B0-49F8-A09D-84A610BD79E1}" type="presOf" srcId="{3ABBF929-C801-4991-8523-67E8C7D4DD2E}" destId="{94D50F47-872F-4ECD-8257-DB6D92B452DD}" srcOrd="0" destOrd="0" presId="urn:microsoft.com/office/officeart/2005/8/layout/cycle8"/>
    <dgm:cxn modelId="{8365C2A6-7FBE-48DA-BBBA-28645157EFE3}" type="presOf" srcId="{4B0BE856-3A7B-4591-BE8C-09EE5C9FD0EB}" destId="{D9744BAE-2114-46FD-A953-9A8529C1EC82}" srcOrd="0" destOrd="0" presId="urn:microsoft.com/office/officeart/2005/8/layout/cycle8"/>
    <dgm:cxn modelId="{FC81187C-0AAE-4964-BEE8-17E4D7F4627E}" type="presOf" srcId="{9436B348-1DD7-4C71-9CF8-F5923158D952}" destId="{69B04CD1-D1E0-41E9-A4FE-C6E476BDA6BC}" srcOrd="1" destOrd="0" presId="urn:microsoft.com/office/officeart/2005/8/layout/cycle8"/>
    <dgm:cxn modelId="{1FE93E28-279F-4FD4-BF53-A88D713F0696}" type="presOf" srcId="{9436B348-1DD7-4C71-9CF8-F5923158D952}" destId="{137BD5E0-E98A-41A3-909C-BD16BA2C9F28}" srcOrd="0" destOrd="0" presId="urn:microsoft.com/office/officeart/2005/8/layout/cycle8"/>
    <dgm:cxn modelId="{925AA872-EBE6-49C2-96F8-E80D2DCD1798}" type="presParOf" srcId="{94D50F47-872F-4ECD-8257-DB6D92B452DD}" destId="{137BD5E0-E98A-41A3-909C-BD16BA2C9F28}" srcOrd="0" destOrd="0" presId="urn:microsoft.com/office/officeart/2005/8/layout/cycle8"/>
    <dgm:cxn modelId="{9690F41D-B5BE-44C5-8940-16477738A2ED}" type="presParOf" srcId="{94D50F47-872F-4ECD-8257-DB6D92B452DD}" destId="{09DF1301-A220-4382-B71E-7CF5DBA47BCC}" srcOrd="1" destOrd="0" presId="urn:microsoft.com/office/officeart/2005/8/layout/cycle8"/>
    <dgm:cxn modelId="{EFC19D0D-1630-4A28-B303-DAD3F8394794}" type="presParOf" srcId="{94D50F47-872F-4ECD-8257-DB6D92B452DD}" destId="{B249BFF2-A505-4391-832E-2683872D6562}" srcOrd="2" destOrd="0" presId="urn:microsoft.com/office/officeart/2005/8/layout/cycle8"/>
    <dgm:cxn modelId="{76A111FB-6ADC-4C49-B279-033A4DC79B26}" type="presParOf" srcId="{94D50F47-872F-4ECD-8257-DB6D92B452DD}" destId="{69B04CD1-D1E0-41E9-A4FE-C6E476BDA6BC}" srcOrd="3" destOrd="0" presId="urn:microsoft.com/office/officeart/2005/8/layout/cycle8"/>
    <dgm:cxn modelId="{D8589A2B-62A1-4E6F-AB9F-601AB300FB50}" type="presParOf" srcId="{94D50F47-872F-4ECD-8257-DB6D92B452DD}" destId="{D9744BAE-2114-46FD-A953-9A8529C1EC82}" srcOrd="4" destOrd="0" presId="urn:microsoft.com/office/officeart/2005/8/layout/cycle8"/>
    <dgm:cxn modelId="{1AB4A144-7F32-4A3A-A1FB-5791139F7F8C}" type="presParOf" srcId="{94D50F47-872F-4ECD-8257-DB6D92B452DD}" destId="{9FFC0B57-1627-4457-92E6-D02B63938585}" srcOrd="5" destOrd="0" presId="urn:microsoft.com/office/officeart/2005/8/layout/cycle8"/>
    <dgm:cxn modelId="{089F878D-F7EB-4145-8D2A-5D9306E7DC38}" type="presParOf" srcId="{94D50F47-872F-4ECD-8257-DB6D92B452DD}" destId="{E0995E7C-A171-443A-9009-983A1E1CF535}" srcOrd="6" destOrd="0" presId="urn:microsoft.com/office/officeart/2005/8/layout/cycle8"/>
    <dgm:cxn modelId="{16232C23-A657-4AB8-A1D9-60E43ABEA42C}" type="presParOf" srcId="{94D50F47-872F-4ECD-8257-DB6D92B452DD}" destId="{C6F3301F-2641-4F01-AE63-B39E55421C61}" srcOrd="7" destOrd="0" presId="urn:microsoft.com/office/officeart/2005/8/layout/cycle8"/>
    <dgm:cxn modelId="{F3115C1D-9CD9-4D9E-A6BF-2BC1CCDF1DB3}" type="presParOf" srcId="{94D50F47-872F-4ECD-8257-DB6D92B452DD}" destId="{8CEC28DA-C07D-4A02-BEDD-347E8B8CD190}" srcOrd="8" destOrd="0" presId="urn:microsoft.com/office/officeart/2005/8/layout/cycle8"/>
    <dgm:cxn modelId="{A5B3FA1F-AC8C-453B-97F5-CDA58408D0D7}" type="presParOf" srcId="{94D50F47-872F-4ECD-8257-DB6D92B452DD}" destId="{1DE7F1E8-0750-4B66-AD7D-5F74B1EAB0A9}" srcOrd="9" destOrd="0" presId="urn:microsoft.com/office/officeart/2005/8/layout/cycle8"/>
    <dgm:cxn modelId="{03BBF0F4-34E9-424C-9D42-A9C2083E9668}" type="presParOf" srcId="{94D50F47-872F-4ECD-8257-DB6D92B452DD}" destId="{256EA194-8411-43A5-9592-D72378DB0D30}" srcOrd="10" destOrd="0" presId="urn:microsoft.com/office/officeart/2005/8/layout/cycle8"/>
    <dgm:cxn modelId="{1721CDE0-4E9F-45C0-96D3-2792C0838FD4}" type="presParOf" srcId="{94D50F47-872F-4ECD-8257-DB6D92B452DD}" destId="{488DAC11-0D95-4989-9537-75C413A8AB41}" srcOrd="11" destOrd="0" presId="urn:microsoft.com/office/officeart/2005/8/layout/cycle8"/>
    <dgm:cxn modelId="{A2674322-85F6-4C5E-B21A-C8732602DFE9}" type="presParOf" srcId="{94D50F47-872F-4ECD-8257-DB6D92B452DD}" destId="{13B24591-85A1-405D-A08F-55D1DEA2B685}" srcOrd="12" destOrd="0" presId="urn:microsoft.com/office/officeart/2005/8/layout/cycle8"/>
    <dgm:cxn modelId="{2C6B5A8E-CA45-453F-A033-EB8DD650AC45}" type="presParOf" srcId="{94D50F47-872F-4ECD-8257-DB6D92B452DD}" destId="{EAD0EA66-7B53-461D-9258-D5DF5E726BE5}" srcOrd="13" destOrd="0" presId="urn:microsoft.com/office/officeart/2005/8/layout/cycle8"/>
    <dgm:cxn modelId="{87482D2E-63AB-425C-ABBC-D6B507998808}" type="presParOf" srcId="{94D50F47-872F-4ECD-8257-DB6D92B452DD}" destId="{7DAEA84F-399C-4A80-9D01-0E7199C83BF2}"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5A33B1-5D23-49B9-8989-058C3E47C210}" type="doc">
      <dgm:prSet loTypeId="urn:microsoft.com/office/officeart/2008/layout/AscendingPictureAccentProcess" loCatId="process" qsTypeId="urn:microsoft.com/office/officeart/2005/8/quickstyle/simple5" qsCatId="simple" csTypeId="urn:microsoft.com/office/officeart/2005/8/colors/colorful1" csCatId="colorful" phldr="1"/>
      <dgm:spPr/>
      <dgm:t>
        <a:bodyPr/>
        <a:lstStyle/>
        <a:p>
          <a:endParaRPr lang="tr-TR"/>
        </a:p>
      </dgm:t>
    </dgm:pt>
    <dgm:pt modelId="{9BC9AB0E-E2EF-4A25-8518-8B7FB84DC201}">
      <dgm:prSet phldrT="[Metin]"/>
      <dgm:spPr/>
      <dgm:t>
        <a:bodyPr/>
        <a:lstStyle/>
        <a:p>
          <a:r>
            <a:rPr lang="tr-TR" b="1" dirty="0" smtClean="0">
              <a:solidFill>
                <a:schemeClr val="bg1"/>
              </a:solidFill>
            </a:rPr>
            <a:t>Öğrenmenin değerlendirilmesinden</a:t>
          </a:r>
          <a:endParaRPr lang="tr-TR" b="1" dirty="0">
            <a:solidFill>
              <a:schemeClr val="bg1"/>
            </a:solidFill>
          </a:endParaRPr>
        </a:p>
      </dgm:t>
    </dgm:pt>
    <dgm:pt modelId="{D2D3E9D8-365D-45EC-AF18-29B6743FC9EB}" type="parTrans" cxnId="{57741EAC-E395-48C7-B034-1C766F1A90CD}">
      <dgm:prSet/>
      <dgm:spPr/>
      <dgm:t>
        <a:bodyPr/>
        <a:lstStyle/>
        <a:p>
          <a:endParaRPr lang="tr-TR" b="1">
            <a:solidFill>
              <a:schemeClr val="bg1"/>
            </a:solidFill>
          </a:endParaRPr>
        </a:p>
      </dgm:t>
    </dgm:pt>
    <dgm:pt modelId="{23AD6D59-B75E-4305-BC60-8D8BB2264463}" type="sibTrans" cxnId="{57741EAC-E395-48C7-B034-1C766F1A90CD}">
      <dgm:prSet/>
      <dgm:spPr>
        <a:blipFill rotWithShape="1">
          <a:blip xmlns:r="http://schemas.openxmlformats.org/officeDocument/2006/relationships" r:embed="rId1"/>
          <a:stretch>
            <a:fillRect/>
          </a:stretch>
        </a:blipFill>
      </dgm:spPr>
      <dgm:t>
        <a:bodyPr/>
        <a:lstStyle/>
        <a:p>
          <a:endParaRPr lang="tr-TR" b="1">
            <a:solidFill>
              <a:schemeClr val="bg1"/>
            </a:solidFill>
          </a:endParaRPr>
        </a:p>
      </dgm:t>
    </dgm:pt>
    <dgm:pt modelId="{16F7A628-BCB1-4401-8444-E0F01C6704AC}">
      <dgm:prSet phldrT="[Metin]"/>
      <dgm:spPr/>
      <dgm:t>
        <a:bodyPr/>
        <a:lstStyle/>
        <a:p>
          <a:r>
            <a:rPr lang="tr-TR" b="1" dirty="0" smtClean="0">
              <a:solidFill>
                <a:schemeClr val="bg1"/>
              </a:solidFill>
            </a:rPr>
            <a:t>Öğrenme için Değerlendirmeye</a:t>
          </a:r>
          <a:endParaRPr lang="tr-TR" b="1" dirty="0">
            <a:solidFill>
              <a:schemeClr val="bg1"/>
            </a:solidFill>
          </a:endParaRPr>
        </a:p>
      </dgm:t>
    </dgm:pt>
    <dgm:pt modelId="{3DAD2E81-F8B2-447E-8C0C-4E06EB6FECBE}" type="parTrans" cxnId="{6403D092-8BCC-47F1-A114-9CDAF1D8CD67}">
      <dgm:prSet/>
      <dgm:spPr/>
      <dgm:t>
        <a:bodyPr/>
        <a:lstStyle/>
        <a:p>
          <a:endParaRPr lang="tr-TR" b="1">
            <a:solidFill>
              <a:schemeClr val="bg1"/>
            </a:solidFill>
          </a:endParaRPr>
        </a:p>
      </dgm:t>
    </dgm:pt>
    <dgm:pt modelId="{7645AF65-E9CC-44D8-9DCA-C322EC818C52}" type="sibTrans" cxnId="{6403D092-8BCC-47F1-A114-9CDAF1D8CD67}">
      <dgm:prSet/>
      <dgm:spPr>
        <a:blipFill rotWithShape="1">
          <a:blip xmlns:r="http://schemas.openxmlformats.org/officeDocument/2006/relationships" r:embed="rId2"/>
          <a:stretch>
            <a:fillRect/>
          </a:stretch>
        </a:blipFill>
      </dgm:spPr>
      <dgm:t>
        <a:bodyPr/>
        <a:lstStyle/>
        <a:p>
          <a:endParaRPr lang="tr-TR" b="1">
            <a:solidFill>
              <a:schemeClr val="bg1"/>
            </a:solidFill>
          </a:endParaRPr>
        </a:p>
      </dgm:t>
    </dgm:pt>
    <dgm:pt modelId="{915F4B99-ED68-41C7-BA83-5DE88AD2AFB2}" type="pres">
      <dgm:prSet presAssocID="{7C5A33B1-5D23-49B9-8989-058C3E47C210}" presName="Name0" presStyleCnt="0">
        <dgm:presLayoutVars>
          <dgm:chMax val="7"/>
          <dgm:chPref val="7"/>
          <dgm:dir/>
        </dgm:presLayoutVars>
      </dgm:prSet>
      <dgm:spPr/>
      <dgm:t>
        <a:bodyPr/>
        <a:lstStyle/>
        <a:p>
          <a:endParaRPr lang="tr-TR"/>
        </a:p>
      </dgm:t>
    </dgm:pt>
    <dgm:pt modelId="{5322B5FF-C800-4D2C-8883-9E17E3D825D2}" type="pres">
      <dgm:prSet presAssocID="{7C5A33B1-5D23-49B9-8989-058C3E47C210}" presName="dot1" presStyleLbl="alignNode1" presStyleIdx="0" presStyleCnt="10"/>
      <dgm:spPr/>
    </dgm:pt>
    <dgm:pt modelId="{22CE429C-4DEE-480E-A03C-05903405ECA2}" type="pres">
      <dgm:prSet presAssocID="{7C5A33B1-5D23-49B9-8989-058C3E47C210}" presName="dot2" presStyleLbl="alignNode1" presStyleIdx="1" presStyleCnt="10"/>
      <dgm:spPr/>
    </dgm:pt>
    <dgm:pt modelId="{5A3E075C-E6CE-4F6E-BDDD-9312BD92622F}" type="pres">
      <dgm:prSet presAssocID="{7C5A33B1-5D23-49B9-8989-058C3E47C210}" presName="dot3" presStyleLbl="alignNode1" presStyleIdx="2" presStyleCnt="10"/>
      <dgm:spPr/>
    </dgm:pt>
    <dgm:pt modelId="{69F5E754-6762-4F7A-BBAE-BFB9C35E2821}" type="pres">
      <dgm:prSet presAssocID="{7C5A33B1-5D23-49B9-8989-058C3E47C210}" presName="dotArrow1" presStyleLbl="alignNode1" presStyleIdx="3" presStyleCnt="10"/>
      <dgm:spPr/>
    </dgm:pt>
    <dgm:pt modelId="{4A3A13F2-B645-43F7-99E3-AFAC70047CDF}" type="pres">
      <dgm:prSet presAssocID="{7C5A33B1-5D23-49B9-8989-058C3E47C210}" presName="dotArrow2" presStyleLbl="alignNode1" presStyleIdx="4" presStyleCnt="10"/>
      <dgm:spPr/>
    </dgm:pt>
    <dgm:pt modelId="{4890DA12-A65B-469C-9912-D749CC5861E3}" type="pres">
      <dgm:prSet presAssocID="{7C5A33B1-5D23-49B9-8989-058C3E47C210}" presName="dotArrow3" presStyleLbl="alignNode1" presStyleIdx="5" presStyleCnt="10"/>
      <dgm:spPr/>
    </dgm:pt>
    <dgm:pt modelId="{E0D07F91-94E4-4E03-BB6A-419D5C0C4428}" type="pres">
      <dgm:prSet presAssocID="{7C5A33B1-5D23-49B9-8989-058C3E47C210}" presName="dotArrow4" presStyleLbl="alignNode1" presStyleIdx="6" presStyleCnt="10"/>
      <dgm:spPr/>
    </dgm:pt>
    <dgm:pt modelId="{B8DC663C-871B-4DBC-8DF6-12912EF943E2}" type="pres">
      <dgm:prSet presAssocID="{7C5A33B1-5D23-49B9-8989-058C3E47C210}" presName="dotArrow5" presStyleLbl="alignNode1" presStyleIdx="7" presStyleCnt="10"/>
      <dgm:spPr/>
    </dgm:pt>
    <dgm:pt modelId="{4CF8219B-4622-4ECE-9295-38C3852096F1}" type="pres">
      <dgm:prSet presAssocID="{7C5A33B1-5D23-49B9-8989-058C3E47C210}" presName="dotArrow6" presStyleLbl="alignNode1" presStyleIdx="8" presStyleCnt="10"/>
      <dgm:spPr/>
    </dgm:pt>
    <dgm:pt modelId="{5DC8712A-3E42-4C47-80D2-9F31C58F7708}" type="pres">
      <dgm:prSet presAssocID="{7C5A33B1-5D23-49B9-8989-058C3E47C210}" presName="dotArrow7" presStyleLbl="alignNode1" presStyleIdx="9" presStyleCnt="10"/>
      <dgm:spPr/>
    </dgm:pt>
    <dgm:pt modelId="{F889214C-3505-40AD-93D3-871605D688DA}" type="pres">
      <dgm:prSet presAssocID="{9BC9AB0E-E2EF-4A25-8518-8B7FB84DC201}" presName="parTx1" presStyleLbl="node1" presStyleIdx="0" presStyleCnt="2"/>
      <dgm:spPr/>
      <dgm:t>
        <a:bodyPr/>
        <a:lstStyle/>
        <a:p>
          <a:endParaRPr lang="tr-TR"/>
        </a:p>
      </dgm:t>
    </dgm:pt>
    <dgm:pt modelId="{F2B90A9A-4B46-4E42-B206-64756C8EA248}" type="pres">
      <dgm:prSet presAssocID="{23AD6D59-B75E-4305-BC60-8D8BB2264463}" presName="picture1" presStyleCnt="0"/>
      <dgm:spPr/>
    </dgm:pt>
    <dgm:pt modelId="{4E408FA2-B35E-4F02-84AE-389EEACD7C55}" type="pres">
      <dgm:prSet presAssocID="{23AD6D59-B75E-4305-BC60-8D8BB2264463}" presName="imageRepeatNode" presStyleLbl="fgImgPlace1" presStyleIdx="0" presStyleCnt="2"/>
      <dgm:spPr/>
      <dgm:t>
        <a:bodyPr/>
        <a:lstStyle/>
        <a:p>
          <a:endParaRPr lang="tr-TR"/>
        </a:p>
      </dgm:t>
    </dgm:pt>
    <dgm:pt modelId="{4A494AE8-645F-44EF-8067-FBC1BC873FD0}" type="pres">
      <dgm:prSet presAssocID="{16F7A628-BCB1-4401-8444-E0F01C6704AC}" presName="parTx2" presStyleLbl="node1" presStyleIdx="1" presStyleCnt="2"/>
      <dgm:spPr/>
      <dgm:t>
        <a:bodyPr/>
        <a:lstStyle/>
        <a:p>
          <a:endParaRPr lang="tr-TR"/>
        </a:p>
      </dgm:t>
    </dgm:pt>
    <dgm:pt modelId="{19108CB2-67B6-46E7-94F3-C32495147DF7}" type="pres">
      <dgm:prSet presAssocID="{7645AF65-E9CC-44D8-9DCA-C322EC818C52}" presName="picture2" presStyleCnt="0"/>
      <dgm:spPr/>
    </dgm:pt>
    <dgm:pt modelId="{9C4312C8-9BEE-4B32-92A2-D6C32EBA0B42}" type="pres">
      <dgm:prSet presAssocID="{7645AF65-E9CC-44D8-9DCA-C322EC818C52}" presName="imageRepeatNode" presStyleLbl="fgImgPlace1" presStyleIdx="1" presStyleCnt="2"/>
      <dgm:spPr/>
      <dgm:t>
        <a:bodyPr/>
        <a:lstStyle/>
        <a:p>
          <a:endParaRPr lang="tr-TR"/>
        </a:p>
      </dgm:t>
    </dgm:pt>
  </dgm:ptLst>
  <dgm:cxnLst>
    <dgm:cxn modelId="{FDE8E41A-D0CE-4951-BDA2-C8F89E015139}" type="presOf" srcId="{9BC9AB0E-E2EF-4A25-8518-8B7FB84DC201}" destId="{F889214C-3505-40AD-93D3-871605D688DA}" srcOrd="0" destOrd="0" presId="urn:microsoft.com/office/officeart/2008/layout/AscendingPictureAccentProcess"/>
    <dgm:cxn modelId="{A0E267A5-D1B0-4F37-A15B-DC4B301F63B1}" type="presOf" srcId="{7645AF65-E9CC-44D8-9DCA-C322EC818C52}" destId="{9C4312C8-9BEE-4B32-92A2-D6C32EBA0B42}" srcOrd="0" destOrd="0" presId="urn:microsoft.com/office/officeart/2008/layout/AscendingPictureAccentProcess"/>
    <dgm:cxn modelId="{A221CEF7-7350-4849-A3E8-10D36421B01E}" type="presOf" srcId="{16F7A628-BCB1-4401-8444-E0F01C6704AC}" destId="{4A494AE8-645F-44EF-8067-FBC1BC873FD0}" srcOrd="0" destOrd="0" presId="urn:microsoft.com/office/officeart/2008/layout/AscendingPictureAccentProcess"/>
    <dgm:cxn modelId="{EB3C7603-534A-4E7E-87DC-C707C84197F5}" type="presOf" srcId="{23AD6D59-B75E-4305-BC60-8D8BB2264463}" destId="{4E408FA2-B35E-4F02-84AE-389EEACD7C55}" srcOrd="0" destOrd="0" presId="urn:microsoft.com/office/officeart/2008/layout/AscendingPictureAccentProcess"/>
    <dgm:cxn modelId="{6403D092-8BCC-47F1-A114-9CDAF1D8CD67}" srcId="{7C5A33B1-5D23-49B9-8989-058C3E47C210}" destId="{16F7A628-BCB1-4401-8444-E0F01C6704AC}" srcOrd="1" destOrd="0" parTransId="{3DAD2E81-F8B2-447E-8C0C-4E06EB6FECBE}" sibTransId="{7645AF65-E9CC-44D8-9DCA-C322EC818C52}"/>
    <dgm:cxn modelId="{57741EAC-E395-48C7-B034-1C766F1A90CD}" srcId="{7C5A33B1-5D23-49B9-8989-058C3E47C210}" destId="{9BC9AB0E-E2EF-4A25-8518-8B7FB84DC201}" srcOrd="0" destOrd="0" parTransId="{D2D3E9D8-365D-45EC-AF18-29B6743FC9EB}" sibTransId="{23AD6D59-B75E-4305-BC60-8D8BB2264463}"/>
    <dgm:cxn modelId="{03EEFE81-F883-4C4F-B7C4-6C27BD8CC5C6}" type="presOf" srcId="{7C5A33B1-5D23-49B9-8989-058C3E47C210}" destId="{915F4B99-ED68-41C7-BA83-5DE88AD2AFB2}" srcOrd="0" destOrd="0" presId="urn:microsoft.com/office/officeart/2008/layout/AscendingPictureAccentProcess"/>
    <dgm:cxn modelId="{3F70CAAC-78F1-4D27-A5E7-6CBC3DE94452}" type="presParOf" srcId="{915F4B99-ED68-41C7-BA83-5DE88AD2AFB2}" destId="{5322B5FF-C800-4D2C-8883-9E17E3D825D2}" srcOrd="0" destOrd="0" presId="urn:microsoft.com/office/officeart/2008/layout/AscendingPictureAccentProcess"/>
    <dgm:cxn modelId="{58944649-1122-4DAE-A88A-3409AB495F2A}" type="presParOf" srcId="{915F4B99-ED68-41C7-BA83-5DE88AD2AFB2}" destId="{22CE429C-4DEE-480E-A03C-05903405ECA2}" srcOrd="1" destOrd="0" presId="urn:microsoft.com/office/officeart/2008/layout/AscendingPictureAccentProcess"/>
    <dgm:cxn modelId="{E60D98D8-7B56-4A99-85BD-0E0799D17ACD}" type="presParOf" srcId="{915F4B99-ED68-41C7-BA83-5DE88AD2AFB2}" destId="{5A3E075C-E6CE-4F6E-BDDD-9312BD92622F}" srcOrd="2" destOrd="0" presId="urn:microsoft.com/office/officeart/2008/layout/AscendingPictureAccentProcess"/>
    <dgm:cxn modelId="{97AAB3DB-EE31-4CDF-A475-EF588369767F}" type="presParOf" srcId="{915F4B99-ED68-41C7-BA83-5DE88AD2AFB2}" destId="{69F5E754-6762-4F7A-BBAE-BFB9C35E2821}" srcOrd="3" destOrd="0" presId="urn:microsoft.com/office/officeart/2008/layout/AscendingPictureAccentProcess"/>
    <dgm:cxn modelId="{95AD57D6-373B-4AF4-810D-D178DD32B318}" type="presParOf" srcId="{915F4B99-ED68-41C7-BA83-5DE88AD2AFB2}" destId="{4A3A13F2-B645-43F7-99E3-AFAC70047CDF}" srcOrd="4" destOrd="0" presId="urn:microsoft.com/office/officeart/2008/layout/AscendingPictureAccentProcess"/>
    <dgm:cxn modelId="{1E8D5194-5EA6-4DB4-9460-DB4A3BF5151C}" type="presParOf" srcId="{915F4B99-ED68-41C7-BA83-5DE88AD2AFB2}" destId="{4890DA12-A65B-469C-9912-D749CC5861E3}" srcOrd="5" destOrd="0" presId="urn:microsoft.com/office/officeart/2008/layout/AscendingPictureAccentProcess"/>
    <dgm:cxn modelId="{DBE3C86B-1EAE-4ECE-955F-A54F91B9CD32}" type="presParOf" srcId="{915F4B99-ED68-41C7-BA83-5DE88AD2AFB2}" destId="{E0D07F91-94E4-4E03-BB6A-419D5C0C4428}" srcOrd="6" destOrd="0" presId="urn:microsoft.com/office/officeart/2008/layout/AscendingPictureAccentProcess"/>
    <dgm:cxn modelId="{3A1DA493-9F50-4662-A1E6-90FD113508CB}" type="presParOf" srcId="{915F4B99-ED68-41C7-BA83-5DE88AD2AFB2}" destId="{B8DC663C-871B-4DBC-8DF6-12912EF943E2}" srcOrd="7" destOrd="0" presId="urn:microsoft.com/office/officeart/2008/layout/AscendingPictureAccentProcess"/>
    <dgm:cxn modelId="{1E06E00A-8B83-4B64-AE67-350715B34693}" type="presParOf" srcId="{915F4B99-ED68-41C7-BA83-5DE88AD2AFB2}" destId="{4CF8219B-4622-4ECE-9295-38C3852096F1}" srcOrd="8" destOrd="0" presId="urn:microsoft.com/office/officeart/2008/layout/AscendingPictureAccentProcess"/>
    <dgm:cxn modelId="{2C450DD3-49F8-4DED-A513-6EC7E31EF0FE}" type="presParOf" srcId="{915F4B99-ED68-41C7-BA83-5DE88AD2AFB2}" destId="{5DC8712A-3E42-4C47-80D2-9F31C58F7708}" srcOrd="9" destOrd="0" presId="urn:microsoft.com/office/officeart/2008/layout/AscendingPictureAccentProcess"/>
    <dgm:cxn modelId="{00533E19-8D80-4532-A2FA-9555ACCACD27}" type="presParOf" srcId="{915F4B99-ED68-41C7-BA83-5DE88AD2AFB2}" destId="{F889214C-3505-40AD-93D3-871605D688DA}" srcOrd="10" destOrd="0" presId="urn:microsoft.com/office/officeart/2008/layout/AscendingPictureAccentProcess"/>
    <dgm:cxn modelId="{6D942440-0407-4652-936B-3D42B0120D1B}" type="presParOf" srcId="{915F4B99-ED68-41C7-BA83-5DE88AD2AFB2}" destId="{F2B90A9A-4B46-4E42-B206-64756C8EA248}" srcOrd="11" destOrd="0" presId="urn:microsoft.com/office/officeart/2008/layout/AscendingPictureAccentProcess"/>
    <dgm:cxn modelId="{2F15FB09-B6DA-4081-BB7F-6B6B57D97B78}" type="presParOf" srcId="{F2B90A9A-4B46-4E42-B206-64756C8EA248}" destId="{4E408FA2-B35E-4F02-84AE-389EEACD7C55}" srcOrd="0" destOrd="0" presId="urn:microsoft.com/office/officeart/2008/layout/AscendingPictureAccentProcess"/>
    <dgm:cxn modelId="{86DBA6BB-C4E9-4599-A925-58FF6401732A}" type="presParOf" srcId="{915F4B99-ED68-41C7-BA83-5DE88AD2AFB2}" destId="{4A494AE8-645F-44EF-8067-FBC1BC873FD0}" srcOrd="12" destOrd="0" presId="urn:microsoft.com/office/officeart/2008/layout/AscendingPictureAccentProcess"/>
    <dgm:cxn modelId="{00999A91-0647-43D2-A8EB-2A7E2C9E608D}" type="presParOf" srcId="{915F4B99-ED68-41C7-BA83-5DE88AD2AFB2}" destId="{19108CB2-67B6-46E7-94F3-C32495147DF7}" srcOrd="13" destOrd="0" presId="urn:microsoft.com/office/officeart/2008/layout/AscendingPictureAccentProcess"/>
    <dgm:cxn modelId="{8AF9D09E-44AC-4F70-AA2A-47F29AAC5C98}" type="presParOf" srcId="{19108CB2-67B6-46E7-94F3-C32495147DF7}" destId="{9C4312C8-9BEE-4B32-92A2-D6C32EBA0B42}" srcOrd="0" destOrd="0" presId="urn:microsoft.com/office/officeart/2008/layout/AscendingPictureAccen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C73FDB-56E2-4F6D-A8C6-FFAC50701A7B}">
      <dsp:nvSpPr>
        <dsp:cNvPr id="0" name=""/>
        <dsp:cNvSpPr/>
      </dsp:nvSpPr>
      <dsp:spPr>
        <a:xfrm>
          <a:off x="4620046" y="2943775"/>
          <a:ext cx="454340" cy="2597220"/>
        </a:xfrm>
        <a:custGeom>
          <a:avLst/>
          <a:gdLst/>
          <a:ahLst/>
          <a:cxnLst/>
          <a:rect l="0" t="0" r="0" b="0"/>
          <a:pathLst>
            <a:path>
              <a:moveTo>
                <a:pt x="0" y="0"/>
              </a:moveTo>
              <a:lnTo>
                <a:pt x="227170" y="0"/>
              </a:lnTo>
              <a:lnTo>
                <a:pt x="227170" y="2597220"/>
              </a:lnTo>
              <a:lnTo>
                <a:pt x="454340" y="25972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solidFill>
              <a:schemeClr val="bg1"/>
            </a:solidFill>
          </a:endParaRPr>
        </a:p>
      </dsp:txBody>
      <dsp:txXfrm>
        <a:off x="3528885" y="4176468"/>
        <a:ext cx="2636660" cy="131833"/>
      </dsp:txXfrm>
    </dsp:sp>
    <dsp:sp modelId="{ED312F7A-14BA-4B8F-B8BD-6F16869DBD60}">
      <dsp:nvSpPr>
        <dsp:cNvPr id="0" name=""/>
        <dsp:cNvSpPr/>
      </dsp:nvSpPr>
      <dsp:spPr>
        <a:xfrm>
          <a:off x="4620046" y="2943775"/>
          <a:ext cx="454340" cy="1731480"/>
        </a:xfrm>
        <a:custGeom>
          <a:avLst/>
          <a:gdLst/>
          <a:ahLst/>
          <a:cxnLst/>
          <a:rect l="0" t="0" r="0" b="0"/>
          <a:pathLst>
            <a:path>
              <a:moveTo>
                <a:pt x="0" y="0"/>
              </a:moveTo>
              <a:lnTo>
                <a:pt x="227170" y="0"/>
              </a:lnTo>
              <a:lnTo>
                <a:pt x="227170" y="1731480"/>
              </a:lnTo>
              <a:lnTo>
                <a:pt x="454340" y="173148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solidFill>
              <a:schemeClr val="bg1"/>
            </a:solidFill>
          </a:endParaRPr>
        </a:p>
      </dsp:txBody>
      <dsp:txXfrm>
        <a:off x="3952167" y="3764762"/>
        <a:ext cx="1790097" cy="89504"/>
      </dsp:txXfrm>
    </dsp:sp>
    <dsp:sp modelId="{7F9AEE63-7B69-445E-8EAC-28E1870CF2A3}">
      <dsp:nvSpPr>
        <dsp:cNvPr id="0" name=""/>
        <dsp:cNvSpPr/>
      </dsp:nvSpPr>
      <dsp:spPr>
        <a:xfrm>
          <a:off x="4620046" y="2943775"/>
          <a:ext cx="454340" cy="865740"/>
        </a:xfrm>
        <a:custGeom>
          <a:avLst/>
          <a:gdLst/>
          <a:ahLst/>
          <a:cxnLst/>
          <a:rect l="0" t="0" r="0" b="0"/>
          <a:pathLst>
            <a:path>
              <a:moveTo>
                <a:pt x="0" y="0"/>
              </a:moveTo>
              <a:lnTo>
                <a:pt x="227170" y="0"/>
              </a:lnTo>
              <a:lnTo>
                <a:pt x="227170" y="865740"/>
              </a:lnTo>
              <a:lnTo>
                <a:pt x="454340" y="86574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bg1"/>
            </a:solidFill>
          </a:endParaRPr>
        </a:p>
      </dsp:txBody>
      <dsp:txXfrm>
        <a:off x="4358357" y="3352202"/>
        <a:ext cx="977717" cy="48885"/>
      </dsp:txXfrm>
    </dsp:sp>
    <dsp:sp modelId="{E1F7B036-A2D3-4136-9B41-D8FBC8D25485}">
      <dsp:nvSpPr>
        <dsp:cNvPr id="0" name=""/>
        <dsp:cNvSpPr/>
      </dsp:nvSpPr>
      <dsp:spPr>
        <a:xfrm>
          <a:off x="4620046" y="2898055"/>
          <a:ext cx="454340" cy="91440"/>
        </a:xfrm>
        <a:custGeom>
          <a:avLst/>
          <a:gdLst/>
          <a:ahLst/>
          <a:cxnLst/>
          <a:rect l="0" t="0" r="0" b="0"/>
          <a:pathLst>
            <a:path>
              <a:moveTo>
                <a:pt x="0" y="45720"/>
              </a:moveTo>
              <a:lnTo>
                <a:pt x="454340"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bg1"/>
            </a:solidFill>
          </a:endParaRPr>
        </a:p>
      </dsp:txBody>
      <dsp:txXfrm>
        <a:off x="4620046" y="2932416"/>
        <a:ext cx="454340" cy="22717"/>
      </dsp:txXfrm>
    </dsp:sp>
    <dsp:sp modelId="{0E30749B-5525-49F7-94F1-18BFB24FBD08}">
      <dsp:nvSpPr>
        <dsp:cNvPr id="0" name=""/>
        <dsp:cNvSpPr/>
      </dsp:nvSpPr>
      <dsp:spPr>
        <a:xfrm>
          <a:off x="4620046" y="2078034"/>
          <a:ext cx="454340" cy="865740"/>
        </a:xfrm>
        <a:custGeom>
          <a:avLst/>
          <a:gdLst/>
          <a:ahLst/>
          <a:cxnLst/>
          <a:rect l="0" t="0" r="0" b="0"/>
          <a:pathLst>
            <a:path>
              <a:moveTo>
                <a:pt x="0" y="865740"/>
              </a:moveTo>
              <a:lnTo>
                <a:pt x="227170" y="865740"/>
              </a:lnTo>
              <a:lnTo>
                <a:pt x="227170" y="0"/>
              </a:lnTo>
              <a:lnTo>
                <a:pt x="454340"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bg1"/>
            </a:solidFill>
          </a:endParaRPr>
        </a:p>
      </dsp:txBody>
      <dsp:txXfrm>
        <a:off x="4358357" y="2486462"/>
        <a:ext cx="977717" cy="48885"/>
      </dsp:txXfrm>
    </dsp:sp>
    <dsp:sp modelId="{D7B7E065-F355-4B5E-8873-BAE563808BEE}">
      <dsp:nvSpPr>
        <dsp:cNvPr id="0" name=""/>
        <dsp:cNvSpPr/>
      </dsp:nvSpPr>
      <dsp:spPr>
        <a:xfrm>
          <a:off x="4620046" y="1212294"/>
          <a:ext cx="454340" cy="1731480"/>
        </a:xfrm>
        <a:custGeom>
          <a:avLst/>
          <a:gdLst/>
          <a:ahLst/>
          <a:cxnLst/>
          <a:rect l="0" t="0" r="0" b="0"/>
          <a:pathLst>
            <a:path>
              <a:moveTo>
                <a:pt x="0" y="1731480"/>
              </a:moveTo>
              <a:lnTo>
                <a:pt x="227170" y="1731480"/>
              </a:lnTo>
              <a:lnTo>
                <a:pt x="227170" y="0"/>
              </a:lnTo>
              <a:lnTo>
                <a:pt x="454340"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solidFill>
              <a:schemeClr val="bg1"/>
            </a:solidFill>
          </a:endParaRPr>
        </a:p>
      </dsp:txBody>
      <dsp:txXfrm>
        <a:off x="3952167" y="2033282"/>
        <a:ext cx="1790097" cy="89504"/>
      </dsp:txXfrm>
    </dsp:sp>
    <dsp:sp modelId="{2D8DFA8B-AAAE-444C-8761-57A7DC8D7D31}">
      <dsp:nvSpPr>
        <dsp:cNvPr id="0" name=""/>
        <dsp:cNvSpPr/>
      </dsp:nvSpPr>
      <dsp:spPr>
        <a:xfrm>
          <a:off x="4620046" y="346554"/>
          <a:ext cx="454340" cy="2597220"/>
        </a:xfrm>
        <a:custGeom>
          <a:avLst/>
          <a:gdLst/>
          <a:ahLst/>
          <a:cxnLst/>
          <a:rect l="0" t="0" r="0" b="0"/>
          <a:pathLst>
            <a:path>
              <a:moveTo>
                <a:pt x="0" y="2597220"/>
              </a:moveTo>
              <a:lnTo>
                <a:pt x="227170" y="2597220"/>
              </a:lnTo>
              <a:lnTo>
                <a:pt x="227170" y="0"/>
              </a:lnTo>
              <a:lnTo>
                <a:pt x="454340"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solidFill>
              <a:schemeClr val="bg1"/>
            </a:solidFill>
          </a:endParaRPr>
        </a:p>
      </dsp:txBody>
      <dsp:txXfrm>
        <a:off x="3528885" y="1579248"/>
        <a:ext cx="2636660" cy="131833"/>
      </dsp:txXfrm>
    </dsp:sp>
    <dsp:sp modelId="{2B8098E1-C0DD-416B-B3DF-F987606D71E7}">
      <dsp:nvSpPr>
        <dsp:cNvPr id="0" name=""/>
        <dsp:cNvSpPr/>
      </dsp:nvSpPr>
      <dsp:spPr>
        <a:xfrm rot="16200000">
          <a:off x="2249723" y="2396062"/>
          <a:ext cx="3645221" cy="109542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2844800">
            <a:lnSpc>
              <a:spcPct val="90000"/>
            </a:lnSpc>
            <a:spcBef>
              <a:spcPct val="0"/>
            </a:spcBef>
            <a:spcAft>
              <a:spcPct val="35000"/>
            </a:spcAft>
          </a:pPr>
          <a:r>
            <a:rPr lang="tr-TR" sz="6400" kern="1200" dirty="0" smtClean="0">
              <a:solidFill>
                <a:schemeClr val="bg1"/>
              </a:solidFill>
            </a:rPr>
            <a:t>BİLİŞSEL</a:t>
          </a:r>
          <a:endParaRPr lang="tr-TR" sz="6400" kern="1200" dirty="0">
            <a:solidFill>
              <a:schemeClr val="bg1"/>
            </a:solidFill>
          </a:endParaRPr>
        </a:p>
      </dsp:txBody>
      <dsp:txXfrm>
        <a:off x="2249723" y="2396062"/>
        <a:ext cx="3645221" cy="1095424"/>
      </dsp:txXfrm>
    </dsp:sp>
    <dsp:sp modelId="{2EA9BA90-9F2C-455D-B955-BA75678A0EB0}">
      <dsp:nvSpPr>
        <dsp:cNvPr id="0" name=""/>
        <dsp:cNvSpPr/>
      </dsp:nvSpPr>
      <dsp:spPr>
        <a:xfrm>
          <a:off x="5074386" y="258"/>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Problem Çözme</a:t>
          </a:r>
          <a:endParaRPr lang="tr-TR" sz="2300" kern="1200" dirty="0">
            <a:solidFill>
              <a:schemeClr val="bg1"/>
            </a:solidFill>
          </a:endParaRPr>
        </a:p>
      </dsp:txBody>
      <dsp:txXfrm>
        <a:off x="5074386" y="258"/>
        <a:ext cx="3592991" cy="692592"/>
      </dsp:txXfrm>
    </dsp:sp>
    <dsp:sp modelId="{48C37219-A4DF-4A83-BCF0-BE473D9D697C}">
      <dsp:nvSpPr>
        <dsp:cNvPr id="0" name=""/>
        <dsp:cNvSpPr/>
      </dsp:nvSpPr>
      <dsp:spPr>
        <a:xfrm>
          <a:off x="5074386" y="865998"/>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Eleştirel Düşünme</a:t>
          </a:r>
          <a:endParaRPr lang="tr-TR" sz="2300" kern="1200" dirty="0">
            <a:solidFill>
              <a:schemeClr val="bg1"/>
            </a:solidFill>
          </a:endParaRPr>
        </a:p>
      </dsp:txBody>
      <dsp:txXfrm>
        <a:off x="5074386" y="865998"/>
        <a:ext cx="3592991" cy="692592"/>
      </dsp:txXfrm>
    </dsp:sp>
    <dsp:sp modelId="{B134563B-04F2-4142-95CE-84881FDB2970}">
      <dsp:nvSpPr>
        <dsp:cNvPr id="0" name=""/>
        <dsp:cNvSpPr/>
      </dsp:nvSpPr>
      <dsp:spPr>
        <a:xfrm>
          <a:off x="5074386" y="1731738"/>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Soru Çözme</a:t>
          </a:r>
          <a:endParaRPr lang="tr-TR" sz="2300" kern="1200" dirty="0">
            <a:solidFill>
              <a:schemeClr val="bg1"/>
            </a:solidFill>
          </a:endParaRPr>
        </a:p>
      </dsp:txBody>
      <dsp:txXfrm>
        <a:off x="5074386" y="1731738"/>
        <a:ext cx="3592991" cy="692592"/>
      </dsp:txXfrm>
    </dsp:sp>
    <dsp:sp modelId="{6E31C93D-F434-4471-86B8-5DD19C6B4F9A}">
      <dsp:nvSpPr>
        <dsp:cNvPr id="0" name=""/>
        <dsp:cNvSpPr/>
      </dsp:nvSpPr>
      <dsp:spPr>
        <a:xfrm>
          <a:off x="5074386" y="2597478"/>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Bilginin Etkili Kullanımı</a:t>
          </a:r>
          <a:endParaRPr lang="tr-TR" sz="2300" kern="1200" dirty="0">
            <a:solidFill>
              <a:schemeClr val="bg1"/>
            </a:solidFill>
          </a:endParaRPr>
        </a:p>
      </dsp:txBody>
      <dsp:txXfrm>
        <a:off x="5074386" y="2597478"/>
        <a:ext cx="3592991" cy="692592"/>
      </dsp:txXfrm>
    </dsp:sp>
    <dsp:sp modelId="{3204E59D-F178-4D6F-A6C3-6EEF48913D8E}">
      <dsp:nvSpPr>
        <dsp:cNvPr id="0" name=""/>
        <dsp:cNvSpPr/>
      </dsp:nvSpPr>
      <dsp:spPr>
        <a:xfrm>
          <a:off x="5074386" y="3463219"/>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Araştırmalar Yapma</a:t>
          </a:r>
          <a:endParaRPr lang="tr-TR" sz="2300" kern="1200" dirty="0">
            <a:solidFill>
              <a:schemeClr val="bg1"/>
            </a:solidFill>
          </a:endParaRPr>
        </a:p>
      </dsp:txBody>
      <dsp:txXfrm>
        <a:off x="5074386" y="3463219"/>
        <a:ext cx="3592991" cy="692592"/>
      </dsp:txXfrm>
    </dsp:sp>
    <dsp:sp modelId="{22F18AE0-DDE0-4BB4-AF78-5EBB96A33DE9}">
      <dsp:nvSpPr>
        <dsp:cNvPr id="0" name=""/>
        <dsp:cNvSpPr/>
      </dsp:nvSpPr>
      <dsp:spPr>
        <a:xfrm>
          <a:off x="5074386" y="4328959"/>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İlişkili Bilgileri Araştırma</a:t>
          </a:r>
          <a:endParaRPr lang="tr-TR" sz="2300" kern="1200" dirty="0">
            <a:solidFill>
              <a:schemeClr val="bg1"/>
            </a:solidFill>
          </a:endParaRPr>
        </a:p>
      </dsp:txBody>
      <dsp:txXfrm>
        <a:off x="5074386" y="4328959"/>
        <a:ext cx="3592991" cy="692592"/>
      </dsp:txXfrm>
    </dsp:sp>
    <dsp:sp modelId="{8EB5265E-4401-44E8-BB17-C7749E5A9069}">
      <dsp:nvSpPr>
        <dsp:cNvPr id="0" name=""/>
        <dsp:cNvSpPr/>
      </dsp:nvSpPr>
      <dsp:spPr>
        <a:xfrm>
          <a:off x="5074386" y="5194699"/>
          <a:ext cx="3592991" cy="69259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solidFill>
                <a:schemeClr val="bg1"/>
              </a:solidFill>
            </a:rPr>
            <a:t>Sözlü ve Yazılı İfade Gücü</a:t>
          </a:r>
          <a:endParaRPr lang="tr-TR" sz="2300" kern="1200" dirty="0">
            <a:solidFill>
              <a:schemeClr val="bg1"/>
            </a:solidFill>
          </a:endParaRPr>
        </a:p>
      </dsp:txBody>
      <dsp:txXfrm>
        <a:off x="5074386" y="5194699"/>
        <a:ext cx="3592991" cy="6925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2DF527-E118-4F92-B72D-16BEE7194CA8}">
      <dsp:nvSpPr>
        <dsp:cNvPr id="0" name=""/>
        <dsp:cNvSpPr/>
      </dsp:nvSpPr>
      <dsp:spPr>
        <a:xfrm>
          <a:off x="4453844" y="2943775"/>
          <a:ext cx="733824" cy="2097439"/>
        </a:xfrm>
        <a:custGeom>
          <a:avLst/>
          <a:gdLst/>
          <a:ahLst/>
          <a:cxnLst/>
          <a:rect l="0" t="0" r="0" b="0"/>
          <a:pathLst>
            <a:path>
              <a:moveTo>
                <a:pt x="0" y="0"/>
              </a:moveTo>
              <a:lnTo>
                <a:pt x="366912" y="0"/>
              </a:lnTo>
              <a:lnTo>
                <a:pt x="366912" y="2097439"/>
              </a:lnTo>
              <a:lnTo>
                <a:pt x="733824" y="209743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4765204" y="3936942"/>
        <a:ext cx="111105" cy="111105"/>
      </dsp:txXfrm>
    </dsp:sp>
    <dsp:sp modelId="{085606FD-5FDC-40C0-8ACE-136F5DF0BEEA}">
      <dsp:nvSpPr>
        <dsp:cNvPr id="0" name=""/>
        <dsp:cNvSpPr/>
      </dsp:nvSpPr>
      <dsp:spPr>
        <a:xfrm>
          <a:off x="4453844" y="2943775"/>
          <a:ext cx="733824" cy="699146"/>
        </a:xfrm>
        <a:custGeom>
          <a:avLst/>
          <a:gdLst/>
          <a:ahLst/>
          <a:cxnLst/>
          <a:rect l="0" t="0" r="0" b="0"/>
          <a:pathLst>
            <a:path>
              <a:moveTo>
                <a:pt x="0" y="0"/>
              </a:moveTo>
              <a:lnTo>
                <a:pt x="366912" y="0"/>
              </a:lnTo>
              <a:lnTo>
                <a:pt x="366912" y="699146"/>
              </a:lnTo>
              <a:lnTo>
                <a:pt x="733824" y="69914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795417" y="3268009"/>
        <a:ext cx="50678" cy="50678"/>
      </dsp:txXfrm>
    </dsp:sp>
    <dsp:sp modelId="{D7B7E065-F355-4B5E-8873-BAE563808BEE}">
      <dsp:nvSpPr>
        <dsp:cNvPr id="0" name=""/>
        <dsp:cNvSpPr/>
      </dsp:nvSpPr>
      <dsp:spPr>
        <a:xfrm>
          <a:off x="4453844" y="2244628"/>
          <a:ext cx="733824" cy="699146"/>
        </a:xfrm>
        <a:custGeom>
          <a:avLst/>
          <a:gdLst/>
          <a:ahLst/>
          <a:cxnLst/>
          <a:rect l="0" t="0" r="0" b="0"/>
          <a:pathLst>
            <a:path>
              <a:moveTo>
                <a:pt x="0" y="699146"/>
              </a:moveTo>
              <a:lnTo>
                <a:pt x="366912" y="699146"/>
              </a:lnTo>
              <a:lnTo>
                <a:pt x="366912" y="0"/>
              </a:lnTo>
              <a:lnTo>
                <a:pt x="733824"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solidFill>
              <a:schemeClr val="bg1"/>
            </a:solidFill>
          </a:endParaRPr>
        </a:p>
      </dsp:txBody>
      <dsp:txXfrm>
        <a:off x="4795417" y="2568862"/>
        <a:ext cx="50678" cy="50678"/>
      </dsp:txXfrm>
    </dsp:sp>
    <dsp:sp modelId="{2D8DFA8B-AAAE-444C-8761-57A7DC8D7D31}">
      <dsp:nvSpPr>
        <dsp:cNvPr id="0" name=""/>
        <dsp:cNvSpPr/>
      </dsp:nvSpPr>
      <dsp:spPr>
        <a:xfrm>
          <a:off x="4453844" y="846335"/>
          <a:ext cx="733824" cy="2097439"/>
        </a:xfrm>
        <a:custGeom>
          <a:avLst/>
          <a:gdLst/>
          <a:ahLst/>
          <a:cxnLst/>
          <a:rect l="0" t="0" r="0" b="0"/>
          <a:pathLst>
            <a:path>
              <a:moveTo>
                <a:pt x="0" y="2097439"/>
              </a:moveTo>
              <a:lnTo>
                <a:pt x="366912" y="2097439"/>
              </a:lnTo>
              <a:lnTo>
                <a:pt x="366912" y="0"/>
              </a:lnTo>
              <a:lnTo>
                <a:pt x="733824"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solidFill>
              <a:schemeClr val="bg1"/>
            </a:solidFill>
          </a:endParaRPr>
        </a:p>
      </dsp:txBody>
      <dsp:txXfrm>
        <a:off x="4765204" y="1839502"/>
        <a:ext cx="111105" cy="111105"/>
      </dsp:txXfrm>
    </dsp:sp>
    <dsp:sp modelId="{2B8098E1-C0DD-416B-B3DF-F987606D71E7}">
      <dsp:nvSpPr>
        <dsp:cNvPr id="0" name=""/>
        <dsp:cNvSpPr/>
      </dsp:nvSpPr>
      <dsp:spPr>
        <a:xfrm rot="16200000">
          <a:off x="950752" y="2384457"/>
          <a:ext cx="5887550" cy="111863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tr-TR" sz="6500" kern="1200" dirty="0" smtClean="0">
              <a:solidFill>
                <a:schemeClr val="bg1"/>
              </a:solidFill>
            </a:rPr>
            <a:t>SOSYAL</a:t>
          </a:r>
          <a:endParaRPr lang="tr-TR" sz="6500" kern="1200" dirty="0">
            <a:solidFill>
              <a:schemeClr val="bg1"/>
            </a:solidFill>
          </a:endParaRPr>
        </a:p>
      </dsp:txBody>
      <dsp:txXfrm>
        <a:off x="950752" y="2384457"/>
        <a:ext cx="5887550" cy="1118634"/>
      </dsp:txXfrm>
    </dsp:sp>
    <dsp:sp modelId="{2EA9BA90-9F2C-455D-B955-BA75678A0EB0}">
      <dsp:nvSpPr>
        <dsp:cNvPr id="0" name=""/>
        <dsp:cNvSpPr/>
      </dsp:nvSpPr>
      <dsp:spPr>
        <a:xfrm>
          <a:off x="5187668" y="287018"/>
          <a:ext cx="3669121" cy="111863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tr-TR" sz="3800" kern="1200" dirty="0" smtClean="0">
              <a:solidFill>
                <a:schemeClr val="bg1"/>
              </a:solidFill>
            </a:rPr>
            <a:t>İŞBİRLİĞİ</a:t>
          </a:r>
          <a:endParaRPr lang="tr-TR" sz="3800" kern="1200" dirty="0">
            <a:solidFill>
              <a:schemeClr val="bg1"/>
            </a:solidFill>
          </a:endParaRPr>
        </a:p>
      </dsp:txBody>
      <dsp:txXfrm>
        <a:off x="5187668" y="287018"/>
        <a:ext cx="3669121" cy="1118634"/>
      </dsp:txXfrm>
    </dsp:sp>
    <dsp:sp modelId="{48C37219-A4DF-4A83-BCF0-BE473D9D697C}">
      <dsp:nvSpPr>
        <dsp:cNvPr id="0" name=""/>
        <dsp:cNvSpPr/>
      </dsp:nvSpPr>
      <dsp:spPr>
        <a:xfrm>
          <a:off x="5187668" y="1685311"/>
          <a:ext cx="3669121" cy="111863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tr-TR" sz="3800" kern="1200" dirty="0" smtClean="0">
              <a:solidFill>
                <a:schemeClr val="bg1"/>
              </a:solidFill>
            </a:rPr>
            <a:t>GRUPLA ÇALIŞMA</a:t>
          </a:r>
          <a:endParaRPr lang="tr-TR" sz="3800" kern="1200" dirty="0">
            <a:solidFill>
              <a:schemeClr val="bg1"/>
            </a:solidFill>
          </a:endParaRPr>
        </a:p>
      </dsp:txBody>
      <dsp:txXfrm>
        <a:off x="5187668" y="1685311"/>
        <a:ext cx="3669121" cy="1118634"/>
      </dsp:txXfrm>
    </dsp:sp>
    <dsp:sp modelId="{CA5F9D35-EA7E-4FAA-B6F2-2A0B54D98A2B}">
      <dsp:nvSpPr>
        <dsp:cNvPr id="0" name=""/>
        <dsp:cNvSpPr/>
      </dsp:nvSpPr>
      <dsp:spPr>
        <a:xfrm>
          <a:off x="5187668" y="3083604"/>
          <a:ext cx="3669121" cy="111863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tr-TR" sz="3800" kern="1200" dirty="0" smtClean="0">
              <a:solidFill>
                <a:schemeClr val="bg1"/>
              </a:solidFill>
            </a:rPr>
            <a:t>BAĞIZSIZ ÇALIŞABİLME</a:t>
          </a:r>
          <a:endParaRPr lang="tr-TR" sz="3800" kern="1200" dirty="0">
            <a:solidFill>
              <a:schemeClr val="bg1"/>
            </a:solidFill>
          </a:endParaRPr>
        </a:p>
      </dsp:txBody>
      <dsp:txXfrm>
        <a:off x="5187668" y="3083604"/>
        <a:ext cx="3669121" cy="1118634"/>
      </dsp:txXfrm>
    </dsp:sp>
    <dsp:sp modelId="{8F162254-8ECC-4288-8BA2-B78EB22434E0}">
      <dsp:nvSpPr>
        <dsp:cNvPr id="0" name=""/>
        <dsp:cNvSpPr/>
      </dsp:nvSpPr>
      <dsp:spPr>
        <a:xfrm>
          <a:off x="5187668" y="4481897"/>
          <a:ext cx="3669121" cy="111863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tr-TR" sz="3800" kern="1200" dirty="0" smtClean="0">
              <a:solidFill>
                <a:schemeClr val="bg1"/>
              </a:solidFill>
            </a:rPr>
            <a:t>BAŞA ÇIKABİLME</a:t>
          </a:r>
          <a:endParaRPr lang="tr-TR" sz="3800" kern="1200" dirty="0">
            <a:solidFill>
              <a:schemeClr val="bg1"/>
            </a:solidFill>
          </a:endParaRPr>
        </a:p>
      </dsp:txBody>
      <dsp:txXfrm>
        <a:off x="5187668" y="4481897"/>
        <a:ext cx="3669121" cy="11186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FB88B6-C8FA-48EE-9D85-AAE556ACB078}">
      <dsp:nvSpPr>
        <dsp:cNvPr id="0" name=""/>
        <dsp:cNvSpPr/>
      </dsp:nvSpPr>
      <dsp:spPr>
        <a:xfrm>
          <a:off x="1696116" y="0"/>
          <a:ext cx="8799767" cy="588755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smtClean="0">
              <a:solidFill>
                <a:schemeClr val="bg1"/>
              </a:solidFill>
            </a:rPr>
            <a:t>Video</a:t>
          </a:r>
          <a:endParaRPr lang="tr-TR" sz="1700" b="1" u="sng" kern="1200" dirty="0">
            <a:solidFill>
              <a:schemeClr val="bg1"/>
            </a:solidFill>
          </a:endParaRPr>
        </a:p>
      </dsp:txBody>
      <dsp:txXfrm>
        <a:off x="4446043" y="294377"/>
        <a:ext cx="3299912" cy="588755"/>
      </dsp:txXfrm>
    </dsp:sp>
    <dsp:sp modelId="{19051157-B350-4787-B333-93B1D5F21D99}">
      <dsp:nvSpPr>
        <dsp:cNvPr id="0" name=""/>
        <dsp:cNvSpPr/>
      </dsp:nvSpPr>
      <dsp:spPr>
        <a:xfrm>
          <a:off x="2356098" y="883132"/>
          <a:ext cx="7479802" cy="500441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err="1" smtClean="0">
              <a:solidFill>
                <a:schemeClr val="bg1"/>
              </a:solidFill>
            </a:rPr>
            <a:t>Blog</a:t>
          </a:r>
          <a:endParaRPr lang="tr-TR" sz="1700" b="1" u="sng" kern="1200" dirty="0">
            <a:solidFill>
              <a:schemeClr val="bg1"/>
            </a:solidFill>
          </a:endParaRPr>
        </a:p>
      </dsp:txBody>
      <dsp:txXfrm>
        <a:off x="4483167" y="1170886"/>
        <a:ext cx="3225664" cy="575508"/>
      </dsp:txXfrm>
    </dsp:sp>
    <dsp:sp modelId="{A2CEC931-DF46-4D5D-95AC-DAB8ACA8ACD6}">
      <dsp:nvSpPr>
        <dsp:cNvPr id="0" name=""/>
        <dsp:cNvSpPr/>
      </dsp:nvSpPr>
      <dsp:spPr>
        <a:xfrm>
          <a:off x="3016081" y="1766264"/>
          <a:ext cx="6159837" cy="4121285"/>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smtClean="0">
              <a:solidFill>
                <a:schemeClr val="bg1"/>
              </a:solidFill>
            </a:rPr>
            <a:t>Sanal Sınıflar</a:t>
          </a:r>
          <a:endParaRPr lang="tr-TR" sz="1700" b="1" u="sng" kern="1200" dirty="0">
            <a:solidFill>
              <a:schemeClr val="bg1"/>
            </a:solidFill>
          </a:endParaRPr>
        </a:p>
      </dsp:txBody>
      <dsp:txXfrm>
        <a:off x="4502142" y="2050633"/>
        <a:ext cx="3187715" cy="568737"/>
      </dsp:txXfrm>
    </dsp:sp>
    <dsp:sp modelId="{833BDD85-6A4D-41EC-8BDD-B60C7AE80684}">
      <dsp:nvSpPr>
        <dsp:cNvPr id="0" name=""/>
        <dsp:cNvSpPr/>
      </dsp:nvSpPr>
      <dsp:spPr>
        <a:xfrm>
          <a:off x="3676063" y="2649397"/>
          <a:ext cx="4839872" cy="3238152"/>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smtClean="0">
              <a:solidFill>
                <a:schemeClr val="bg1"/>
              </a:solidFill>
            </a:rPr>
            <a:t>Sosyal Medya</a:t>
          </a:r>
          <a:endParaRPr lang="tr-TR" sz="1700" b="1" u="sng" kern="1200" dirty="0">
            <a:solidFill>
              <a:schemeClr val="bg1"/>
            </a:solidFill>
          </a:endParaRPr>
        </a:p>
      </dsp:txBody>
      <dsp:txXfrm>
        <a:off x="4789234" y="2940831"/>
        <a:ext cx="2613531" cy="582867"/>
      </dsp:txXfrm>
    </dsp:sp>
    <dsp:sp modelId="{E15FD8F7-9206-4C60-B3CE-3A6983E65E6C}">
      <dsp:nvSpPr>
        <dsp:cNvPr id="0" name=""/>
        <dsp:cNvSpPr/>
      </dsp:nvSpPr>
      <dsp:spPr>
        <a:xfrm>
          <a:off x="4336046" y="3532530"/>
          <a:ext cx="3519907" cy="2355020"/>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smtClean="0">
              <a:solidFill>
                <a:schemeClr val="bg1"/>
              </a:solidFill>
            </a:rPr>
            <a:t>Adım Sayar</a:t>
          </a:r>
          <a:endParaRPr lang="tr-TR" sz="1700" b="1" u="sng" kern="1200" dirty="0">
            <a:solidFill>
              <a:schemeClr val="bg1"/>
            </a:solidFill>
          </a:endParaRPr>
        </a:p>
      </dsp:txBody>
      <dsp:txXfrm>
        <a:off x="4952030" y="3826907"/>
        <a:ext cx="2287939" cy="588755"/>
      </dsp:txXfrm>
    </dsp:sp>
    <dsp:sp modelId="{94A94A61-6721-42E3-A4ED-CF5DC4B69E4F}">
      <dsp:nvSpPr>
        <dsp:cNvPr id="0" name=""/>
        <dsp:cNvSpPr/>
      </dsp:nvSpPr>
      <dsp:spPr>
        <a:xfrm>
          <a:off x="4996029" y="4415662"/>
          <a:ext cx="2199941" cy="147188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err="1" smtClean="0">
              <a:solidFill>
                <a:schemeClr val="bg1"/>
              </a:solidFill>
            </a:rPr>
            <a:t>Exergaming</a:t>
          </a:r>
          <a:endParaRPr lang="tr-TR" sz="1700" b="1" u="sng" kern="1200" dirty="0">
            <a:solidFill>
              <a:schemeClr val="bg1"/>
            </a:solidFill>
          </a:endParaRPr>
        </a:p>
      </dsp:txBody>
      <dsp:txXfrm>
        <a:off x="5348019" y="4635709"/>
        <a:ext cx="1495960" cy="354724"/>
      </dsp:txXfrm>
    </dsp:sp>
    <dsp:sp modelId="{4EA0083A-D41B-486E-9878-3E9EB2AAD7AF}">
      <dsp:nvSpPr>
        <dsp:cNvPr id="0" name=""/>
        <dsp:cNvSpPr/>
      </dsp:nvSpPr>
      <dsp:spPr>
        <a:xfrm>
          <a:off x="5382490" y="5004417"/>
          <a:ext cx="1427018" cy="88313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tr-TR" sz="1700" b="1" u="sng" kern="1200" dirty="0" smtClean="0">
              <a:solidFill>
                <a:schemeClr val="bg1"/>
              </a:solidFill>
            </a:rPr>
            <a:t>Sanal gruplar</a:t>
          </a:r>
          <a:endParaRPr lang="tr-TR" sz="1700" b="1" u="sng" kern="1200" dirty="0">
            <a:solidFill>
              <a:schemeClr val="bg1"/>
            </a:solidFill>
          </a:endParaRPr>
        </a:p>
      </dsp:txBody>
      <dsp:txXfrm>
        <a:off x="5591472" y="5225200"/>
        <a:ext cx="1009054" cy="4415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BD5E0-E98A-41A3-909C-BD16BA2C9F28}">
      <dsp:nvSpPr>
        <dsp:cNvPr id="0" name=""/>
        <dsp:cNvSpPr/>
      </dsp:nvSpPr>
      <dsp:spPr>
        <a:xfrm>
          <a:off x="1332937" y="428184"/>
          <a:ext cx="8637137" cy="4608045"/>
        </a:xfrm>
        <a:prstGeom prst="pie">
          <a:avLst>
            <a:gd name="adj1" fmla="val 16200000"/>
            <a:gd name="adj2" fmla="val 180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smtClean="0">
              <a:solidFill>
                <a:schemeClr val="bg1"/>
              </a:solidFill>
            </a:rPr>
            <a:t>HEDEF</a:t>
          </a:r>
          <a:endParaRPr lang="tr-TR" sz="2400" b="1" kern="1200" dirty="0">
            <a:solidFill>
              <a:schemeClr val="bg1"/>
            </a:solidFill>
          </a:endParaRPr>
        </a:p>
      </dsp:txBody>
      <dsp:txXfrm>
        <a:off x="5884914" y="1404650"/>
        <a:ext cx="3084691" cy="1371442"/>
      </dsp:txXfrm>
    </dsp:sp>
    <dsp:sp modelId="{D9744BAE-2114-46FD-A953-9A8529C1EC82}">
      <dsp:nvSpPr>
        <dsp:cNvPr id="0" name=""/>
        <dsp:cNvSpPr/>
      </dsp:nvSpPr>
      <dsp:spPr>
        <a:xfrm>
          <a:off x="1238033" y="592757"/>
          <a:ext cx="8637137" cy="4608045"/>
        </a:xfrm>
        <a:prstGeom prst="pie">
          <a:avLst>
            <a:gd name="adj1" fmla="val 1800000"/>
            <a:gd name="adj2" fmla="val 900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solidFill>
                <a:schemeClr val="bg1"/>
              </a:solidFill>
            </a:rPr>
            <a:t>İÇERİK</a:t>
          </a:r>
          <a:endParaRPr lang="tr-TR" sz="2400" b="1" kern="1200" dirty="0">
            <a:solidFill>
              <a:schemeClr val="bg1"/>
            </a:solidFill>
          </a:endParaRPr>
        </a:p>
      </dsp:txBody>
      <dsp:txXfrm>
        <a:off x="3294495" y="3582501"/>
        <a:ext cx="4627037" cy="1206869"/>
      </dsp:txXfrm>
    </dsp:sp>
    <dsp:sp modelId="{8CEC28DA-C07D-4A02-BEDD-347E8B8CD190}">
      <dsp:nvSpPr>
        <dsp:cNvPr id="0" name=""/>
        <dsp:cNvSpPr/>
      </dsp:nvSpPr>
      <dsp:spPr>
        <a:xfrm>
          <a:off x="1143130" y="428184"/>
          <a:ext cx="8637137" cy="4608045"/>
        </a:xfrm>
        <a:prstGeom prst="pie">
          <a:avLst>
            <a:gd name="adj1" fmla="val 9000000"/>
            <a:gd name="adj2" fmla="val 1620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smtClean="0">
              <a:solidFill>
                <a:schemeClr val="bg1"/>
              </a:solidFill>
            </a:rPr>
            <a:t>DEĞERLENDİRME</a:t>
          </a:r>
          <a:endParaRPr lang="tr-TR" sz="2400" b="1" kern="1200" dirty="0">
            <a:solidFill>
              <a:schemeClr val="bg1"/>
            </a:solidFill>
          </a:endParaRPr>
        </a:p>
      </dsp:txBody>
      <dsp:txXfrm>
        <a:off x="2143598" y="1404650"/>
        <a:ext cx="3084691" cy="1371442"/>
      </dsp:txXfrm>
    </dsp:sp>
    <dsp:sp modelId="{13B24591-85A1-405D-A08F-55D1DEA2B685}">
      <dsp:nvSpPr>
        <dsp:cNvPr id="0" name=""/>
        <dsp:cNvSpPr/>
      </dsp:nvSpPr>
      <dsp:spPr>
        <a:xfrm>
          <a:off x="787367" y="214543"/>
          <a:ext cx="9706600" cy="5178565"/>
        </a:xfrm>
        <a:prstGeom prst="circularArrow">
          <a:avLst>
            <a:gd name="adj1" fmla="val 5085"/>
            <a:gd name="adj2" fmla="val 327528"/>
            <a:gd name="adj3" fmla="val 1472472"/>
            <a:gd name="adj4" fmla="val 16199432"/>
            <a:gd name="adj5" fmla="val 5932"/>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AD0EA66-7B53-461D-9258-D5DF5E726BE5}">
      <dsp:nvSpPr>
        <dsp:cNvPr id="0" name=""/>
        <dsp:cNvSpPr/>
      </dsp:nvSpPr>
      <dsp:spPr>
        <a:xfrm>
          <a:off x="692082" y="378825"/>
          <a:ext cx="9706600" cy="5178565"/>
        </a:xfrm>
        <a:prstGeom prst="circularArrow">
          <a:avLst>
            <a:gd name="adj1" fmla="val 5085"/>
            <a:gd name="adj2" fmla="val 327528"/>
            <a:gd name="adj3" fmla="val 8671970"/>
            <a:gd name="adj4" fmla="val 1800502"/>
            <a:gd name="adj5" fmla="val 5932"/>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DAEA84F-399C-4A80-9D01-0E7199C83BF2}">
      <dsp:nvSpPr>
        <dsp:cNvPr id="0" name=""/>
        <dsp:cNvSpPr/>
      </dsp:nvSpPr>
      <dsp:spPr>
        <a:xfrm>
          <a:off x="596798" y="214543"/>
          <a:ext cx="9706600" cy="5178565"/>
        </a:xfrm>
        <a:prstGeom prst="circularArrow">
          <a:avLst>
            <a:gd name="adj1" fmla="val 5085"/>
            <a:gd name="adj2" fmla="val 327528"/>
            <a:gd name="adj3" fmla="val 15873039"/>
            <a:gd name="adj4" fmla="val 9000000"/>
            <a:gd name="adj5" fmla="val 5932"/>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2B5FF-C800-4D2C-8883-9E17E3D825D2}">
      <dsp:nvSpPr>
        <dsp:cNvPr id="0" name=""/>
        <dsp:cNvSpPr/>
      </dsp:nvSpPr>
      <dsp:spPr>
        <a:xfrm>
          <a:off x="4864620" y="3625795"/>
          <a:ext cx="198225" cy="19822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22CE429C-4DEE-480E-A03C-05903405ECA2}">
      <dsp:nvSpPr>
        <dsp:cNvPr id="0" name=""/>
        <dsp:cNvSpPr/>
      </dsp:nvSpPr>
      <dsp:spPr>
        <a:xfrm>
          <a:off x="4690974" y="3904072"/>
          <a:ext cx="198225" cy="198225"/>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5A3E075C-E6CE-4F6E-BDDD-9312BD92622F}">
      <dsp:nvSpPr>
        <dsp:cNvPr id="0" name=""/>
        <dsp:cNvSpPr/>
      </dsp:nvSpPr>
      <dsp:spPr>
        <a:xfrm>
          <a:off x="4484026" y="4144999"/>
          <a:ext cx="198225" cy="198225"/>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69F5E754-6762-4F7A-BBAE-BFB9C35E2821}">
      <dsp:nvSpPr>
        <dsp:cNvPr id="0" name=""/>
        <dsp:cNvSpPr/>
      </dsp:nvSpPr>
      <dsp:spPr>
        <a:xfrm>
          <a:off x="4731412" y="825145"/>
          <a:ext cx="198225" cy="198225"/>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A3A13F2-B645-43F7-99E3-AFAC70047CDF}">
      <dsp:nvSpPr>
        <dsp:cNvPr id="0" name=""/>
        <dsp:cNvSpPr/>
      </dsp:nvSpPr>
      <dsp:spPr>
        <a:xfrm>
          <a:off x="4996242" y="667332"/>
          <a:ext cx="198225" cy="198225"/>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890DA12-A65B-469C-9912-D749CC5861E3}">
      <dsp:nvSpPr>
        <dsp:cNvPr id="0" name=""/>
        <dsp:cNvSpPr/>
      </dsp:nvSpPr>
      <dsp:spPr>
        <a:xfrm>
          <a:off x="5260279" y="509519"/>
          <a:ext cx="198225" cy="19822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E0D07F91-94E4-4E03-BB6A-419D5C0C4428}">
      <dsp:nvSpPr>
        <dsp:cNvPr id="0" name=""/>
        <dsp:cNvSpPr/>
      </dsp:nvSpPr>
      <dsp:spPr>
        <a:xfrm>
          <a:off x="5524316" y="667332"/>
          <a:ext cx="198225" cy="198225"/>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B8DC663C-871B-4DBC-8DF6-12912EF943E2}">
      <dsp:nvSpPr>
        <dsp:cNvPr id="0" name=""/>
        <dsp:cNvSpPr/>
      </dsp:nvSpPr>
      <dsp:spPr>
        <a:xfrm>
          <a:off x="5789146" y="825145"/>
          <a:ext cx="198225" cy="198225"/>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CF8219B-4622-4ECE-9295-38C3852096F1}">
      <dsp:nvSpPr>
        <dsp:cNvPr id="0" name=""/>
        <dsp:cNvSpPr/>
      </dsp:nvSpPr>
      <dsp:spPr>
        <a:xfrm>
          <a:off x="5260279" y="842504"/>
          <a:ext cx="198225" cy="198225"/>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5DC8712A-3E42-4C47-80D2-9F31C58F7708}">
      <dsp:nvSpPr>
        <dsp:cNvPr id="0" name=""/>
        <dsp:cNvSpPr/>
      </dsp:nvSpPr>
      <dsp:spPr>
        <a:xfrm>
          <a:off x="5260279" y="1175489"/>
          <a:ext cx="198225" cy="198225"/>
        </a:xfrm>
        <a:prstGeom prst="ellipse">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F889214C-3505-40AD-93D3-871605D688DA}">
      <dsp:nvSpPr>
        <dsp:cNvPr id="0" name=""/>
        <dsp:cNvSpPr/>
      </dsp:nvSpPr>
      <dsp:spPr>
        <a:xfrm>
          <a:off x="3647512" y="4869051"/>
          <a:ext cx="4275337" cy="1146772"/>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04947" tIns="99060" rIns="99060" bIns="99060" numCol="1" spcCol="1270" anchor="ctr" anchorCtr="0">
          <a:noAutofit/>
        </a:bodyPr>
        <a:lstStyle/>
        <a:p>
          <a:pPr lvl="0" algn="l" defTabSz="1155700">
            <a:lnSpc>
              <a:spcPct val="90000"/>
            </a:lnSpc>
            <a:spcBef>
              <a:spcPct val="0"/>
            </a:spcBef>
            <a:spcAft>
              <a:spcPct val="35000"/>
            </a:spcAft>
          </a:pPr>
          <a:r>
            <a:rPr lang="tr-TR" sz="2600" b="1" kern="1200" dirty="0" smtClean="0">
              <a:solidFill>
                <a:schemeClr val="bg1"/>
              </a:solidFill>
            </a:rPr>
            <a:t>Öğrenmenin değerlendirilmesinden</a:t>
          </a:r>
          <a:endParaRPr lang="tr-TR" sz="2600" b="1" kern="1200" dirty="0">
            <a:solidFill>
              <a:schemeClr val="bg1"/>
            </a:solidFill>
          </a:endParaRPr>
        </a:p>
      </dsp:txBody>
      <dsp:txXfrm>
        <a:off x="3703493" y="4925032"/>
        <a:ext cx="4163375" cy="1034810"/>
      </dsp:txXfrm>
    </dsp:sp>
    <dsp:sp modelId="{4E408FA2-B35E-4F02-84AE-389EEACD7C55}">
      <dsp:nvSpPr>
        <dsp:cNvPr id="0" name=""/>
        <dsp:cNvSpPr/>
      </dsp:nvSpPr>
      <dsp:spPr>
        <a:xfrm>
          <a:off x="2462121" y="3745424"/>
          <a:ext cx="1982259" cy="1982128"/>
        </a:xfrm>
        <a:prstGeom prst="ellipse">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4A494AE8-645F-44EF-8067-FBC1BC873FD0}">
      <dsp:nvSpPr>
        <dsp:cNvPr id="0" name=""/>
        <dsp:cNvSpPr/>
      </dsp:nvSpPr>
      <dsp:spPr>
        <a:xfrm>
          <a:off x="5454540" y="2626005"/>
          <a:ext cx="4275337" cy="114677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04947" tIns="99060" rIns="99060" bIns="99060" numCol="1" spcCol="1270" anchor="ctr" anchorCtr="0">
          <a:noAutofit/>
        </a:bodyPr>
        <a:lstStyle/>
        <a:p>
          <a:pPr lvl="0" algn="l" defTabSz="1155700">
            <a:lnSpc>
              <a:spcPct val="90000"/>
            </a:lnSpc>
            <a:spcBef>
              <a:spcPct val="0"/>
            </a:spcBef>
            <a:spcAft>
              <a:spcPct val="35000"/>
            </a:spcAft>
          </a:pPr>
          <a:r>
            <a:rPr lang="tr-TR" sz="2600" b="1" kern="1200" dirty="0" smtClean="0">
              <a:solidFill>
                <a:schemeClr val="bg1"/>
              </a:solidFill>
            </a:rPr>
            <a:t>Öğrenme için Değerlendirmeye</a:t>
          </a:r>
          <a:endParaRPr lang="tr-TR" sz="2600" b="1" kern="1200" dirty="0">
            <a:solidFill>
              <a:schemeClr val="bg1"/>
            </a:solidFill>
          </a:endParaRPr>
        </a:p>
      </dsp:txBody>
      <dsp:txXfrm>
        <a:off x="5510521" y="2681986"/>
        <a:ext cx="4163375" cy="1034810"/>
      </dsp:txXfrm>
    </dsp:sp>
    <dsp:sp modelId="{9C4312C8-9BEE-4B32-92A2-D6C32EBA0B42}">
      <dsp:nvSpPr>
        <dsp:cNvPr id="0" name=""/>
        <dsp:cNvSpPr/>
      </dsp:nvSpPr>
      <dsp:spPr>
        <a:xfrm>
          <a:off x="4269149" y="1502379"/>
          <a:ext cx="1982259" cy="1982128"/>
        </a:xfrm>
        <a:prstGeom prst="ellipse">
          <a:avLst/>
        </a:prstGeom>
        <a:blipFill rotWithShape="1">
          <a:blip xmlns:r="http://schemas.openxmlformats.org/officeDocument/2006/relationships" r:embed="rId2"/>
          <a:stretch>
            <a:fillRect/>
          </a:stretch>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61706-F5D6-4CC9-A35D-A64363CD31E7}" type="datetimeFigureOut">
              <a:rPr lang="en-US"/>
              <a:t>11/28/2017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E48A5D-379A-4C9D-A4B6-977142255B2D}" type="slidenum">
              <a:rPr lang="en-US"/>
              <a:t>‹#›</a:t>
            </a:fld>
            <a:endParaRPr lang="en-US"/>
          </a:p>
        </p:txBody>
      </p:sp>
    </p:spTree>
    <p:extLst>
      <p:ext uri="{BB962C8B-B14F-4D97-AF65-F5344CB8AC3E}">
        <p14:creationId xmlns:p14="http://schemas.microsoft.com/office/powerpoint/2010/main" val="2782519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E48A5D-379A-4C9D-A4B6-977142255B2D}" type="slidenum">
              <a:rPr lang="en-US"/>
              <a:t>1</a:t>
            </a:fld>
            <a:endParaRPr lang="en-US"/>
          </a:p>
        </p:txBody>
      </p:sp>
    </p:spTree>
    <p:extLst>
      <p:ext uri="{BB962C8B-B14F-4D97-AF65-F5344CB8AC3E}">
        <p14:creationId xmlns:p14="http://schemas.microsoft.com/office/powerpoint/2010/main" val="2978844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50000"/>
              </a:lnSpc>
            </a:pPr>
            <a:r>
              <a:rPr lang="tr-TR" sz="1200" dirty="0" smtClean="0">
                <a:solidFill>
                  <a:schemeClr val="bg1"/>
                </a:solidFill>
                <a:effectLst/>
              </a:rPr>
              <a:t>YAPILANDIRMACI ANLAYIŞ</a:t>
            </a:r>
          </a:p>
          <a:p>
            <a:pPr algn="just">
              <a:lnSpc>
                <a:spcPct val="150000"/>
              </a:lnSpc>
            </a:pPr>
            <a:r>
              <a:rPr lang="tr-TR" sz="1200" dirty="0" smtClean="0">
                <a:solidFill>
                  <a:schemeClr val="bg1"/>
                </a:solidFill>
                <a:effectLst/>
              </a:rPr>
              <a:t>BİLGİYİ ÖĞRENCİNİN YAPILANDIRDIĞI ANLAYIŞ</a:t>
            </a:r>
          </a:p>
          <a:p>
            <a:pPr algn="just">
              <a:lnSpc>
                <a:spcPct val="150000"/>
              </a:lnSpc>
            </a:pPr>
            <a:r>
              <a:rPr lang="tr-TR" sz="1200" dirty="0" smtClean="0">
                <a:solidFill>
                  <a:schemeClr val="bg1"/>
                </a:solidFill>
                <a:effectLst/>
              </a:rPr>
              <a:t>GERÇEK ORTAMLARA YAKIN ÖĞRENME ORTAMLARI HAZIRLAMA</a:t>
            </a:r>
          </a:p>
          <a:p>
            <a:pPr algn="just">
              <a:lnSpc>
                <a:spcPct val="150000"/>
              </a:lnSpc>
            </a:pPr>
            <a:r>
              <a:rPr lang="tr-TR" sz="1200" dirty="0" smtClean="0">
                <a:solidFill>
                  <a:schemeClr val="bg1"/>
                </a:solidFill>
                <a:effectLst/>
              </a:rPr>
              <a:t>ÖĞRETMENİN GÖREVİ YÖNLENDİRME</a:t>
            </a:r>
            <a:endParaRPr lang="tr-TR" sz="1200" dirty="0" smtClean="0">
              <a:solidFill>
                <a:schemeClr val="bg1"/>
              </a:solidFill>
            </a:endParaRPr>
          </a:p>
          <a:p>
            <a:endParaRPr lang="tr-TR" dirty="0" smtClean="0"/>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14</a:t>
            </a:fld>
            <a:endParaRPr lang="en-US"/>
          </a:p>
        </p:txBody>
      </p:sp>
    </p:spTree>
    <p:extLst>
      <p:ext uri="{BB962C8B-B14F-4D97-AF65-F5344CB8AC3E}">
        <p14:creationId xmlns:p14="http://schemas.microsoft.com/office/powerpoint/2010/main" val="304373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effectLst/>
              </a:rPr>
              <a:t>Türkiye Cumhuriyeti, kuruluşundan itibaren öğretmenlere önemli bir rol biçmiştir. Hem yeni Cumhuriyetin ideolojisinin aktarılması hem de modern toplumun inşası için öğretmenler önemli bir değişim aktörü olarak görülmüştür. Cumhuriyetin kurulduğu yıllardan öğretmen yetiştirme yetkisinin üniversitelere devredildiği 1982 yılına kadar tercih edilen öğretmen yetiştirme uygulamalarına bakıldığında, öğretmenliğe mesleki bir kimlik kazandırma, sürekli var olan öğretmen ihtiyacını nitelikli öğretmenlerle giderme adına önemli adımlar atılmış, ancak sürekli artan öğretmen ihtiyacını karşılayacak sayıda öğretmen yetiştirilememiştir</a:t>
            </a:r>
            <a:endParaRPr lang="tr-TR" dirty="0" smtClean="0">
              <a:solidFill>
                <a:schemeClr val="bg1"/>
              </a:solidFill>
            </a:endParaRPr>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15</a:t>
            </a:fld>
            <a:endParaRPr lang="en-US"/>
          </a:p>
        </p:txBody>
      </p:sp>
    </p:spTree>
    <p:extLst>
      <p:ext uri="{BB962C8B-B14F-4D97-AF65-F5344CB8AC3E}">
        <p14:creationId xmlns:p14="http://schemas.microsoft.com/office/powerpoint/2010/main" val="1490939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16</a:t>
            </a:fld>
            <a:endParaRPr lang="en-US"/>
          </a:p>
        </p:txBody>
      </p:sp>
    </p:spTree>
    <p:extLst>
      <p:ext uri="{BB962C8B-B14F-4D97-AF65-F5344CB8AC3E}">
        <p14:creationId xmlns:p14="http://schemas.microsoft.com/office/powerpoint/2010/main" val="2474607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ctr">
              <a:buFont typeface="Wingdings" panose="05000000000000000000" pitchFamily="2" charset="2"/>
              <a:buNone/>
            </a:pPr>
            <a:r>
              <a:rPr lang="tr-TR" altLang="tr-TR" sz="1200" dirty="0" smtClean="0"/>
              <a:t>ÖNCE, ABD’DE DAHA SONRA DA JAPONYA VE AB’DE, SANAYİ ÇAĞINI TAKİBEN GELMEKTE OLAN ÇAĞA </a:t>
            </a:r>
            <a:r>
              <a:rPr lang="tr-TR" altLang="tr-TR" sz="1200" b="1" dirty="0" smtClean="0"/>
              <a:t>“BİLGİ ÇAĞI”</a:t>
            </a:r>
            <a:r>
              <a:rPr lang="tr-TR" altLang="tr-TR" sz="1200" dirty="0" smtClean="0"/>
              <a:t>, YENİ TOPLUMA DA </a:t>
            </a:r>
            <a:r>
              <a:rPr lang="tr-TR" altLang="tr-TR" sz="1200" b="1" dirty="0" smtClean="0"/>
              <a:t>“BİLGİ TOPLUMU”</a:t>
            </a:r>
            <a:r>
              <a:rPr lang="tr-TR" altLang="tr-TR" sz="1200" dirty="0" smtClean="0"/>
              <a:t> DENİLMEYE VE BU ÇERÇEVEDE, KAMU YÖNETİMİNDE VE ÖZEL SEKTÖR KURUMLARINDA BÖYLE BİR TOPLUMUN GEREKLERİ YERİNE GETİRİLMEYE BAŞLANDI.</a:t>
            </a:r>
          </a:p>
        </p:txBody>
      </p:sp>
      <p:sp>
        <p:nvSpPr>
          <p:cNvPr id="4" name="Slayt Numarası Yer Tutucusu 3"/>
          <p:cNvSpPr>
            <a:spLocks noGrp="1"/>
          </p:cNvSpPr>
          <p:nvPr>
            <p:ph type="sldNum" sz="quarter" idx="10"/>
          </p:nvPr>
        </p:nvSpPr>
        <p:spPr/>
        <p:txBody>
          <a:bodyPr/>
          <a:lstStyle/>
          <a:p>
            <a:fld id="{27E48A5D-379A-4C9D-A4B6-977142255B2D}" type="slidenum">
              <a:rPr lang="en-US" smtClean="0"/>
              <a:t>2</a:t>
            </a:fld>
            <a:endParaRPr lang="en-US"/>
          </a:p>
        </p:txBody>
      </p:sp>
    </p:spTree>
    <p:extLst>
      <p:ext uri="{BB962C8B-B14F-4D97-AF65-F5344CB8AC3E}">
        <p14:creationId xmlns:p14="http://schemas.microsoft.com/office/powerpoint/2010/main" val="97449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ctr">
              <a:buFont typeface="Wingdings" panose="05000000000000000000" pitchFamily="2" charset="2"/>
              <a:buNone/>
            </a:pPr>
            <a:r>
              <a:rPr lang="tr-TR" altLang="tr-TR" dirty="0" smtClean="0"/>
              <a:t>GÜNÜMÜZDE ÖĞRETMENİN, BİLGİ VE DENEYİM ALANLARINA KAPIYI ARALAMADA BİR ANAHTAR OLARAK GÖRÜLMESİ DAHA UYGUNDUR.</a:t>
            </a:r>
          </a:p>
        </p:txBody>
      </p:sp>
      <p:sp>
        <p:nvSpPr>
          <p:cNvPr id="4" name="Slayt Numarası Yer Tutucusu 3"/>
          <p:cNvSpPr>
            <a:spLocks noGrp="1"/>
          </p:cNvSpPr>
          <p:nvPr>
            <p:ph type="sldNum" sz="quarter" idx="10"/>
          </p:nvPr>
        </p:nvSpPr>
        <p:spPr/>
        <p:txBody>
          <a:bodyPr/>
          <a:lstStyle/>
          <a:p>
            <a:fld id="{27E48A5D-379A-4C9D-A4B6-977142255B2D}" type="slidenum">
              <a:rPr lang="en-US" smtClean="0"/>
              <a:t>4</a:t>
            </a:fld>
            <a:endParaRPr lang="en-US"/>
          </a:p>
        </p:txBody>
      </p:sp>
    </p:spTree>
    <p:extLst>
      <p:ext uri="{BB962C8B-B14F-4D97-AF65-F5344CB8AC3E}">
        <p14:creationId xmlns:p14="http://schemas.microsoft.com/office/powerpoint/2010/main" val="1503849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sz="1200" dirty="0" smtClean="0">
                <a:solidFill>
                  <a:schemeClr val="bg1"/>
                </a:solidFill>
                <a:effectLst/>
              </a:rPr>
              <a:t>21. YÜZYILA DAMGASINI VURAN BİLGİ  ÇAĞI; SONSUZ, DİNAMİK VE SÜREKLİ DEĞİŞEN BİR BİLGİ YIĞINIYLA NİTELİK KAZANMAKTADIR. </a:t>
            </a:r>
          </a:p>
          <a:p>
            <a:endParaRPr lang="tr-TR"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5</a:t>
            </a:fld>
            <a:endParaRPr lang="en-US"/>
          </a:p>
        </p:txBody>
      </p:sp>
    </p:spTree>
    <p:extLst>
      <p:ext uri="{BB962C8B-B14F-4D97-AF65-F5344CB8AC3E}">
        <p14:creationId xmlns:p14="http://schemas.microsoft.com/office/powerpoint/2010/main" val="256275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ctr">
              <a:buFont typeface="Wingdings" panose="05000000000000000000" pitchFamily="2" charset="2"/>
              <a:buNone/>
            </a:pPr>
            <a:r>
              <a:rPr lang="tr-TR" altLang="tr-TR" dirty="0" smtClean="0"/>
              <a:t>BU ÇAĞDA BAŞARILI OLMAK İÇİN BELİRLİ BECERİLERE SAHİP OLMAK GEREKECEKTİR. </a:t>
            </a:r>
          </a:p>
          <a:p>
            <a:pPr algn="ctr">
              <a:buFont typeface="Wingdings" panose="05000000000000000000" pitchFamily="2" charset="2"/>
              <a:buNone/>
            </a:pPr>
            <a:r>
              <a:rPr lang="tr-TR" altLang="tr-TR" dirty="0" smtClean="0"/>
              <a:t>BUNLAR;</a:t>
            </a:r>
          </a:p>
        </p:txBody>
      </p:sp>
      <p:sp>
        <p:nvSpPr>
          <p:cNvPr id="4" name="Slayt Numarası Yer Tutucusu 3"/>
          <p:cNvSpPr>
            <a:spLocks noGrp="1"/>
          </p:cNvSpPr>
          <p:nvPr>
            <p:ph type="sldNum" sz="quarter" idx="10"/>
          </p:nvPr>
        </p:nvSpPr>
        <p:spPr/>
        <p:txBody>
          <a:bodyPr/>
          <a:lstStyle/>
          <a:p>
            <a:fld id="{27E48A5D-379A-4C9D-A4B6-977142255B2D}" type="slidenum">
              <a:rPr lang="en-US" smtClean="0"/>
              <a:t>6</a:t>
            </a:fld>
            <a:endParaRPr lang="en-US"/>
          </a:p>
        </p:txBody>
      </p:sp>
    </p:spTree>
    <p:extLst>
      <p:ext uri="{BB962C8B-B14F-4D97-AF65-F5344CB8AC3E}">
        <p14:creationId xmlns:p14="http://schemas.microsoft.com/office/powerpoint/2010/main" val="285194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lvl="0"/>
            <a:r>
              <a:rPr lang="tr-TR" dirty="0" smtClean="0">
                <a:solidFill>
                  <a:schemeClr val="bg1"/>
                </a:solidFill>
              </a:rPr>
              <a:t>SOSYAL</a:t>
            </a:r>
          </a:p>
          <a:p>
            <a:pPr lvl="1"/>
            <a:r>
              <a:rPr lang="tr-TR" dirty="0" smtClean="0">
                <a:solidFill>
                  <a:schemeClr val="bg1"/>
                </a:solidFill>
              </a:rPr>
              <a:t>İŞBİRLİĞİ</a:t>
            </a:r>
          </a:p>
          <a:p>
            <a:pPr lvl="1"/>
            <a:r>
              <a:rPr lang="tr-TR" dirty="0" smtClean="0">
                <a:solidFill>
                  <a:schemeClr val="bg1"/>
                </a:solidFill>
              </a:rPr>
              <a:t>GRUPLA ÇALIŞMA</a:t>
            </a:r>
          </a:p>
          <a:p>
            <a:pPr lvl="1"/>
            <a:r>
              <a:rPr lang="tr-TR" dirty="0" smtClean="0">
                <a:solidFill>
                  <a:schemeClr val="bg1"/>
                </a:solidFill>
              </a:rPr>
              <a:t>BAĞIZSIZ ÇALIŞABİLME</a:t>
            </a:r>
          </a:p>
          <a:p>
            <a:pPr lvl="1"/>
            <a:r>
              <a:rPr lang="tr-TR" dirty="0" smtClean="0">
                <a:solidFill>
                  <a:schemeClr val="bg1"/>
                </a:solidFill>
              </a:rPr>
              <a:t>BAŞA ÇIKABİLME</a:t>
            </a:r>
            <a:endParaRPr lang="tr-TR" dirty="0">
              <a:solidFill>
                <a:schemeClr val="bg1"/>
              </a:solidFill>
            </a:endParaRPr>
          </a:p>
        </p:txBody>
      </p:sp>
      <p:sp>
        <p:nvSpPr>
          <p:cNvPr id="4" name="Slayt Numarası Yer Tutucusu 3"/>
          <p:cNvSpPr>
            <a:spLocks noGrp="1"/>
          </p:cNvSpPr>
          <p:nvPr>
            <p:ph type="sldNum" sz="quarter" idx="10"/>
          </p:nvPr>
        </p:nvSpPr>
        <p:spPr/>
        <p:txBody>
          <a:bodyPr/>
          <a:lstStyle/>
          <a:p>
            <a:fld id="{27E48A5D-379A-4C9D-A4B6-977142255B2D}" type="slidenum">
              <a:rPr lang="en-US" smtClean="0"/>
              <a:t>7</a:t>
            </a:fld>
            <a:endParaRPr lang="en-US"/>
          </a:p>
        </p:txBody>
      </p:sp>
    </p:spTree>
    <p:extLst>
      <p:ext uri="{BB962C8B-B14F-4D97-AF65-F5344CB8AC3E}">
        <p14:creationId xmlns:p14="http://schemas.microsoft.com/office/powerpoint/2010/main" val="1133848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ctr">
              <a:buFont typeface="Wingdings" panose="05000000000000000000" pitchFamily="2" charset="2"/>
              <a:buNone/>
            </a:pPr>
            <a:r>
              <a:rPr lang="tr-TR" altLang="tr-TR" sz="1200" dirty="0" smtClean="0"/>
              <a:t>YENİ BİR TEKNOLOJİK OLASILIKLAR ÇAĞINDA EĞİTİM, ELEKTRONİK YOLLARIN HER TÜRLÜSÜNÜ KULLANMAK DURUMUNDADIR. </a:t>
            </a:r>
            <a:endParaRPr lang="tr-TR" altLang="tr-TR" sz="1200" dirty="0"/>
          </a:p>
        </p:txBody>
      </p:sp>
      <p:sp>
        <p:nvSpPr>
          <p:cNvPr id="4" name="Slayt Numarası Yer Tutucusu 3"/>
          <p:cNvSpPr>
            <a:spLocks noGrp="1"/>
          </p:cNvSpPr>
          <p:nvPr>
            <p:ph type="sldNum" sz="quarter" idx="10"/>
          </p:nvPr>
        </p:nvSpPr>
        <p:spPr/>
        <p:txBody>
          <a:bodyPr/>
          <a:lstStyle/>
          <a:p>
            <a:fld id="{27E48A5D-379A-4C9D-A4B6-977142255B2D}" type="slidenum">
              <a:rPr lang="en-US" smtClean="0"/>
              <a:t>8</a:t>
            </a:fld>
            <a:endParaRPr lang="en-US"/>
          </a:p>
        </p:txBody>
      </p:sp>
    </p:spTree>
    <p:extLst>
      <p:ext uri="{BB962C8B-B14F-4D97-AF65-F5344CB8AC3E}">
        <p14:creationId xmlns:p14="http://schemas.microsoft.com/office/powerpoint/2010/main" val="528543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lvl="0"/>
            <a:r>
              <a:rPr lang="tr-TR" sz="1200" b="1" u="sng" dirty="0" smtClean="0">
                <a:solidFill>
                  <a:schemeClr val="bg1"/>
                </a:solidFill>
              </a:rPr>
              <a:t>Video</a:t>
            </a:r>
          </a:p>
          <a:p>
            <a:pPr lvl="0"/>
            <a:r>
              <a:rPr lang="tr-TR" sz="1200" b="1" u="sng" dirty="0" err="1" smtClean="0">
                <a:solidFill>
                  <a:schemeClr val="bg1"/>
                </a:solidFill>
              </a:rPr>
              <a:t>Blog</a:t>
            </a:r>
            <a:endParaRPr lang="tr-TR" sz="1200" b="1" u="sng" dirty="0" smtClean="0">
              <a:solidFill>
                <a:schemeClr val="bg1"/>
              </a:solidFill>
            </a:endParaRPr>
          </a:p>
          <a:p>
            <a:pPr lvl="0"/>
            <a:r>
              <a:rPr lang="tr-TR" sz="1200" b="1" u="sng" dirty="0" smtClean="0">
                <a:solidFill>
                  <a:schemeClr val="bg1"/>
                </a:solidFill>
              </a:rPr>
              <a:t>Sanal Sınıflar</a:t>
            </a:r>
          </a:p>
          <a:p>
            <a:pPr lvl="0"/>
            <a:r>
              <a:rPr lang="tr-TR" sz="1200" b="1" u="sng" dirty="0" smtClean="0">
                <a:solidFill>
                  <a:schemeClr val="bg1"/>
                </a:solidFill>
              </a:rPr>
              <a:t>Sosyal Medya</a:t>
            </a:r>
          </a:p>
          <a:p>
            <a:pPr lvl="0"/>
            <a:r>
              <a:rPr lang="tr-TR" sz="1200" b="1" u="sng" dirty="0" smtClean="0">
                <a:solidFill>
                  <a:schemeClr val="bg1"/>
                </a:solidFill>
              </a:rPr>
              <a:t>Adım Sayar</a:t>
            </a:r>
          </a:p>
          <a:p>
            <a:pPr lvl="0"/>
            <a:r>
              <a:rPr lang="tr-TR" sz="1200" b="1" u="sng" dirty="0" err="1" smtClean="0">
                <a:solidFill>
                  <a:schemeClr val="bg1"/>
                </a:solidFill>
              </a:rPr>
              <a:t>Exergaming</a:t>
            </a:r>
            <a:endParaRPr lang="tr-TR" sz="1200" b="1" u="sng" dirty="0" smtClean="0">
              <a:solidFill>
                <a:schemeClr val="bg1"/>
              </a:solidFill>
            </a:endParaRPr>
          </a:p>
          <a:p>
            <a:pPr lvl="0"/>
            <a:r>
              <a:rPr lang="tr-TR" sz="1200" b="1" u="sng" dirty="0" smtClean="0">
                <a:solidFill>
                  <a:schemeClr val="bg1"/>
                </a:solidFill>
              </a:rPr>
              <a:t>Sanal gruplar</a:t>
            </a:r>
            <a:endParaRPr lang="tr-TR" sz="1200" b="1" u="sng" dirty="0">
              <a:solidFill>
                <a:schemeClr val="bg1"/>
              </a:solidFill>
            </a:endParaRPr>
          </a:p>
        </p:txBody>
      </p:sp>
      <p:sp>
        <p:nvSpPr>
          <p:cNvPr id="4" name="Slayt Numarası Yer Tutucusu 3"/>
          <p:cNvSpPr>
            <a:spLocks noGrp="1"/>
          </p:cNvSpPr>
          <p:nvPr>
            <p:ph type="sldNum" sz="quarter" idx="10"/>
          </p:nvPr>
        </p:nvSpPr>
        <p:spPr/>
        <p:txBody>
          <a:bodyPr/>
          <a:lstStyle/>
          <a:p>
            <a:fld id="{27E48A5D-379A-4C9D-A4B6-977142255B2D}" type="slidenum">
              <a:rPr lang="en-US" smtClean="0"/>
              <a:t>9</a:t>
            </a:fld>
            <a:endParaRPr lang="en-US"/>
          </a:p>
        </p:txBody>
      </p:sp>
    </p:spTree>
    <p:extLst>
      <p:ext uri="{BB962C8B-B14F-4D97-AF65-F5344CB8AC3E}">
        <p14:creationId xmlns:p14="http://schemas.microsoft.com/office/powerpoint/2010/main" val="3698231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70000"/>
              </a:lnSpc>
            </a:pPr>
            <a:r>
              <a:rPr lang="tr-TR" sz="1200" dirty="0" smtClean="0">
                <a:solidFill>
                  <a:schemeClr val="bg1"/>
                </a:solidFill>
                <a:effectLst/>
              </a:rPr>
              <a:t>NE ÖĞRETELİM?</a:t>
            </a:r>
          </a:p>
          <a:p>
            <a:pPr algn="just">
              <a:lnSpc>
                <a:spcPct val="170000"/>
              </a:lnSpc>
            </a:pPr>
            <a:r>
              <a:rPr lang="tr-TR" sz="1200" dirty="0" smtClean="0">
                <a:solidFill>
                  <a:schemeClr val="bg1"/>
                </a:solidFill>
                <a:effectLst/>
              </a:rPr>
              <a:t>NASIL ÖĞRETELİM?</a:t>
            </a:r>
            <a:endParaRPr lang="tr-TR" sz="1200" dirty="0">
              <a:solidFill>
                <a:schemeClr val="bg1"/>
              </a:solidFill>
              <a:effectLst/>
            </a:endParaRPr>
          </a:p>
        </p:txBody>
      </p:sp>
      <p:sp>
        <p:nvSpPr>
          <p:cNvPr id="4" name="Slayt Numarası Yer Tutucusu 3"/>
          <p:cNvSpPr>
            <a:spLocks noGrp="1"/>
          </p:cNvSpPr>
          <p:nvPr>
            <p:ph type="sldNum" sz="quarter" idx="10"/>
          </p:nvPr>
        </p:nvSpPr>
        <p:spPr/>
        <p:txBody>
          <a:bodyPr/>
          <a:lstStyle/>
          <a:p>
            <a:fld id="{27E48A5D-379A-4C9D-A4B6-977142255B2D}" type="slidenum">
              <a:rPr lang="en-US" smtClean="0"/>
              <a:t>13</a:t>
            </a:fld>
            <a:endParaRPr lang="en-US"/>
          </a:p>
        </p:txBody>
      </p:sp>
    </p:spTree>
    <p:extLst>
      <p:ext uri="{BB962C8B-B14F-4D97-AF65-F5344CB8AC3E}">
        <p14:creationId xmlns:p14="http://schemas.microsoft.com/office/powerpoint/2010/main" val="1459960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00901474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93188005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36820812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45373323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D72E039-59E1-4656-B493-8596016699DD}" type="datetime1">
              <a:rPr lang="en-US" smtClean="0"/>
              <a:t>11/28/2017</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2203509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72E039-59E1-4656-B493-8596016699DD}" type="datetime1">
              <a:rPr lang="en-US" smtClean="0"/>
              <a:t>11/28/2017</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12185442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72E039-59E1-4656-B493-8596016699DD}" type="datetime1">
              <a:rPr lang="en-US" smtClean="0"/>
              <a:t>11/28/2017</a:t>
            </a:fld>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57217449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72E039-59E1-4656-B493-8596016699DD}" type="datetime1">
              <a:rPr lang="en-US" smtClean="0"/>
              <a:t>11/28/2017</a:t>
            </a:fld>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51836083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72E039-59E1-4656-B493-8596016699DD}" type="datetime1">
              <a:rPr lang="en-US" smtClean="0"/>
              <a:t>11/28/2017</a:t>
            </a:fld>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0196746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72E039-59E1-4656-B493-8596016699DD}" type="datetime1">
              <a:rPr lang="en-US" smtClean="0"/>
              <a:t>11/28/2017</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07212417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72E039-59E1-4656-B493-8596016699DD}" type="datetime1">
              <a:rPr lang="en-US" smtClean="0"/>
              <a:t>11/28/2017</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78763553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72E039-59E1-4656-B493-8596016699DD}" type="datetime1">
              <a:rPr lang="en-US" smtClean="0"/>
              <a:t>11/28/2017</a:t>
            </a:fld>
            <a:endParaRPr lang="en-US" dirty="0"/>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563281226"/>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609611"/>
            <a:ext cx="9440034" cy="1828801"/>
          </a:xfrm>
        </p:spPr>
        <p:txBody>
          <a:bodyPr>
            <a:noAutofit/>
          </a:bodyPr>
          <a:lstStyle/>
          <a:p>
            <a:r>
              <a:rPr lang="tr-TR" sz="4400" dirty="0" smtClean="0"/>
              <a:t>EĞİTİM BİLİMİNE GİRİŞ</a:t>
            </a:r>
            <a:endParaRPr lang="en-US" sz="4400" dirty="0"/>
          </a:p>
        </p:txBody>
      </p:sp>
    </p:spTree>
    <p:extLst>
      <p:ext uri="{BB962C8B-B14F-4D97-AF65-F5344CB8AC3E}">
        <p14:creationId xmlns:p14="http://schemas.microsoft.com/office/powerpoint/2010/main" val="241142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94" y="401781"/>
            <a:ext cx="10353762" cy="970450"/>
          </a:xfrm>
        </p:spPr>
        <p:txBody>
          <a:bodyPr>
            <a:normAutofit/>
          </a:bodyPr>
          <a:lstStyle/>
          <a:p>
            <a:r>
              <a:rPr lang="tr-TR" dirty="0" smtClean="0"/>
              <a:t>ÖĞRETİM DÖNGÜSÜ</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969379065"/>
              </p:ext>
            </p:extLst>
          </p:nvPr>
        </p:nvGraphicFramePr>
        <p:xfrm>
          <a:off x="415636" y="1372231"/>
          <a:ext cx="11076709" cy="54857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DF28FB93-0A08-4E7D-8E63-9EFA29F1E093}" type="slidenum">
              <a:rPr lang="en-US" smtClean="0"/>
              <a:pPr/>
              <a:t>10</a:t>
            </a:fld>
            <a:endParaRPr lang="en-US" dirty="0"/>
          </a:p>
        </p:txBody>
      </p:sp>
    </p:spTree>
    <p:extLst>
      <p:ext uri="{BB962C8B-B14F-4D97-AF65-F5344CB8AC3E}">
        <p14:creationId xmlns:p14="http://schemas.microsoft.com/office/powerpoint/2010/main" val="13390730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HEDEF BELİRLEME</a:t>
            </a:r>
            <a:endParaRPr lang="tr-TR" dirty="0"/>
          </a:p>
        </p:txBody>
      </p:sp>
      <p:sp>
        <p:nvSpPr>
          <p:cNvPr id="3" name="İçerik Yer Tutucusu 2"/>
          <p:cNvSpPr>
            <a:spLocks noGrp="1"/>
          </p:cNvSpPr>
          <p:nvPr>
            <p:ph idx="1"/>
          </p:nvPr>
        </p:nvSpPr>
        <p:spPr>
          <a:xfrm>
            <a:off x="913795" y="2958578"/>
            <a:ext cx="10353762" cy="1571860"/>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lnSpc>
                <a:spcPct val="150000"/>
              </a:lnSpc>
            </a:pPr>
            <a:r>
              <a:rPr lang="tr-TR" sz="2800" dirty="0" smtClean="0">
                <a:solidFill>
                  <a:schemeClr val="bg1"/>
                </a:solidFill>
              </a:rPr>
              <a:t>STANDARTLARA/KAZANIMLARA DAYALI ORTAK PROGRAM ANLAYIŞI</a:t>
            </a:r>
            <a:endParaRPr lang="tr-TR" sz="28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11</a:t>
            </a:fld>
            <a:endParaRPr lang="en-US" dirty="0"/>
          </a:p>
        </p:txBody>
      </p:sp>
    </p:spTree>
    <p:extLst>
      <p:ext uri="{BB962C8B-B14F-4D97-AF65-F5344CB8AC3E}">
        <p14:creationId xmlns:p14="http://schemas.microsoft.com/office/powerpoint/2010/main" val="728270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a:xfrm>
            <a:off x="913795" y="1930454"/>
            <a:ext cx="10353762" cy="4058751"/>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tr-TR" sz="3800" dirty="0" smtClean="0">
                <a:solidFill>
                  <a:schemeClr val="bg1"/>
                </a:solidFill>
              </a:rPr>
              <a:t>ÖĞRENCİLERİN BİLGİYİ YAPILANDIRMALARINA FIRSAT VEREN ÖĞRENME ÇEVRESİ OLUŞTURMAK</a:t>
            </a:r>
          </a:p>
          <a:p>
            <a:pPr algn="ctr"/>
            <a:r>
              <a:rPr lang="tr-TR" sz="3800" dirty="0" smtClean="0">
                <a:solidFill>
                  <a:schemeClr val="bg1"/>
                </a:solidFill>
              </a:rPr>
              <a:t>GERÇEK ORTAMA UYGUN ÖĞRENME ETKİNLİKLERİ HAZIRLAMAK</a:t>
            </a:r>
          </a:p>
          <a:p>
            <a:pPr algn="ctr"/>
            <a:endParaRPr lang="tr-TR" sz="38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12</a:t>
            </a:fld>
            <a:endParaRPr lang="en-US" dirty="0"/>
          </a:p>
        </p:txBody>
      </p:sp>
    </p:spTree>
    <p:extLst>
      <p:ext uri="{BB962C8B-B14F-4D97-AF65-F5344CB8AC3E}">
        <p14:creationId xmlns:p14="http://schemas.microsoft.com/office/powerpoint/2010/main" val="3104994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ÖĞRETİME BAKIŞ AÇISI</a:t>
            </a:r>
            <a:endParaRPr lang="tr-TR" dirty="0"/>
          </a:p>
        </p:txBody>
      </p:sp>
      <p:sp>
        <p:nvSpPr>
          <p:cNvPr id="3" name="İçerik Yer Tutucusu 2"/>
          <p:cNvSpPr>
            <a:spLocks noGrp="1"/>
          </p:cNvSpPr>
          <p:nvPr>
            <p:ph idx="1"/>
          </p:nvPr>
        </p:nvSpPr>
        <p:spPr>
          <a:xfrm>
            <a:off x="602673" y="1932710"/>
            <a:ext cx="11222182" cy="3950566"/>
          </a:xfrm>
        </p:spPr>
        <p:style>
          <a:lnRef idx="0">
            <a:schemeClr val="accent5"/>
          </a:lnRef>
          <a:fillRef idx="3">
            <a:schemeClr val="accent5"/>
          </a:fillRef>
          <a:effectRef idx="3">
            <a:schemeClr val="accent5"/>
          </a:effectRef>
          <a:fontRef idx="minor">
            <a:schemeClr val="lt1"/>
          </a:fontRef>
        </p:style>
        <p:txBody>
          <a:bodyPr>
            <a:normAutofit/>
          </a:bodyPr>
          <a:lstStyle/>
          <a:p>
            <a:pPr algn="just">
              <a:lnSpc>
                <a:spcPct val="170000"/>
              </a:lnSpc>
            </a:pPr>
            <a:r>
              <a:rPr lang="tr-TR" sz="4400" dirty="0" smtClean="0">
                <a:solidFill>
                  <a:schemeClr val="bg1"/>
                </a:solidFill>
                <a:effectLst/>
              </a:rPr>
              <a:t>NE ÖĞRETELİM?</a:t>
            </a:r>
          </a:p>
          <a:p>
            <a:pPr algn="just">
              <a:lnSpc>
                <a:spcPct val="170000"/>
              </a:lnSpc>
            </a:pPr>
            <a:r>
              <a:rPr lang="tr-TR" sz="4400" dirty="0" smtClean="0">
                <a:solidFill>
                  <a:schemeClr val="bg1"/>
                </a:solidFill>
                <a:effectLst/>
              </a:rPr>
              <a:t>NASIL ÖĞRETELİM?</a:t>
            </a:r>
            <a:endParaRPr lang="tr-TR" sz="4400" dirty="0">
              <a:solidFill>
                <a:schemeClr val="bg1"/>
              </a:solidFill>
              <a:effectLst/>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13</a:t>
            </a:fld>
            <a:endParaRPr lang="en-US" dirty="0"/>
          </a:p>
        </p:txBody>
      </p:sp>
    </p:spTree>
    <p:extLst>
      <p:ext uri="{BB962C8B-B14F-4D97-AF65-F5344CB8AC3E}">
        <p14:creationId xmlns:p14="http://schemas.microsoft.com/office/powerpoint/2010/main" val="4023918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DEĞİŞEN ANLAYIŞ</a:t>
            </a:r>
            <a:endParaRPr lang="tr-TR" dirty="0"/>
          </a:p>
        </p:txBody>
      </p:sp>
      <p:sp>
        <p:nvSpPr>
          <p:cNvPr id="3" name="İçerik Yer Tutucusu 2"/>
          <p:cNvSpPr>
            <a:spLocks noGrp="1"/>
          </p:cNvSpPr>
          <p:nvPr>
            <p:ph idx="1"/>
          </p:nvPr>
        </p:nvSpPr>
        <p:spPr>
          <a:xfrm>
            <a:off x="0" y="2027456"/>
            <a:ext cx="12192000" cy="3537382"/>
          </a:xfrm>
        </p:spPr>
        <p:style>
          <a:lnRef idx="2">
            <a:schemeClr val="accent4">
              <a:shade val="50000"/>
            </a:schemeClr>
          </a:lnRef>
          <a:fillRef idx="1">
            <a:schemeClr val="accent4"/>
          </a:fillRef>
          <a:effectRef idx="0">
            <a:schemeClr val="accent4"/>
          </a:effectRef>
          <a:fontRef idx="minor">
            <a:schemeClr val="lt1"/>
          </a:fontRef>
        </p:style>
        <p:txBody>
          <a:bodyPr>
            <a:normAutofit fontScale="92500"/>
          </a:bodyPr>
          <a:lstStyle/>
          <a:p>
            <a:pPr algn="just">
              <a:lnSpc>
                <a:spcPct val="150000"/>
              </a:lnSpc>
            </a:pPr>
            <a:r>
              <a:rPr lang="tr-TR" sz="2800" dirty="0" smtClean="0">
                <a:solidFill>
                  <a:schemeClr val="bg1"/>
                </a:solidFill>
                <a:effectLst/>
              </a:rPr>
              <a:t>YAPILANDIRMACI ANLAYIŞ</a:t>
            </a:r>
          </a:p>
          <a:p>
            <a:pPr algn="just">
              <a:lnSpc>
                <a:spcPct val="150000"/>
              </a:lnSpc>
            </a:pPr>
            <a:r>
              <a:rPr lang="tr-TR" sz="2800" dirty="0" smtClean="0">
                <a:solidFill>
                  <a:schemeClr val="bg1"/>
                </a:solidFill>
                <a:effectLst/>
              </a:rPr>
              <a:t>BİLGİYİ ÖĞRENCİNİN YAPILANDIRDIĞI ANLAYIŞ</a:t>
            </a:r>
          </a:p>
          <a:p>
            <a:pPr algn="just">
              <a:lnSpc>
                <a:spcPct val="150000"/>
              </a:lnSpc>
            </a:pPr>
            <a:r>
              <a:rPr lang="tr-TR" sz="2800" dirty="0" smtClean="0">
                <a:solidFill>
                  <a:schemeClr val="bg1"/>
                </a:solidFill>
                <a:effectLst/>
              </a:rPr>
              <a:t>GERÇEK ORTAMLARA YAKIN ÖĞRENME ORTAMLARI HAZIRLAMA</a:t>
            </a:r>
          </a:p>
          <a:p>
            <a:pPr algn="just">
              <a:lnSpc>
                <a:spcPct val="150000"/>
              </a:lnSpc>
            </a:pPr>
            <a:r>
              <a:rPr lang="tr-TR" sz="2800" dirty="0" smtClean="0">
                <a:solidFill>
                  <a:schemeClr val="bg1"/>
                </a:solidFill>
                <a:effectLst/>
              </a:rPr>
              <a:t>ÖĞRETMENİN GÖREVİ YÖNLENDİRME</a:t>
            </a:r>
            <a:endParaRPr lang="tr-TR" sz="28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14</a:t>
            </a:fld>
            <a:endParaRPr lang="en-US" dirty="0"/>
          </a:p>
        </p:txBody>
      </p:sp>
    </p:spTree>
    <p:extLst>
      <p:ext uri="{BB962C8B-B14F-4D97-AF65-F5344CB8AC3E}">
        <p14:creationId xmlns:p14="http://schemas.microsoft.com/office/powerpoint/2010/main" val="4170977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94" y="217103"/>
            <a:ext cx="10353762" cy="970450"/>
          </a:xfrm>
        </p:spPr>
        <p:txBody>
          <a:bodyPr>
            <a:normAutofit/>
          </a:bodyPr>
          <a:lstStyle/>
          <a:p>
            <a:r>
              <a:rPr lang="tr-TR" dirty="0" smtClean="0"/>
              <a:t>DEĞİŞEN DEĞERLENDİRME ANLAYIŞI</a:t>
            </a:r>
            <a:endParaRPr lang="tr-TR" dirty="0"/>
          </a:p>
        </p:txBody>
      </p:sp>
      <p:sp>
        <p:nvSpPr>
          <p:cNvPr id="5" name="İçerik Yer Tutucusu 4"/>
          <p:cNvSpPr>
            <a:spLocks noGrp="1"/>
          </p:cNvSpPr>
          <p:nvPr>
            <p:ph idx="1"/>
          </p:nvPr>
        </p:nvSpPr>
        <p:spPr/>
        <p:txBody>
          <a:bodyPr/>
          <a:lstStyle/>
          <a:p>
            <a:endParaRPr lang="tr-T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15</a:t>
            </a:fld>
            <a:endParaRPr lang="en-US" dirty="0"/>
          </a:p>
        </p:txBody>
      </p:sp>
      <p:pic>
        <p:nvPicPr>
          <p:cNvPr id="7" name="Picture 4" descr="http://assessment.tki.org.nz/var/tki-assess/storage/images/media/images/the-garden-analogy/17937-1-eng-NZ/The-garden-analogy.jpg?popUp=true&amp;KeepThis=true&amp;TB_iframe=true&amp;height=904&amp;width=944"/>
          <p:cNvPicPr>
            <a:picLocks noChangeAspect="1" noChangeArrowheads="1"/>
          </p:cNvPicPr>
          <p:nvPr/>
        </p:nvPicPr>
        <p:blipFill rotWithShape="1">
          <a:blip r:embed="rId3">
            <a:extLst>
              <a:ext uri="{28A0092B-C50C-407E-A947-70E740481C1C}">
                <a14:useLocalDpi xmlns:a14="http://schemas.microsoft.com/office/drawing/2010/main" val="0"/>
              </a:ext>
            </a:extLst>
          </a:blip>
          <a:srcRect t="34535"/>
          <a:stretch/>
        </p:blipFill>
        <p:spPr bwMode="auto">
          <a:xfrm>
            <a:off x="1623922" y="2126106"/>
            <a:ext cx="7668925" cy="303145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8" name="Yukarı Bükülü Ok 7"/>
          <p:cNvSpPr/>
          <p:nvPr/>
        </p:nvSpPr>
        <p:spPr>
          <a:xfrm rot="9265616">
            <a:off x="1935887" y="1483573"/>
            <a:ext cx="1263913" cy="57129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9" name="Yukarı Bükülü Ok 8"/>
          <p:cNvSpPr/>
          <p:nvPr/>
        </p:nvSpPr>
        <p:spPr>
          <a:xfrm rot="19319513">
            <a:off x="8974418" y="3227580"/>
            <a:ext cx="1263913" cy="57129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0" name="Metin kutusu 9"/>
          <p:cNvSpPr txBox="1"/>
          <p:nvPr/>
        </p:nvSpPr>
        <p:spPr>
          <a:xfrm>
            <a:off x="64468" y="2274669"/>
            <a:ext cx="2865767"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t>ÖĞRENMENİN DEĞERLENDİRİLMESİ</a:t>
            </a:r>
            <a:endParaRPr lang="tr-TR" b="1" dirty="0"/>
          </a:p>
        </p:txBody>
      </p:sp>
      <p:sp>
        <p:nvSpPr>
          <p:cNvPr id="11" name="Metin kutusu 10"/>
          <p:cNvSpPr txBox="1"/>
          <p:nvPr/>
        </p:nvSpPr>
        <p:spPr>
          <a:xfrm>
            <a:off x="8641742" y="2299672"/>
            <a:ext cx="2408780"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b="1" dirty="0" smtClean="0">
                <a:effectLst>
                  <a:outerShdw blurRad="38100" dist="38100" dir="2700000" algn="tl">
                    <a:srgbClr val="000000">
                      <a:alpha val="43137"/>
                    </a:srgbClr>
                  </a:outerShdw>
                </a:effectLst>
              </a:rPr>
              <a:t>ÖĞRENME İÇİN DEĞERLENDİRME</a:t>
            </a:r>
            <a:endParaRPr lang="tr-T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56163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16</a:t>
            </a:fld>
            <a:endParaRPr lang="en-US" dirty="0"/>
          </a:p>
        </p:txBody>
      </p:sp>
      <p:graphicFrame>
        <p:nvGraphicFramePr>
          <p:cNvPr id="5" name="İçerik Yer Tutucusu 3"/>
          <p:cNvGraphicFramePr>
            <a:graphicFrameLocks/>
          </p:cNvGraphicFramePr>
          <p:nvPr>
            <p:extLst>
              <p:ext uri="{D42A27DB-BD31-4B8C-83A1-F6EECF244321}">
                <p14:modId xmlns:p14="http://schemas.microsoft.com/office/powerpoint/2010/main" val="3942194369"/>
              </p:ext>
            </p:extLst>
          </p:nvPr>
        </p:nvGraphicFramePr>
        <p:xfrm>
          <a:off x="0" y="0"/>
          <a:ext cx="12192000" cy="65253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9426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ÖĞRETMENİN YENİ ROLÜ</a:t>
            </a:r>
            <a:endParaRPr lang="tr-TR" dirty="0"/>
          </a:p>
        </p:txBody>
      </p:sp>
      <p:sp>
        <p:nvSpPr>
          <p:cNvPr id="3" name="İçerik Yer Tutucusu 2"/>
          <p:cNvSpPr>
            <a:spLocks noGrp="1"/>
          </p:cNvSpPr>
          <p:nvPr>
            <p:ph idx="1"/>
          </p:nvPr>
        </p:nvSpPr>
        <p:spPr>
          <a:xfrm>
            <a:off x="1142395" y="1955511"/>
            <a:ext cx="10353762" cy="4378037"/>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ctr">
              <a:lnSpc>
                <a:spcPct val="150000"/>
              </a:lnSpc>
              <a:buFont typeface="Wingdings" panose="05000000000000000000" pitchFamily="2" charset="2"/>
              <a:buNone/>
            </a:pPr>
            <a:endParaRPr lang="tr-TR" altLang="tr-TR" sz="3200" dirty="0" smtClean="0">
              <a:solidFill>
                <a:schemeClr val="bg1"/>
              </a:solidFill>
            </a:endParaRPr>
          </a:p>
          <a:p>
            <a:pPr algn="ctr">
              <a:lnSpc>
                <a:spcPct val="150000"/>
              </a:lnSpc>
              <a:buFont typeface="Wingdings" panose="05000000000000000000" pitchFamily="2" charset="2"/>
              <a:buNone/>
            </a:pPr>
            <a:r>
              <a:rPr lang="tr-TR" altLang="tr-TR" sz="3200" b="1" dirty="0" smtClean="0">
                <a:solidFill>
                  <a:schemeClr val="bg1"/>
                </a:solidFill>
              </a:rPr>
              <a:t>Öğretmen bilgiyi transfer eden bir kişi değil, yeni konuları anlamaya çalışırken önceden sahip oldukları bilgileri kullanmada öğrencilere yardımcı olan bir rehberdir.</a:t>
            </a:r>
            <a:r>
              <a:rPr lang="tr-TR" altLang="tr-TR" sz="3200" dirty="0" smtClean="0">
                <a:solidFill>
                  <a:schemeClr val="bg1"/>
                </a:solidFill>
              </a:rPr>
              <a:t> </a:t>
            </a:r>
          </a:p>
          <a:p>
            <a:pPr algn="ctr">
              <a:lnSpc>
                <a:spcPct val="150000"/>
              </a:lnSpc>
              <a:buFont typeface="Wingdings" panose="05000000000000000000" pitchFamily="2" charset="2"/>
              <a:buNone/>
            </a:pPr>
            <a:endParaRPr lang="tr-TR" altLang="tr-TR" sz="3200" dirty="0" smtClean="0">
              <a:solidFill>
                <a:schemeClr val="bg1"/>
              </a:solidFill>
            </a:endParaRPr>
          </a:p>
          <a:p>
            <a:pPr>
              <a:lnSpc>
                <a:spcPct val="150000"/>
              </a:lnSpc>
            </a:pPr>
            <a:endParaRPr lang="tr-TR" sz="32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17</a:t>
            </a:fld>
            <a:endParaRPr lang="en-US" dirty="0"/>
          </a:p>
        </p:txBody>
      </p:sp>
    </p:spTree>
    <p:extLst>
      <p:ext uri="{BB962C8B-B14F-4D97-AF65-F5344CB8AC3E}">
        <p14:creationId xmlns:p14="http://schemas.microsoft.com/office/powerpoint/2010/main" val="18462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ÖĞRETMENİN YENİ ROLÜ</a:t>
            </a:r>
            <a:endParaRPr lang="tr-TR" dirty="0"/>
          </a:p>
        </p:txBody>
      </p:sp>
      <p:sp>
        <p:nvSpPr>
          <p:cNvPr id="3" name="İçerik Yer Tutucusu 2"/>
          <p:cNvSpPr>
            <a:spLocks noGrp="1"/>
          </p:cNvSpPr>
          <p:nvPr>
            <p:ph idx="1"/>
          </p:nvPr>
        </p:nvSpPr>
        <p:spPr>
          <a:xfrm>
            <a:off x="1142395" y="1955511"/>
            <a:ext cx="10353762" cy="4378037"/>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ctr">
              <a:lnSpc>
                <a:spcPct val="150000"/>
              </a:lnSpc>
              <a:buFont typeface="Wingdings" panose="05000000000000000000" pitchFamily="2" charset="2"/>
              <a:buNone/>
            </a:pPr>
            <a:endParaRPr lang="tr-TR" altLang="tr-TR" sz="3200" dirty="0" smtClean="0">
              <a:solidFill>
                <a:schemeClr val="bg1"/>
              </a:solidFill>
            </a:endParaRPr>
          </a:p>
          <a:p>
            <a:pPr algn="ctr">
              <a:lnSpc>
                <a:spcPct val="150000"/>
              </a:lnSpc>
              <a:buFont typeface="Wingdings" panose="05000000000000000000" pitchFamily="2" charset="2"/>
              <a:buNone/>
            </a:pPr>
            <a:r>
              <a:rPr lang="tr-TR" altLang="tr-TR" sz="3200" b="1" dirty="0" smtClean="0">
                <a:solidFill>
                  <a:schemeClr val="bg1"/>
                </a:solidFill>
              </a:rPr>
              <a:t>İLGİ ÇEKİCİ VE ÖĞRENCİLERİN BECERİLERİ NİSPETİNDE ZORLAYICI ETKİNLİKLER HAZIRLAMA</a:t>
            </a:r>
          </a:p>
          <a:p>
            <a:pPr algn="ctr">
              <a:lnSpc>
                <a:spcPct val="150000"/>
              </a:lnSpc>
              <a:buFont typeface="Wingdings" panose="05000000000000000000" pitchFamily="2" charset="2"/>
              <a:buNone/>
            </a:pPr>
            <a:r>
              <a:rPr lang="tr-TR" altLang="tr-TR" sz="3200" b="1" dirty="0" smtClean="0">
                <a:solidFill>
                  <a:schemeClr val="bg1"/>
                </a:solidFill>
              </a:rPr>
              <a:t>UYGUN ÖĞRENME ÇEVRESİ OLUŞTURMA</a:t>
            </a:r>
            <a:endParaRPr lang="tr-TR" altLang="tr-TR" sz="3200" dirty="0" smtClean="0">
              <a:solidFill>
                <a:schemeClr val="bg1"/>
              </a:solidFill>
            </a:endParaRPr>
          </a:p>
          <a:p>
            <a:pPr algn="ctr">
              <a:lnSpc>
                <a:spcPct val="150000"/>
              </a:lnSpc>
              <a:buFont typeface="Wingdings" panose="05000000000000000000" pitchFamily="2" charset="2"/>
              <a:buNone/>
            </a:pPr>
            <a:endParaRPr lang="tr-TR" altLang="tr-TR" sz="3200" dirty="0" smtClean="0">
              <a:solidFill>
                <a:schemeClr val="bg1"/>
              </a:solidFill>
            </a:endParaRPr>
          </a:p>
          <a:p>
            <a:pPr>
              <a:lnSpc>
                <a:spcPct val="150000"/>
              </a:lnSpc>
            </a:pPr>
            <a:endParaRPr lang="tr-TR" sz="32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18</a:t>
            </a:fld>
            <a:endParaRPr lang="en-US" dirty="0"/>
          </a:p>
        </p:txBody>
      </p:sp>
    </p:spTree>
    <p:extLst>
      <p:ext uri="{BB962C8B-B14F-4D97-AF65-F5344CB8AC3E}">
        <p14:creationId xmlns:p14="http://schemas.microsoft.com/office/powerpoint/2010/main" val="1418331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ÖĞRETMENİN YENİ ROLÜ</a:t>
            </a:r>
            <a:endParaRPr lang="tr-TR" sz="3200" dirty="0">
              <a:solidFill>
                <a:schemeClr val="bg1"/>
              </a:solidFill>
            </a:endParaRPr>
          </a:p>
        </p:txBody>
      </p:sp>
      <p:sp>
        <p:nvSpPr>
          <p:cNvPr id="3" name="İçerik Yer Tutucusu 2"/>
          <p:cNvSpPr>
            <a:spLocks noGrp="1"/>
          </p:cNvSpPr>
          <p:nvPr>
            <p:ph idx="1"/>
          </p:nvPr>
        </p:nvSpPr>
        <p:spPr>
          <a:xfrm>
            <a:off x="913794" y="2917013"/>
            <a:ext cx="10353762" cy="1779677"/>
          </a:xfrm>
        </p:spPr>
        <p:style>
          <a:lnRef idx="3">
            <a:schemeClr val="lt1"/>
          </a:lnRef>
          <a:fillRef idx="1">
            <a:schemeClr val="accent3"/>
          </a:fillRef>
          <a:effectRef idx="1">
            <a:schemeClr val="accent3"/>
          </a:effectRef>
          <a:fontRef idx="minor">
            <a:schemeClr val="lt1"/>
          </a:fontRef>
        </p:style>
        <p:txBody>
          <a:bodyPr>
            <a:normAutofit/>
          </a:bodyPr>
          <a:lstStyle/>
          <a:p>
            <a:pPr algn="just">
              <a:lnSpc>
                <a:spcPct val="150000"/>
              </a:lnSpc>
            </a:pPr>
            <a:r>
              <a:rPr lang="tr-TR" altLang="tr-TR" sz="3200" dirty="0" smtClean="0">
                <a:solidFill>
                  <a:schemeClr val="bg1"/>
                </a:solidFill>
              </a:rPr>
              <a:t> Öğrencilerin bireysel farklılıklarını ve gereksinimlerini dikkate alır.</a:t>
            </a:r>
          </a:p>
          <a:p>
            <a:pPr algn="just">
              <a:lnSpc>
                <a:spcPct val="150000"/>
              </a:lnSpc>
            </a:pPr>
            <a:endParaRPr lang="tr-TR" sz="32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z="3200" smtClean="0">
                <a:solidFill>
                  <a:schemeClr val="bg1"/>
                </a:solidFill>
              </a:rPr>
              <a:pPr/>
              <a:t>19</a:t>
            </a:fld>
            <a:endParaRPr lang="en-US" sz="3200" dirty="0">
              <a:solidFill>
                <a:schemeClr val="bg1"/>
              </a:solidFill>
            </a:endParaRPr>
          </a:p>
        </p:txBody>
      </p:sp>
    </p:spTree>
    <p:extLst>
      <p:ext uri="{BB962C8B-B14F-4D97-AF65-F5344CB8AC3E}">
        <p14:creationId xmlns:p14="http://schemas.microsoft.com/office/powerpoint/2010/main" val="2549829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9119" y="0"/>
            <a:ext cx="10353762" cy="831273"/>
          </a:xfrm>
        </p:spPr>
        <p:txBody>
          <a:bodyPr/>
          <a:lstStyle/>
          <a:p>
            <a:r>
              <a:rPr lang="tr-TR" dirty="0" smtClean="0"/>
              <a:t>EĞİTİM-ÖĞRETİMDE YENİLİKLER</a:t>
            </a:r>
            <a:endParaRPr lang="tr-TR" dirty="0"/>
          </a:p>
        </p:txBody>
      </p:sp>
      <p:sp>
        <p:nvSpPr>
          <p:cNvPr id="4" name="İçerik Yer Tutucusu 3"/>
          <p:cNvSpPr>
            <a:spLocks noGrp="1"/>
          </p:cNvSpPr>
          <p:nvPr>
            <p:ph idx="1"/>
          </p:nvPr>
        </p:nvSpPr>
        <p:spPr>
          <a:xfrm>
            <a:off x="860006" y="1571085"/>
            <a:ext cx="10353762" cy="3579140"/>
          </a:xfrm>
        </p:spPr>
        <p:style>
          <a:lnRef idx="1">
            <a:schemeClr val="accent3"/>
          </a:lnRef>
          <a:fillRef idx="3">
            <a:schemeClr val="accent3"/>
          </a:fillRef>
          <a:effectRef idx="2">
            <a:schemeClr val="accent3"/>
          </a:effectRef>
          <a:fontRef idx="minor">
            <a:schemeClr val="lt1"/>
          </a:fontRef>
        </p:style>
        <p:txBody>
          <a:bodyPr>
            <a:normAutofit/>
          </a:bodyPr>
          <a:lstStyle/>
          <a:p>
            <a:pPr algn="just">
              <a:lnSpc>
                <a:spcPct val="150000"/>
              </a:lnSpc>
            </a:pPr>
            <a:r>
              <a:rPr lang="tr-TR" sz="3000" dirty="0" smtClean="0">
                <a:solidFill>
                  <a:schemeClr val="bg1"/>
                </a:solidFill>
              </a:rPr>
              <a:t>Önce, ABD'de daha sonra da Japonya ve AB'de, sanayi çağını takiben gelmekte olan çağa “bilgi çağı”, yeni topluma da “bilgi toplumu” denilmeye ve bu çerçevede, kamu yönetiminde ve özel sektör kurumlarında böyle bir toplumun gerekleri yerine getirilmeye başlandı.</a:t>
            </a:r>
            <a:endParaRPr lang="tr-TR" sz="3000" dirty="0">
              <a:solidFill>
                <a:schemeClr val="bg1"/>
              </a:solidFill>
            </a:endParaRPr>
          </a:p>
        </p:txBody>
      </p:sp>
      <p:sp>
        <p:nvSpPr>
          <p:cNvPr id="3" name="Slayt Numarası Yer Tutucusu 2"/>
          <p:cNvSpPr>
            <a:spLocks noGrp="1"/>
          </p:cNvSpPr>
          <p:nvPr>
            <p:ph type="sldNum" sz="quarter" idx="12"/>
          </p:nvPr>
        </p:nvSpPr>
        <p:spPr/>
        <p:txBody>
          <a:bodyPr/>
          <a:lstStyle/>
          <a:p>
            <a:fld id="{DF28FB93-0A08-4E7D-8E63-9EFA29F1E093}" type="slidenum">
              <a:rPr lang="en-US" smtClean="0"/>
              <a:pPr/>
              <a:t>2</a:t>
            </a:fld>
            <a:endParaRPr lang="en-US" dirty="0"/>
          </a:p>
        </p:txBody>
      </p:sp>
    </p:spTree>
    <p:extLst>
      <p:ext uri="{BB962C8B-B14F-4D97-AF65-F5344CB8AC3E}">
        <p14:creationId xmlns:p14="http://schemas.microsoft.com/office/powerpoint/2010/main" val="24769432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9119" y="0"/>
            <a:ext cx="10353762" cy="768927"/>
          </a:xfrm>
        </p:spPr>
        <p:txBody>
          <a:bodyPr/>
          <a:lstStyle/>
          <a:p>
            <a:endParaRPr lang="tr-TR" dirty="0"/>
          </a:p>
        </p:txBody>
      </p:sp>
      <p:sp>
        <p:nvSpPr>
          <p:cNvPr id="3" name="İçerik Yer Tutucusu 2"/>
          <p:cNvSpPr>
            <a:spLocks noGrp="1"/>
          </p:cNvSpPr>
          <p:nvPr>
            <p:ph idx="1"/>
          </p:nvPr>
        </p:nvSpPr>
        <p:spPr>
          <a:xfrm>
            <a:off x="0" y="5674761"/>
            <a:ext cx="12192000" cy="782151"/>
          </a:xfrm>
        </p:spPr>
        <p:style>
          <a:lnRef idx="3">
            <a:schemeClr val="lt1"/>
          </a:lnRef>
          <a:fillRef idx="1">
            <a:schemeClr val="accent2"/>
          </a:fillRef>
          <a:effectRef idx="1">
            <a:schemeClr val="accent2"/>
          </a:effectRef>
          <a:fontRef idx="minor">
            <a:schemeClr val="lt1"/>
          </a:fontRef>
        </p:style>
        <p:txBody>
          <a:bodyPr>
            <a:noAutofit/>
          </a:bodyPr>
          <a:lstStyle/>
          <a:p>
            <a:r>
              <a:rPr lang="tr-TR" sz="3400" dirty="0" smtClean="0">
                <a:solidFill>
                  <a:schemeClr val="bg1"/>
                </a:solidFill>
              </a:rPr>
              <a:t>TEŞEKKÜRLER</a:t>
            </a:r>
            <a:endParaRPr lang="tr-TR" sz="34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20</a:t>
            </a:fld>
            <a:endParaRPr lang="en-US" dirty="0"/>
          </a:p>
        </p:txBody>
      </p:sp>
    </p:spTree>
    <p:extLst>
      <p:ext uri="{BB962C8B-B14F-4D97-AF65-F5344CB8AC3E}">
        <p14:creationId xmlns:p14="http://schemas.microsoft.com/office/powerpoint/2010/main" val="3770037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82124" y="0"/>
            <a:ext cx="10353762" cy="970450"/>
          </a:xfrm>
        </p:spPr>
        <p:txBody>
          <a:bodyPr>
            <a:normAutofit/>
          </a:bodyPr>
          <a:lstStyle/>
          <a:p>
            <a:r>
              <a:rPr lang="tr-TR" dirty="0" smtClean="0"/>
              <a:t>BİLGİNİN HIZLA ARTTIĞI VE YAYILDIĞI ÇAĞ</a:t>
            </a:r>
            <a:endParaRPr lang="tr-TR" dirty="0"/>
          </a:p>
        </p:txBody>
      </p:sp>
      <p:sp>
        <p:nvSpPr>
          <p:cNvPr id="3" name="İçerik Yer Tutucusu 2"/>
          <p:cNvSpPr>
            <a:spLocks noGrp="1"/>
          </p:cNvSpPr>
          <p:nvPr>
            <p:ph idx="1"/>
          </p:nvPr>
        </p:nvSpPr>
        <p:spPr>
          <a:xfrm>
            <a:off x="806217" y="6075849"/>
            <a:ext cx="9628699" cy="782151"/>
          </a:xfrm>
        </p:spPr>
        <p:style>
          <a:lnRef idx="2">
            <a:schemeClr val="accent6">
              <a:shade val="50000"/>
            </a:schemeClr>
          </a:lnRef>
          <a:fillRef idx="1">
            <a:schemeClr val="accent6"/>
          </a:fillRef>
          <a:effectRef idx="0">
            <a:schemeClr val="accent6"/>
          </a:effectRef>
          <a:fontRef idx="minor">
            <a:schemeClr val="lt1"/>
          </a:fontRef>
        </p:style>
        <p:txBody>
          <a:bodyPr/>
          <a:lstStyle/>
          <a:p>
            <a:pPr algn="ctr"/>
            <a:r>
              <a:rPr lang="tr-TR" dirty="0" smtClean="0">
                <a:solidFill>
                  <a:schemeClr val="bg1"/>
                </a:solidFill>
              </a:rPr>
              <a:t>İHTİYAÇ DUYULAN BİLGİ HANGİSİ?</a:t>
            </a:r>
            <a:endParaRPr lang="tr-TR"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3</a:t>
            </a:fld>
            <a:endParaRPr lang="en-US" dirty="0"/>
          </a:p>
        </p:txBody>
      </p:sp>
      <p:pic>
        <p:nvPicPr>
          <p:cNvPr id="1026" name="Picture 2" descr="http://insanvehayat.com/wp-content/uploads/2011/06/ahilli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5020" y="1128336"/>
            <a:ext cx="7207969" cy="4290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3364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EĞİTİM-ÖĞRETİMDE YENİLİKLER</a:t>
            </a:r>
          </a:p>
        </p:txBody>
      </p:sp>
      <p:sp>
        <p:nvSpPr>
          <p:cNvPr id="3" name="İçerik Yer Tutucusu 2"/>
          <p:cNvSpPr>
            <a:spLocks noGrp="1"/>
          </p:cNvSpPr>
          <p:nvPr>
            <p:ph idx="1"/>
          </p:nvPr>
        </p:nvSpPr>
        <p:spPr>
          <a:xfrm>
            <a:off x="623454" y="2937795"/>
            <a:ext cx="10644102" cy="1800460"/>
          </a:xfrm>
        </p:spPr>
        <p:style>
          <a:lnRef idx="2">
            <a:schemeClr val="accent2"/>
          </a:lnRef>
          <a:fillRef idx="1">
            <a:schemeClr val="lt1"/>
          </a:fillRef>
          <a:effectRef idx="0">
            <a:schemeClr val="accent2"/>
          </a:effectRef>
          <a:fontRef idx="minor">
            <a:schemeClr val="dk1"/>
          </a:fontRef>
        </p:style>
        <p:txBody>
          <a:bodyPr>
            <a:normAutofit/>
          </a:bodyPr>
          <a:lstStyle/>
          <a:p>
            <a:pPr algn="just">
              <a:lnSpc>
                <a:spcPct val="150000"/>
              </a:lnSpc>
              <a:buFont typeface="Wingdings" panose="05000000000000000000" pitchFamily="2" charset="2"/>
              <a:buNone/>
            </a:pPr>
            <a:r>
              <a:rPr lang="tr-TR" altLang="tr-TR" sz="2800" dirty="0" smtClean="0"/>
              <a:t>Günümüzde öğretmenin, bilgi ve deneyim alanlarına kapıyı aralamada bir anahtar olarak görülmesi daha uygundur.</a:t>
            </a:r>
            <a:endParaRPr lang="tr-TR" altLang="tr-TR" sz="2800" dirty="0"/>
          </a:p>
        </p:txBody>
      </p:sp>
      <p:sp>
        <p:nvSpPr>
          <p:cNvPr id="4" name="Slayt Numarası Yer Tutucusu 3"/>
          <p:cNvSpPr>
            <a:spLocks noGrp="1"/>
          </p:cNvSpPr>
          <p:nvPr>
            <p:ph type="sldNum" sz="quarter" idx="12"/>
          </p:nvPr>
        </p:nvSpPr>
        <p:spPr/>
        <p:txBody>
          <a:bodyPr/>
          <a:lstStyle/>
          <a:p>
            <a:fld id="{DF28FB93-0A08-4E7D-8E63-9EFA29F1E093}" type="slidenum">
              <a:rPr lang="en-US" smtClean="0"/>
              <a:pPr/>
              <a:t>4</a:t>
            </a:fld>
            <a:endParaRPr lang="en-US" dirty="0"/>
          </a:p>
        </p:txBody>
      </p:sp>
    </p:spTree>
    <p:extLst>
      <p:ext uri="{BB962C8B-B14F-4D97-AF65-F5344CB8AC3E}">
        <p14:creationId xmlns:p14="http://schemas.microsoft.com/office/powerpoint/2010/main" val="252105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95" y="368969"/>
            <a:ext cx="10353762" cy="970450"/>
          </a:xfrm>
        </p:spPr>
        <p:txBody>
          <a:bodyPr/>
          <a:lstStyle/>
          <a:p>
            <a:r>
              <a:rPr lang="tr-TR" dirty="0"/>
              <a:t>EĞİTİM-ÖĞRETİMDE YENİLİKLER</a:t>
            </a:r>
          </a:p>
        </p:txBody>
      </p:sp>
      <p:sp>
        <p:nvSpPr>
          <p:cNvPr id="3" name="İçerik Yer Tutucusu 2"/>
          <p:cNvSpPr>
            <a:spLocks noGrp="1"/>
          </p:cNvSpPr>
          <p:nvPr>
            <p:ph idx="1"/>
          </p:nvPr>
        </p:nvSpPr>
        <p:spPr>
          <a:xfrm>
            <a:off x="913794" y="1580050"/>
            <a:ext cx="10353762" cy="3442224"/>
          </a:xfrm>
        </p:spPr>
        <p:style>
          <a:lnRef idx="0">
            <a:schemeClr val="accent6"/>
          </a:lnRef>
          <a:fillRef idx="3">
            <a:schemeClr val="accent6"/>
          </a:fillRef>
          <a:effectRef idx="3">
            <a:schemeClr val="accent6"/>
          </a:effectRef>
          <a:fontRef idx="minor">
            <a:schemeClr val="lt1"/>
          </a:fontRef>
        </p:style>
        <p:txBody>
          <a:bodyPr>
            <a:normAutofit/>
          </a:bodyPr>
          <a:lstStyle/>
          <a:p>
            <a:pPr algn="just">
              <a:lnSpc>
                <a:spcPct val="150000"/>
              </a:lnSpc>
            </a:pPr>
            <a:r>
              <a:rPr lang="tr-TR" sz="4000" dirty="0" smtClean="0">
                <a:solidFill>
                  <a:schemeClr val="bg1"/>
                </a:solidFill>
                <a:effectLst/>
              </a:rPr>
              <a:t>21. Yüzyıla damgasını vuran bilgi  çağı; sonsuz, dinamik ve sürekli değişen bir bilgi yığınıyla nitelik kazanmaktadır. </a:t>
            </a:r>
            <a:endParaRPr lang="tr-TR" sz="4000" dirty="0">
              <a:solidFill>
                <a:schemeClr val="bg1"/>
              </a:solidFill>
              <a:effectLst/>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5</a:t>
            </a:fld>
            <a:endParaRPr lang="en-US" dirty="0"/>
          </a:p>
        </p:txBody>
      </p:sp>
    </p:spTree>
    <p:extLst>
      <p:ext uri="{BB962C8B-B14F-4D97-AF65-F5344CB8AC3E}">
        <p14:creationId xmlns:p14="http://schemas.microsoft.com/office/powerpoint/2010/main" val="1332455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7021" y="0"/>
            <a:ext cx="10353762" cy="970450"/>
          </a:xfrm>
        </p:spPr>
        <p:txBody>
          <a:bodyPr/>
          <a:lstStyle/>
          <a:p>
            <a:r>
              <a:rPr lang="tr-TR" dirty="0"/>
              <a:t>EĞİTİM-ÖĞRETİMDE YENİLİKLER</a:t>
            </a: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244027555"/>
              </p:ext>
            </p:extLst>
          </p:nvPr>
        </p:nvGraphicFramePr>
        <p:xfrm>
          <a:off x="0" y="970451"/>
          <a:ext cx="12192000" cy="5887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ayt Numarası Yer Tutucusu 3"/>
          <p:cNvSpPr>
            <a:spLocks noGrp="1"/>
          </p:cNvSpPr>
          <p:nvPr>
            <p:ph type="sldNum" sz="quarter" idx="12"/>
          </p:nvPr>
        </p:nvSpPr>
        <p:spPr/>
        <p:txBody>
          <a:bodyPr/>
          <a:lstStyle/>
          <a:p>
            <a:fld id="{DF28FB93-0A08-4E7D-8E63-9EFA29F1E093}" type="slidenum">
              <a:rPr lang="en-US" smtClean="0"/>
              <a:pPr/>
              <a:t>6</a:t>
            </a:fld>
            <a:endParaRPr lang="en-US" dirty="0"/>
          </a:p>
        </p:txBody>
      </p:sp>
    </p:spTree>
    <p:extLst>
      <p:ext uri="{BB962C8B-B14F-4D97-AF65-F5344CB8AC3E}">
        <p14:creationId xmlns:p14="http://schemas.microsoft.com/office/powerpoint/2010/main" val="4292422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7021" y="0"/>
            <a:ext cx="10353762" cy="970450"/>
          </a:xfrm>
        </p:spPr>
        <p:txBody>
          <a:bodyPr/>
          <a:lstStyle/>
          <a:p>
            <a:r>
              <a:rPr lang="tr-TR" dirty="0"/>
              <a:t>EĞİTİM-ÖĞRETİMDE YENİLİKLER</a:t>
            </a: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1946193852"/>
              </p:ext>
            </p:extLst>
          </p:nvPr>
        </p:nvGraphicFramePr>
        <p:xfrm>
          <a:off x="0" y="970451"/>
          <a:ext cx="12192000" cy="5887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ayt Numarası Yer Tutucusu 3"/>
          <p:cNvSpPr>
            <a:spLocks noGrp="1"/>
          </p:cNvSpPr>
          <p:nvPr>
            <p:ph type="sldNum" sz="quarter" idx="12"/>
          </p:nvPr>
        </p:nvSpPr>
        <p:spPr/>
        <p:txBody>
          <a:bodyPr/>
          <a:lstStyle/>
          <a:p>
            <a:fld id="{DF28FB93-0A08-4E7D-8E63-9EFA29F1E093}" type="slidenum">
              <a:rPr lang="en-US" smtClean="0"/>
              <a:pPr/>
              <a:t>7</a:t>
            </a:fld>
            <a:endParaRPr lang="en-US" dirty="0"/>
          </a:p>
        </p:txBody>
      </p:sp>
    </p:spTree>
    <p:extLst>
      <p:ext uri="{BB962C8B-B14F-4D97-AF65-F5344CB8AC3E}">
        <p14:creationId xmlns:p14="http://schemas.microsoft.com/office/powerpoint/2010/main" val="2537171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TEKNOLOJİ</a:t>
            </a:r>
            <a:endParaRPr lang="tr-TR" dirty="0"/>
          </a:p>
        </p:txBody>
      </p:sp>
      <p:sp>
        <p:nvSpPr>
          <p:cNvPr id="3" name="İçerik Yer Tutucusu 2"/>
          <p:cNvSpPr>
            <a:spLocks noGrp="1"/>
          </p:cNvSpPr>
          <p:nvPr>
            <p:ph idx="1"/>
          </p:nvPr>
        </p:nvSpPr>
        <p:spPr>
          <a:xfrm>
            <a:off x="665017" y="2247196"/>
            <a:ext cx="10602539" cy="2968932"/>
          </a:xfrm>
        </p:spPr>
        <p:style>
          <a:lnRef idx="0">
            <a:schemeClr val="accent2"/>
          </a:lnRef>
          <a:fillRef idx="3">
            <a:schemeClr val="accent2"/>
          </a:fillRef>
          <a:effectRef idx="3">
            <a:schemeClr val="accent2"/>
          </a:effectRef>
          <a:fontRef idx="minor">
            <a:schemeClr val="lt1"/>
          </a:fontRef>
        </p:style>
        <p:txBody>
          <a:bodyPr>
            <a:normAutofit/>
          </a:bodyPr>
          <a:lstStyle/>
          <a:p>
            <a:pPr algn="ctr">
              <a:lnSpc>
                <a:spcPct val="150000"/>
              </a:lnSpc>
              <a:buFont typeface="Wingdings" panose="05000000000000000000" pitchFamily="2" charset="2"/>
              <a:buNone/>
            </a:pPr>
            <a:r>
              <a:rPr lang="tr-TR" altLang="tr-TR" sz="3600" dirty="0" smtClean="0">
                <a:solidFill>
                  <a:schemeClr val="bg1"/>
                </a:solidFill>
              </a:rPr>
              <a:t>Teknoloji çağında eğitim, elektronik yolların her türlüsünü kullanmak durumundadır. </a:t>
            </a:r>
            <a:endParaRPr lang="tr-TR" altLang="tr-TR" sz="3600" dirty="0">
              <a:solidFill>
                <a:schemeClr val="bg1"/>
              </a:solidFill>
            </a:endParaRPr>
          </a:p>
        </p:txBody>
      </p:sp>
      <p:sp>
        <p:nvSpPr>
          <p:cNvPr id="4" name="Slayt Numarası Yer Tutucusu 3"/>
          <p:cNvSpPr>
            <a:spLocks noGrp="1"/>
          </p:cNvSpPr>
          <p:nvPr>
            <p:ph type="sldNum" sz="quarter" idx="12"/>
          </p:nvPr>
        </p:nvSpPr>
        <p:spPr/>
        <p:txBody>
          <a:bodyPr/>
          <a:lstStyle/>
          <a:p>
            <a:fld id="{DF28FB93-0A08-4E7D-8E63-9EFA29F1E093}" type="slidenum">
              <a:rPr lang="en-US" smtClean="0"/>
              <a:pPr/>
              <a:t>8</a:t>
            </a:fld>
            <a:endParaRPr lang="en-US" dirty="0"/>
          </a:p>
        </p:txBody>
      </p:sp>
    </p:spTree>
    <p:extLst>
      <p:ext uri="{BB962C8B-B14F-4D97-AF65-F5344CB8AC3E}">
        <p14:creationId xmlns:p14="http://schemas.microsoft.com/office/powerpoint/2010/main" val="1905699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94" y="0"/>
            <a:ext cx="10353762" cy="970450"/>
          </a:xfrm>
        </p:spPr>
        <p:txBody>
          <a:bodyPr/>
          <a:lstStyle/>
          <a:p>
            <a:r>
              <a:rPr lang="tr-TR" dirty="0" smtClean="0"/>
              <a:t>TEKNOLOJİ</a:t>
            </a: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945277019"/>
              </p:ext>
            </p:extLst>
          </p:nvPr>
        </p:nvGraphicFramePr>
        <p:xfrm>
          <a:off x="0" y="970451"/>
          <a:ext cx="12192000" cy="5887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ayt Numarası Yer Tutucusu 3"/>
          <p:cNvSpPr>
            <a:spLocks noGrp="1"/>
          </p:cNvSpPr>
          <p:nvPr>
            <p:ph type="sldNum" sz="quarter" idx="12"/>
          </p:nvPr>
        </p:nvSpPr>
        <p:spPr>
          <a:xfrm>
            <a:off x="10514011" y="6075780"/>
            <a:ext cx="753545" cy="365125"/>
          </a:xfrm>
        </p:spPr>
        <p:txBody>
          <a:bodyPr/>
          <a:lstStyle/>
          <a:p>
            <a:fld id="{DF28FB93-0A08-4E7D-8E63-9EFA29F1E093}" type="slidenum">
              <a:rPr lang="en-US" smtClean="0"/>
              <a:pPr/>
              <a:t>9</a:t>
            </a:fld>
            <a:endParaRPr lang="en-US" dirty="0"/>
          </a:p>
        </p:txBody>
      </p:sp>
    </p:spTree>
    <p:extLst>
      <p:ext uri="{BB962C8B-B14F-4D97-AF65-F5344CB8AC3E}">
        <p14:creationId xmlns:p14="http://schemas.microsoft.com/office/powerpoint/2010/main" val="664640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618</TotalTime>
  <Words>535</Words>
  <Application>Microsoft Office PowerPoint</Application>
  <PresentationFormat>Özel</PresentationFormat>
  <Paragraphs>122</Paragraphs>
  <Slides>20</Slides>
  <Notes>12</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EĞİTİM BİLİMİNE GİRİŞ</vt:lpstr>
      <vt:lpstr>EĞİTİM-ÖĞRETİMDE YENİLİKLER</vt:lpstr>
      <vt:lpstr>BİLGİNİN HIZLA ARTTIĞI VE YAYILDIĞI ÇAĞ</vt:lpstr>
      <vt:lpstr>EĞİTİM-ÖĞRETİMDE YENİLİKLER</vt:lpstr>
      <vt:lpstr>EĞİTİM-ÖĞRETİMDE YENİLİKLER</vt:lpstr>
      <vt:lpstr>EĞİTİM-ÖĞRETİMDE YENİLİKLER</vt:lpstr>
      <vt:lpstr>EĞİTİM-ÖĞRETİMDE YENİLİKLER</vt:lpstr>
      <vt:lpstr>TEKNOLOJİ</vt:lpstr>
      <vt:lpstr>TEKNOLOJİ</vt:lpstr>
      <vt:lpstr>ÖĞRETİM DÖNGÜSÜ</vt:lpstr>
      <vt:lpstr>HEDEF BELİRLEME</vt:lpstr>
      <vt:lpstr>İÇERİK</vt:lpstr>
      <vt:lpstr>ÖĞRETİME BAKIŞ AÇISI</vt:lpstr>
      <vt:lpstr>DEĞİŞEN ANLAYIŞ</vt:lpstr>
      <vt:lpstr>DEĞİŞEN DEĞERLENDİRME ANLAYIŞI</vt:lpstr>
      <vt:lpstr>PowerPoint Sunusu</vt:lpstr>
      <vt:lpstr>ÖĞRETMENİN YENİ ROLÜ</vt:lpstr>
      <vt:lpstr>ÖĞRETMENİN YENİ ROLÜ</vt:lpstr>
      <vt:lpstr>ÖĞRETMENİN YENİ ROLÜ</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Öğretmenlik</cp:lastModifiedBy>
  <cp:revision>69</cp:revision>
  <dcterms:created xsi:type="dcterms:W3CDTF">2014-08-26T23:53:23Z</dcterms:created>
  <dcterms:modified xsi:type="dcterms:W3CDTF">2017-11-28T12:48:06Z</dcterms:modified>
</cp:coreProperties>
</file>