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860" r:id="rId1"/>
  </p:sldMasterIdLst>
  <p:notesMasterIdLst>
    <p:notesMasterId r:id="rId22"/>
  </p:notesMasterIdLst>
  <p:sldIdLst>
    <p:sldId id="256" r:id="rId2"/>
    <p:sldId id="257" r:id="rId3"/>
    <p:sldId id="301" r:id="rId4"/>
    <p:sldId id="258" r:id="rId5"/>
    <p:sldId id="259" r:id="rId6"/>
    <p:sldId id="260" r:id="rId7"/>
    <p:sldId id="292" r:id="rId8"/>
    <p:sldId id="262" r:id="rId9"/>
    <p:sldId id="261" r:id="rId10"/>
    <p:sldId id="295" r:id="rId11"/>
    <p:sldId id="296" r:id="rId12"/>
    <p:sldId id="297" r:id="rId13"/>
    <p:sldId id="263" r:id="rId14"/>
    <p:sldId id="274" r:id="rId15"/>
    <p:sldId id="275" r:id="rId16"/>
    <p:sldId id="294" r:id="rId17"/>
    <p:sldId id="298" r:id="rId18"/>
    <p:sldId id="299" r:id="rId19"/>
    <p:sldId id="300" r:id="rId20"/>
    <p:sldId id="270"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91" autoAdjust="0"/>
    <p:restoredTop sz="62118" autoAdjust="0"/>
  </p:normalViewPr>
  <p:slideViewPr>
    <p:cSldViewPr snapToGrid="0">
      <p:cViewPr varScale="1">
        <p:scale>
          <a:sx n="71" d="100"/>
          <a:sy n="71" d="100"/>
        </p:scale>
        <p:origin x="-1932" y="-9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diagrams/_rels/data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image" Target="../media/image3.png"/></Relationships>
</file>

<file path=ppt/diagrams/_rels/drawing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image" Target="../media/image3.pn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A79D461-768A-4AEE-A758-B840DD1D7B09}" type="doc">
      <dgm:prSet loTypeId="urn:microsoft.com/office/officeart/2008/layout/HorizontalMultiLevelHierarchy" loCatId="hierarchy" qsTypeId="urn:microsoft.com/office/officeart/2005/8/quickstyle/simple1" qsCatId="simple" csTypeId="urn:microsoft.com/office/officeart/2005/8/colors/colorful1" csCatId="colorful" phldr="1"/>
      <dgm:spPr/>
      <dgm:t>
        <a:bodyPr/>
        <a:lstStyle/>
        <a:p>
          <a:endParaRPr lang="tr-TR"/>
        </a:p>
      </dgm:t>
    </dgm:pt>
    <dgm:pt modelId="{83E9AC86-3117-4437-9044-7420FB866E16}">
      <dgm:prSet phldrT="[Metin]"/>
      <dgm:spPr/>
      <dgm:t>
        <a:bodyPr/>
        <a:lstStyle/>
        <a:p>
          <a:r>
            <a:rPr lang="tr-TR" dirty="0" smtClean="0">
              <a:solidFill>
                <a:schemeClr val="bg1"/>
              </a:solidFill>
            </a:rPr>
            <a:t>BİLİŞSEL</a:t>
          </a:r>
          <a:endParaRPr lang="tr-TR" dirty="0">
            <a:solidFill>
              <a:schemeClr val="bg1"/>
            </a:solidFill>
          </a:endParaRPr>
        </a:p>
      </dgm:t>
    </dgm:pt>
    <dgm:pt modelId="{BA5A203C-8840-4FE7-A4DF-E21ECF2EB6FE}" type="parTrans" cxnId="{EC8EDC85-4A3A-4D77-9FCA-C84E5957911E}">
      <dgm:prSet/>
      <dgm:spPr/>
      <dgm:t>
        <a:bodyPr/>
        <a:lstStyle/>
        <a:p>
          <a:endParaRPr lang="tr-TR">
            <a:solidFill>
              <a:schemeClr val="bg1"/>
            </a:solidFill>
          </a:endParaRPr>
        </a:p>
      </dgm:t>
    </dgm:pt>
    <dgm:pt modelId="{AC09BBFF-998D-45FB-BFBD-77B1AB4982E5}" type="sibTrans" cxnId="{EC8EDC85-4A3A-4D77-9FCA-C84E5957911E}">
      <dgm:prSet/>
      <dgm:spPr/>
      <dgm:t>
        <a:bodyPr/>
        <a:lstStyle/>
        <a:p>
          <a:endParaRPr lang="tr-TR">
            <a:solidFill>
              <a:schemeClr val="bg1"/>
            </a:solidFill>
          </a:endParaRPr>
        </a:p>
      </dgm:t>
    </dgm:pt>
    <dgm:pt modelId="{E70BC533-EFF2-4147-A7C6-305EB31C7118}">
      <dgm:prSet phldrT="[Metin]"/>
      <dgm:spPr/>
      <dgm:t>
        <a:bodyPr/>
        <a:lstStyle/>
        <a:p>
          <a:r>
            <a:rPr lang="tr-TR" dirty="0" smtClean="0">
              <a:solidFill>
                <a:schemeClr val="bg1"/>
              </a:solidFill>
            </a:rPr>
            <a:t>Problem Çözme</a:t>
          </a:r>
          <a:endParaRPr lang="tr-TR" dirty="0">
            <a:solidFill>
              <a:schemeClr val="bg1"/>
            </a:solidFill>
          </a:endParaRPr>
        </a:p>
      </dgm:t>
    </dgm:pt>
    <dgm:pt modelId="{FF7F3124-C52E-411F-B53C-70CB65B518E5}" type="parTrans" cxnId="{BFBB4C14-3D5C-4716-AD41-A01813EA5A9B}">
      <dgm:prSet/>
      <dgm:spPr/>
      <dgm:t>
        <a:bodyPr/>
        <a:lstStyle/>
        <a:p>
          <a:endParaRPr lang="tr-TR">
            <a:solidFill>
              <a:schemeClr val="bg1"/>
            </a:solidFill>
          </a:endParaRPr>
        </a:p>
      </dgm:t>
    </dgm:pt>
    <dgm:pt modelId="{EBDDF74C-6BF6-4F89-BC02-F45D191D4E2A}" type="sibTrans" cxnId="{BFBB4C14-3D5C-4716-AD41-A01813EA5A9B}">
      <dgm:prSet/>
      <dgm:spPr/>
      <dgm:t>
        <a:bodyPr/>
        <a:lstStyle/>
        <a:p>
          <a:endParaRPr lang="tr-TR">
            <a:solidFill>
              <a:schemeClr val="bg1"/>
            </a:solidFill>
          </a:endParaRPr>
        </a:p>
      </dgm:t>
    </dgm:pt>
    <dgm:pt modelId="{41CC3D70-C95D-4433-BDA6-C27DD4F2D678}">
      <dgm:prSet phldrT="[Metin]"/>
      <dgm:spPr/>
      <dgm:t>
        <a:bodyPr/>
        <a:lstStyle/>
        <a:p>
          <a:r>
            <a:rPr lang="tr-TR" dirty="0" smtClean="0">
              <a:solidFill>
                <a:schemeClr val="bg1"/>
              </a:solidFill>
            </a:rPr>
            <a:t>Eleştirel Düşünme</a:t>
          </a:r>
          <a:endParaRPr lang="tr-TR" dirty="0">
            <a:solidFill>
              <a:schemeClr val="bg1"/>
            </a:solidFill>
          </a:endParaRPr>
        </a:p>
      </dgm:t>
    </dgm:pt>
    <dgm:pt modelId="{98AC1880-F3F6-4077-A870-12282F8F48CC}" type="parTrans" cxnId="{C0A80738-50B2-415D-A158-E7923BC299E4}">
      <dgm:prSet/>
      <dgm:spPr/>
      <dgm:t>
        <a:bodyPr/>
        <a:lstStyle/>
        <a:p>
          <a:endParaRPr lang="tr-TR">
            <a:solidFill>
              <a:schemeClr val="bg1"/>
            </a:solidFill>
          </a:endParaRPr>
        </a:p>
      </dgm:t>
    </dgm:pt>
    <dgm:pt modelId="{A491CCAE-D684-4AF0-9EA7-C8091326BA25}" type="sibTrans" cxnId="{C0A80738-50B2-415D-A158-E7923BC299E4}">
      <dgm:prSet/>
      <dgm:spPr/>
      <dgm:t>
        <a:bodyPr/>
        <a:lstStyle/>
        <a:p>
          <a:endParaRPr lang="tr-TR">
            <a:solidFill>
              <a:schemeClr val="bg1"/>
            </a:solidFill>
          </a:endParaRPr>
        </a:p>
      </dgm:t>
    </dgm:pt>
    <dgm:pt modelId="{A5A3C536-C12B-4A00-9D7A-0BAAE4B499E2}">
      <dgm:prSet phldrT="[Metin]"/>
      <dgm:spPr/>
      <dgm:t>
        <a:bodyPr/>
        <a:lstStyle/>
        <a:p>
          <a:r>
            <a:rPr lang="tr-TR" dirty="0" smtClean="0">
              <a:solidFill>
                <a:schemeClr val="bg1"/>
              </a:solidFill>
            </a:rPr>
            <a:t>Soru Çözme</a:t>
          </a:r>
          <a:endParaRPr lang="tr-TR" dirty="0">
            <a:solidFill>
              <a:schemeClr val="bg1"/>
            </a:solidFill>
          </a:endParaRPr>
        </a:p>
      </dgm:t>
    </dgm:pt>
    <dgm:pt modelId="{DB7A8A8D-8712-4851-B116-FF88FA889762}" type="parTrans" cxnId="{32AB253C-E6C6-42B5-B885-9D01E5508EB6}">
      <dgm:prSet/>
      <dgm:spPr/>
      <dgm:t>
        <a:bodyPr/>
        <a:lstStyle/>
        <a:p>
          <a:endParaRPr lang="tr-TR">
            <a:solidFill>
              <a:schemeClr val="bg1"/>
            </a:solidFill>
          </a:endParaRPr>
        </a:p>
      </dgm:t>
    </dgm:pt>
    <dgm:pt modelId="{F66E070D-BBF2-4C20-AF78-62E383563287}" type="sibTrans" cxnId="{32AB253C-E6C6-42B5-B885-9D01E5508EB6}">
      <dgm:prSet/>
      <dgm:spPr/>
      <dgm:t>
        <a:bodyPr/>
        <a:lstStyle/>
        <a:p>
          <a:endParaRPr lang="tr-TR">
            <a:solidFill>
              <a:schemeClr val="bg1"/>
            </a:solidFill>
          </a:endParaRPr>
        </a:p>
      </dgm:t>
    </dgm:pt>
    <dgm:pt modelId="{EE30A478-BE2E-4763-8617-3244A537EB13}">
      <dgm:prSet phldrT="[Metin]"/>
      <dgm:spPr/>
      <dgm:t>
        <a:bodyPr/>
        <a:lstStyle/>
        <a:p>
          <a:r>
            <a:rPr lang="tr-TR" dirty="0" smtClean="0">
              <a:solidFill>
                <a:schemeClr val="bg1"/>
              </a:solidFill>
            </a:rPr>
            <a:t>Bilginin Etkili Kullanımı</a:t>
          </a:r>
          <a:endParaRPr lang="tr-TR" dirty="0">
            <a:solidFill>
              <a:schemeClr val="bg1"/>
            </a:solidFill>
          </a:endParaRPr>
        </a:p>
      </dgm:t>
    </dgm:pt>
    <dgm:pt modelId="{9C4076E4-3033-488B-BC13-FAFA1F5F22C4}" type="parTrans" cxnId="{FBC524A7-8D7E-4AF3-9F19-AE13FBC63552}">
      <dgm:prSet/>
      <dgm:spPr/>
      <dgm:t>
        <a:bodyPr/>
        <a:lstStyle/>
        <a:p>
          <a:endParaRPr lang="tr-TR">
            <a:solidFill>
              <a:schemeClr val="bg1"/>
            </a:solidFill>
          </a:endParaRPr>
        </a:p>
      </dgm:t>
    </dgm:pt>
    <dgm:pt modelId="{39617BF9-0BB5-4E53-BD4C-58B5B1CE6278}" type="sibTrans" cxnId="{FBC524A7-8D7E-4AF3-9F19-AE13FBC63552}">
      <dgm:prSet/>
      <dgm:spPr/>
      <dgm:t>
        <a:bodyPr/>
        <a:lstStyle/>
        <a:p>
          <a:endParaRPr lang="tr-TR">
            <a:solidFill>
              <a:schemeClr val="bg1"/>
            </a:solidFill>
          </a:endParaRPr>
        </a:p>
      </dgm:t>
    </dgm:pt>
    <dgm:pt modelId="{F9D7FE28-1E7E-4E9C-8240-EDF5F039BEF2}">
      <dgm:prSet phldrT="[Metin]"/>
      <dgm:spPr/>
      <dgm:t>
        <a:bodyPr/>
        <a:lstStyle/>
        <a:p>
          <a:r>
            <a:rPr lang="tr-TR" dirty="0" smtClean="0">
              <a:solidFill>
                <a:schemeClr val="bg1"/>
              </a:solidFill>
            </a:rPr>
            <a:t>Araştırmalar Yapma</a:t>
          </a:r>
          <a:endParaRPr lang="tr-TR" dirty="0">
            <a:solidFill>
              <a:schemeClr val="bg1"/>
            </a:solidFill>
          </a:endParaRPr>
        </a:p>
      </dgm:t>
    </dgm:pt>
    <dgm:pt modelId="{FAC565AD-2A90-4D98-921B-87221F1A40AC}" type="parTrans" cxnId="{EFE78C83-3CDA-4C68-9680-05049FF708CC}">
      <dgm:prSet/>
      <dgm:spPr/>
      <dgm:t>
        <a:bodyPr/>
        <a:lstStyle/>
        <a:p>
          <a:endParaRPr lang="tr-TR">
            <a:solidFill>
              <a:schemeClr val="bg1"/>
            </a:solidFill>
          </a:endParaRPr>
        </a:p>
      </dgm:t>
    </dgm:pt>
    <dgm:pt modelId="{A8FB020B-325F-4085-AD63-04BAD3CEA0FA}" type="sibTrans" cxnId="{EFE78C83-3CDA-4C68-9680-05049FF708CC}">
      <dgm:prSet/>
      <dgm:spPr/>
      <dgm:t>
        <a:bodyPr/>
        <a:lstStyle/>
        <a:p>
          <a:endParaRPr lang="tr-TR">
            <a:solidFill>
              <a:schemeClr val="bg1"/>
            </a:solidFill>
          </a:endParaRPr>
        </a:p>
      </dgm:t>
    </dgm:pt>
    <dgm:pt modelId="{83559020-217F-4582-A2BE-B73D43798715}">
      <dgm:prSet phldrT="[Metin]"/>
      <dgm:spPr/>
      <dgm:t>
        <a:bodyPr/>
        <a:lstStyle/>
        <a:p>
          <a:r>
            <a:rPr lang="tr-TR" dirty="0" smtClean="0">
              <a:solidFill>
                <a:schemeClr val="bg1"/>
              </a:solidFill>
            </a:rPr>
            <a:t>İlişkili Bilgileri Araştırma</a:t>
          </a:r>
          <a:endParaRPr lang="tr-TR" dirty="0">
            <a:solidFill>
              <a:schemeClr val="bg1"/>
            </a:solidFill>
          </a:endParaRPr>
        </a:p>
      </dgm:t>
    </dgm:pt>
    <dgm:pt modelId="{7ED611C5-2C78-45AD-B5E8-E343A2646A7A}" type="parTrans" cxnId="{4E020693-272A-40BA-AF29-DA2B77520A2B}">
      <dgm:prSet/>
      <dgm:spPr/>
      <dgm:t>
        <a:bodyPr/>
        <a:lstStyle/>
        <a:p>
          <a:endParaRPr lang="tr-TR">
            <a:solidFill>
              <a:schemeClr val="bg1"/>
            </a:solidFill>
          </a:endParaRPr>
        </a:p>
      </dgm:t>
    </dgm:pt>
    <dgm:pt modelId="{CE0770D8-A84E-46B2-A35F-2E8E44A9238F}" type="sibTrans" cxnId="{4E020693-272A-40BA-AF29-DA2B77520A2B}">
      <dgm:prSet/>
      <dgm:spPr/>
      <dgm:t>
        <a:bodyPr/>
        <a:lstStyle/>
        <a:p>
          <a:endParaRPr lang="tr-TR">
            <a:solidFill>
              <a:schemeClr val="bg1"/>
            </a:solidFill>
          </a:endParaRPr>
        </a:p>
      </dgm:t>
    </dgm:pt>
    <dgm:pt modelId="{57CBCFF1-412F-4148-83A6-05D9C926602C}">
      <dgm:prSet phldrT="[Metin]"/>
      <dgm:spPr/>
      <dgm:t>
        <a:bodyPr/>
        <a:lstStyle/>
        <a:p>
          <a:r>
            <a:rPr lang="tr-TR" dirty="0" smtClean="0">
              <a:solidFill>
                <a:schemeClr val="bg1"/>
              </a:solidFill>
            </a:rPr>
            <a:t>Sözlü ve Yazılı İfade Gücü</a:t>
          </a:r>
          <a:endParaRPr lang="tr-TR" dirty="0">
            <a:solidFill>
              <a:schemeClr val="bg1"/>
            </a:solidFill>
          </a:endParaRPr>
        </a:p>
      </dgm:t>
    </dgm:pt>
    <dgm:pt modelId="{496ACB40-5DA7-47B2-8AB3-E8AA02D51895}" type="parTrans" cxnId="{71F51DF9-28EB-45D3-A537-D5FB66D9B3B5}">
      <dgm:prSet/>
      <dgm:spPr/>
      <dgm:t>
        <a:bodyPr/>
        <a:lstStyle/>
        <a:p>
          <a:endParaRPr lang="tr-TR">
            <a:solidFill>
              <a:schemeClr val="bg1"/>
            </a:solidFill>
          </a:endParaRPr>
        </a:p>
      </dgm:t>
    </dgm:pt>
    <dgm:pt modelId="{00F7F118-279A-47D7-9A27-513F9A3DF01D}" type="sibTrans" cxnId="{71F51DF9-28EB-45D3-A537-D5FB66D9B3B5}">
      <dgm:prSet/>
      <dgm:spPr/>
      <dgm:t>
        <a:bodyPr/>
        <a:lstStyle/>
        <a:p>
          <a:endParaRPr lang="tr-TR">
            <a:solidFill>
              <a:schemeClr val="bg1"/>
            </a:solidFill>
          </a:endParaRPr>
        </a:p>
      </dgm:t>
    </dgm:pt>
    <dgm:pt modelId="{7FCE3EC2-682A-4ACE-B062-F9CF7F134786}" type="pres">
      <dgm:prSet presAssocID="{3A79D461-768A-4AEE-A758-B840DD1D7B09}" presName="Name0" presStyleCnt="0">
        <dgm:presLayoutVars>
          <dgm:chPref val="1"/>
          <dgm:dir/>
          <dgm:animOne val="branch"/>
          <dgm:animLvl val="lvl"/>
          <dgm:resizeHandles val="exact"/>
        </dgm:presLayoutVars>
      </dgm:prSet>
      <dgm:spPr/>
      <dgm:t>
        <a:bodyPr/>
        <a:lstStyle/>
        <a:p>
          <a:endParaRPr lang="tr-TR"/>
        </a:p>
      </dgm:t>
    </dgm:pt>
    <dgm:pt modelId="{B187B264-7CE8-47A3-A4CE-D236310D1C5F}" type="pres">
      <dgm:prSet presAssocID="{83E9AC86-3117-4437-9044-7420FB866E16}" presName="root1" presStyleCnt="0"/>
      <dgm:spPr/>
    </dgm:pt>
    <dgm:pt modelId="{2B8098E1-C0DD-416B-B3DF-F987606D71E7}" type="pres">
      <dgm:prSet presAssocID="{83E9AC86-3117-4437-9044-7420FB866E16}" presName="LevelOneTextNode" presStyleLbl="node0" presStyleIdx="0" presStyleCnt="1" custScaleX="158163">
        <dgm:presLayoutVars>
          <dgm:chPref val="3"/>
        </dgm:presLayoutVars>
      </dgm:prSet>
      <dgm:spPr/>
      <dgm:t>
        <a:bodyPr/>
        <a:lstStyle/>
        <a:p>
          <a:endParaRPr lang="tr-TR"/>
        </a:p>
      </dgm:t>
    </dgm:pt>
    <dgm:pt modelId="{9F00BA6E-237F-4654-8554-9AFA7212C01A}" type="pres">
      <dgm:prSet presAssocID="{83E9AC86-3117-4437-9044-7420FB866E16}" presName="level2hierChild" presStyleCnt="0"/>
      <dgm:spPr/>
    </dgm:pt>
    <dgm:pt modelId="{2D8DFA8B-AAAE-444C-8761-57A7DC8D7D31}" type="pres">
      <dgm:prSet presAssocID="{FF7F3124-C52E-411F-B53C-70CB65B518E5}" presName="conn2-1" presStyleLbl="parChTrans1D2" presStyleIdx="0" presStyleCnt="7" custScaleX="2000000"/>
      <dgm:spPr/>
      <dgm:t>
        <a:bodyPr/>
        <a:lstStyle/>
        <a:p>
          <a:endParaRPr lang="tr-TR"/>
        </a:p>
      </dgm:t>
    </dgm:pt>
    <dgm:pt modelId="{03D4C522-B98B-44F9-BD28-108850A4BAD0}" type="pres">
      <dgm:prSet presAssocID="{FF7F3124-C52E-411F-B53C-70CB65B518E5}" presName="connTx" presStyleLbl="parChTrans1D2" presStyleIdx="0" presStyleCnt="7"/>
      <dgm:spPr/>
      <dgm:t>
        <a:bodyPr/>
        <a:lstStyle/>
        <a:p>
          <a:endParaRPr lang="tr-TR"/>
        </a:p>
      </dgm:t>
    </dgm:pt>
    <dgm:pt modelId="{3AA20597-4690-43F8-91BF-07026B8C67A2}" type="pres">
      <dgm:prSet presAssocID="{E70BC533-EFF2-4147-A7C6-305EB31C7118}" presName="root2" presStyleCnt="0"/>
      <dgm:spPr/>
    </dgm:pt>
    <dgm:pt modelId="{2EA9BA90-9F2C-455D-B955-BA75678A0EB0}" type="pres">
      <dgm:prSet presAssocID="{E70BC533-EFF2-4147-A7C6-305EB31C7118}" presName="LevelTwoTextNode" presStyleLbl="node2" presStyleIdx="0" presStyleCnt="7" custScaleX="158163">
        <dgm:presLayoutVars>
          <dgm:chPref val="3"/>
        </dgm:presLayoutVars>
      </dgm:prSet>
      <dgm:spPr/>
      <dgm:t>
        <a:bodyPr/>
        <a:lstStyle/>
        <a:p>
          <a:endParaRPr lang="tr-TR"/>
        </a:p>
      </dgm:t>
    </dgm:pt>
    <dgm:pt modelId="{FB810865-DAFE-4BF4-9182-869191A0BB67}" type="pres">
      <dgm:prSet presAssocID="{E70BC533-EFF2-4147-A7C6-305EB31C7118}" presName="level3hierChild" presStyleCnt="0"/>
      <dgm:spPr/>
    </dgm:pt>
    <dgm:pt modelId="{D7B7E065-F355-4B5E-8873-BAE563808BEE}" type="pres">
      <dgm:prSet presAssocID="{98AC1880-F3F6-4077-A870-12282F8F48CC}" presName="conn2-1" presStyleLbl="parChTrans1D2" presStyleIdx="1" presStyleCnt="7" custScaleX="2000000"/>
      <dgm:spPr/>
      <dgm:t>
        <a:bodyPr/>
        <a:lstStyle/>
        <a:p>
          <a:endParaRPr lang="tr-TR"/>
        </a:p>
      </dgm:t>
    </dgm:pt>
    <dgm:pt modelId="{851EFF41-6DDF-43FA-AF8A-3847C0F9C9A6}" type="pres">
      <dgm:prSet presAssocID="{98AC1880-F3F6-4077-A870-12282F8F48CC}" presName="connTx" presStyleLbl="parChTrans1D2" presStyleIdx="1" presStyleCnt="7"/>
      <dgm:spPr/>
      <dgm:t>
        <a:bodyPr/>
        <a:lstStyle/>
        <a:p>
          <a:endParaRPr lang="tr-TR"/>
        </a:p>
      </dgm:t>
    </dgm:pt>
    <dgm:pt modelId="{1BB4CDC4-3002-4A34-A71B-96468B3627C1}" type="pres">
      <dgm:prSet presAssocID="{41CC3D70-C95D-4433-BDA6-C27DD4F2D678}" presName="root2" presStyleCnt="0"/>
      <dgm:spPr/>
    </dgm:pt>
    <dgm:pt modelId="{48C37219-A4DF-4A83-BCF0-BE473D9D697C}" type="pres">
      <dgm:prSet presAssocID="{41CC3D70-C95D-4433-BDA6-C27DD4F2D678}" presName="LevelTwoTextNode" presStyleLbl="node2" presStyleIdx="1" presStyleCnt="7" custScaleX="158163">
        <dgm:presLayoutVars>
          <dgm:chPref val="3"/>
        </dgm:presLayoutVars>
      </dgm:prSet>
      <dgm:spPr/>
      <dgm:t>
        <a:bodyPr/>
        <a:lstStyle/>
        <a:p>
          <a:endParaRPr lang="tr-TR"/>
        </a:p>
      </dgm:t>
    </dgm:pt>
    <dgm:pt modelId="{C7159A6B-CC96-46CC-80B6-DBA54A276FDE}" type="pres">
      <dgm:prSet presAssocID="{41CC3D70-C95D-4433-BDA6-C27DD4F2D678}" presName="level3hierChild" presStyleCnt="0"/>
      <dgm:spPr/>
    </dgm:pt>
    <dgm:pt modelId="{0E30749B-5525-49F7-94F1-18BFB24FBD08}" type="pres">
      <dgm:prSet presAssocID="{DB7A8A8D-8712-4851-B116-FF88FA889762}" presName="conn2-1" presStyleLbl="parChTrans1D2" presStyleIdx="2" presStyleCnt="7" custScaleX="2000000"/>
      <dgm:spPr/>
      <dgm:t>
        <a:bodyPr/>
        <a:lstStyle/>
        <a:p>
          <a:endParaRPr lang="tr-TR"/>
        </a:p>
      </dgm:t>
    </dgm:pt>
    <dgm:pt modelId="{CB31C29F-BC4E-4626-8F7A-BF629AA6D6ED}" type="pres">
      <dgm:prSet presAssocID="{DB7A8A8D-8712-4851-B116-FF88FA889762}" presName="connTx" presStyleLbl="parChTrans1D2" presStyleIdx="2" presStyleCnt="7"/>
      <dgm:spPr/>
      <dgm:t>
        <a:bodyPr/>
        <a:lstStyle/>
        <a:p>
          <a:endParaRPr lang="tr-TR"/>
        </a:p>
      </dgm:t>
    </dgm:pt>
    <dgm:pt modelId="{5C87CC55-758A-49A1-B401-669B38867E13}" type="pres">
      <dgm:prSet presAssocID="{A5A3C536-C12B-4A00-9D7A-0BAAE4B499E2}" presName="root2" presStyleCnt="0"/>
      <dgm:spPr/>
    </dgm:pt>
    <dgm:pt modelId="{B134563B-04F2-4142-95CE-84881FDB2970}" type="pres">
      <dgm:prSet presAssocID="{A5A3C536-C12B-4A00-9D7A-0BAAE4B499E2}" presName="LevelTwoTextNode" presStyleLbl="node2" presStyleIdx="2" presStyleCnt="7" custScaleX="158163">
        <dgm:presLayoutVars>
          <dgm:chPref val="3"/>
        </dgm:presLayoutVars>
      </dgm:prSet>
      <dgm:spPr/>
      <dgm:t>
        <a:bodyPr/>
        <a:lstStyle/>
        <a:p>
          <a:endParaRPr lang="tr-TR"/>
        </a:p>
      </dgm:t>
    </dgm:pt>
    <dgm:pt modelId="{424C00CB-38AE-40B9-B6BA-E0F481C3A81C}" type="pres">
      <dgm:prSet presAssocID="{A5A3C536-C12B-4A00-9D7A-0BAAE4B499E2}" presName="level3hierChild" presStyleCnt="0"/>
      <dgm:spPr/>
    </dgm:pt>
    <dgm:pt modelId="{E1F7B036-A2D3-4136-9B41-D8FBC8D25485}" type="pres">
      <dgm:prSet presAssocID="{9C4076E4-3033-488B-BC13-FAFA1F5F22C4}" presName="conn2-1" presStyleLbl="parChTrans1D2" presStyleIdx="3" presStyleCnt="7" custScaleX="2000000"/>
      <dgm:spPr/>
      <dgm:t>
        <a:bodyPr/>
        <a:lstStyle/>
        <a:p>
          <a:endParaRPr lang="tr-TR"/>
        </a:p>
      </dgm:t>
    </dgm:pt>
    <dgm:pt modelId="{ACE52A0F-7309-41B3-9CB9-4E3B3D91076A}" type="pres">
      <dgm:prSet presAssocID="{9C4076E4-3033-488B-BC13-FAFA1F5F22C4}" presName="connTx" presStyleLbl="parChTrans1D2" presStyleIdx="3" presStyleCnt="7"/>
      <dgm:spPr/>
      <dgm:t>
        <a:bodyPr/>
        <a:lstStyle/>
        <a:p>
          <a:endParaRPr lang="tr-TR"/>
        </a:p>
      </dgm:t>
    </dgm:pt>
    <dgm:pt modelId="{92242B9E-A452-470E-9C31-DE099AAC4556}" type="pres">
      <dgm:prSet presAssocID="{EE30A478-BE2E-4763-8617-3244A537EB13}" presName="root2" presStyleCnt="0"/>
      <dgm:spPr/>
    </dgm:pt>
    <dgm:pt modelId="{6E31C93D-F434-4471-86B8-5DD19C6B4F9A}" type="pres">
      <dgm:prSet presAssocID="{EE30A478-BE2E-4763-8617-3244A537EB13}" presName="LevelTwoTextNode" presStyleLbl="node2" presStyleIdx="3" presStyleCnt="7" custScaleX="158163">
        <dgm:presLayoutVars>
          <dgm:chPref val="3"/>
        </dgm:presLayoutVars>
      </dgm:prSet>
      <dgm:spPr/>
      <dgm:t>
        <a:bodyPr/>
        <a:lstStyle/>
        <a:p>
          <a:endParaRPr lang="tr-TR"/>
        </a:p>
      </dgm:t>
    </dgm:pt>
    <dgm:pt modelId="{3D2479B0-314A-48C7-B042-8EC23E5A4BE1}" type="pres">
      <dgm:prSet presAssocID="{EE30A478-BE2E-4763-8617-3244A537EB13}" presName="level3hierChild" presStyleCnt="0"/>
      <dgm:spPr/>
    </dgm:pt>
    <dgm:pt modelId="{7F9AEE63-7B69-445E-8EAC-28E1870CF2A3}" type="pres">
      <dgm:prSet presAssocID="{FAC565AD-2A90-4D98-921B-87221F1A40AC}" presName="conn2-1" presStyleLbl="parChTrans1D2" presStyleIdx="4" presStyleCnt="7" custScaleX="2000000"/>
      <dgm:spPr/>
      <dgm:t>
        <a:bodyPr/>
        <a:lstStyle/>
        <a:p>
          <a:endParaRPr lang="tr-TR"/>
        </a:p>
      </dgm:t>
    </dgm:pt>
    <dgm:pt modelId="{EE2F7E53-6945-4577-BE63-C32FF1EEB6CB}" type="pres">
      <dgm:prSet presAssocID="{FAC565AD-2A90-4D98-921B-87221F1A40AC}" presName="connTx" presStyleLbl="parChTrans1D2" presStyleIdx="4" presStyleCnt="7"/>
      <dgm:spPr/>
      <dgm:t>
        <a:bodyPr/>
        <a:lstStyle/>
        <a:p>
          <a:endParaRPr lang="tr-TR"/>
        </a:p>
      </dgm:t>
    </dgm:pt>
    <dgm:pt modelId="{507FC5CC-81C4-446A-8C27-7CC38C2CF59A}" type="pres">
      <dgm:prSet presAssocID="{F9D7FE28-1E7E-4E9C-8240-EDF5F039BEF2}" presName="root2" presStyleCnt="0"/>
      <dgm:spPr/>
    </dgm:pt>
    <dgm:pt modelId="{3204E59D-F178-4D6F-A6C3-6EEF48913D8E}" type="pres">
      <dgm:prSet presAssocID="{F9D7FE28-1E7E-4E9C-8240-EDF5F039BEF2}" presName="LevelTwoTextNode" presStyleLbl="node2" presStyleIdx="4" presStyleCnt="7" custScaleX="158163">
        <dgm:presLayoutVars>
          <dgm:chPref val="3"/>
        </dgm:presLayoutVars>
      </dgm:prSet>
      <dgm:spPr/>
      <dgm:t>
        <a:bodyPr/>
        <a:lstStyle/>
        <a:p>
          <a:endParaRPr lang="tr-TR"/>
        </a:p>
      </dgm:t>
    </dgm:pt>
    <dgm:pt modelId="{45455124-69A0-4B34-9362-6186FE2B98C1}" type="pres">
      <dgm:prSet presAssocID="{F9D7FE28-1E7E-4E9C-8240-EDF5F039BEF2}" presName="level3hierChild" presStyleCnt="0"/>
      <dgm:spPr/>
    </dgm:pt>
    <dgm:pt modelId="{ED312F7A-14BA-4B8F-B8BD-6F16869DBD60}" type="pres">
      <dgm:prSet presAssocID="{7ED611C5-2C78-45AD-B5E8-E343A2646A7A}" presName="conn2-1" presStyleLbl="parChTrans1D2" presStyleIdx="5" presStyleCnt="7" custScaleX="2000000"/>
      <dgm:spPr/>
      <dgm:t>
        <a:bodyPr/>
        <a:lstStyle/>
        <a:p>
          <a:endParaRPr lang="tr-TR"/>
        </a:p>
      </dgm:t>
    </dgm:pt>
    <dgm:pt modelId="{FC082FD3-87D4-4F51-817D-135B53778AF5}" type="pres">
      <dgm:prSet presAssocID="{7ED611C5-2C78-45AD-B5E8-E343A2646A7A}" presName="connTx" presStyleLbl="parChTrans1D2" presStyleIdx="5" presStyleCnt="7"/>
      <dgm:spPr/>
      <dgm:t>
        <a:bodyPr/>
        <a:lstStyle/>
        <a:p>
          <a:endParaRPr lang="tr-TR"/>
        </a:p>
      </dgm:t>
    </dgm:pt>
    <dgm:pt modelId="{EA557B63-4219-4B25-A615-47A9C5119658}" type="pres">
      <dgm:prSet presAssocID="{83559020-217F-4582-A2BE-B73D43798715}" presName="root2" presStyleCnt="0"/>
      <dgm:spPr/>
    </dgm:pt>
    <dgm:pt modelId="{22F18AE0-DDE0-4BB4-AF78-5EBB96A33DE9}" type="pres">
      <dgm:prSet presAssocID="{83559020-217F-4582-A2BE-B73D43798715}" presName="LevelTwoTextNode" presStyleLbl="node2" presStyleIdx="5" presStyleCnt="7" custScaleX="158163">
        <dgm:presLayoutVars>
          <dgm:chPref val="3"/>
        </dgm:presLayoutVars>
      </dgm:prSet>
      <dgm:spPr/>
      <dgm:t>
        <a:bodyPr/>
        <a:lstStyle/>
        <a:p>
          <a:endParaRPr lang="tr-TR"/>
        </a:p>
      </dgm:t>
    </dgm:pt>
    <dgm:pt modelId="{2FDA728A-29A0-4227-810F-060C354747DA}" type="pres">
      <dgm:prSet presAssocID="{83559020-217F-4582-A2BE-B73D43798715}" presName="level3hierChild" presStyleCnt="0"/>
      <dgm:spPr/>
    </dgm:pt>
    <dgm:pt modelId="{47C73FDB-56E2-4F6D-A8C6-FFAC50701A7B}" type="pres">
      <dgm:prSet presAssocID="{496ACB40-5DA7-47B2-8AB3-E8AA02D51895}" presName="conn2-1" presStyleLbl="parChTrans1D2" presStyleIdx="6" presStyleCnt="7" custScaleX="2000000"/>
      <dgm:spPr/>
      <dgm:t>
        <a:bodyPr/>
        <a:lstStyle/>
        <a:p>
          <a:endParaRPr lang="tr-TR"/>
        </a:p>
      </dgm:t>
    </dgm:pt>
    <dgm:pt modelId="{4E25F8A3-80C1-4161-B552-5A7682EB24C9}" type="pres">
      <dgm:prSet presAssocID="{496ACB40-5DA7-47B2-8AB3-E8AA02D51895}" presName="connTx" presStyleLbl="parChTrans1D2" presStyleIdx="6" presStyleCnt="7"/>
      <dgm:spPr/>
      <dgm:t>
        <a:bodyPr/>
        <a:lstStyle/>
        <a:p>
          <a:endParaRPr lang="tr-TR"/>
        </a:p>
      </dgm:t>
    </dgm:pt>
    <dgm:pt modelId="{FF14C5DF-9F41-4E30-911F-67351738B840}" type="pres">
      <dgm:prSet presAssocID="{57CBCFF1-412F-4148-83A6-05D9C926602C}" presName="root2" presStyleCnt="0"/>
      <dgm:spPr/>
    </dgm:pt>
    <dgm:pt modelId="{8EB5265E-4401-44E8-BB17-C7749E5A9069}" type="pres">
      <dgm:prSet presAssocID="{57CBCFF1-412F-4148-83A6-05D9C926602C}" presName="LevelTwoTextNode" presStyleLbl="node2" presStyleIdx="6" presStyleCnt="7" custScaleX="158163">
        <dgm:presLayoutVars>
          <dgm:chPref val="3"/>
        </dgm:presLayoutVars>
      </dgm:prSet>
      <dgm:spPr/>
      <dgm:t>
        <a:bodyPr/>
        <a:lstStyle/>
        <a:p>
          <a:endParaRPr lang="tr-TR"/>
        </a:p>
      </dgm:t>
    </dgm:pt>
    <dgm:pt modelId="{AE485291-296C-42E4-9B27-384F6B4755AE}" type="pres">
      <dgm:prSet presAssocID="{57CBCFF1-412F-4148-83A6-05D9C926602C}" presName="level3hierChild" presStyleCnt="0"/>
      <dgm:spPr/>
    </dgm:pt>
  </dgm:ptLst>
  <dgm:cxnLst>
    <dgm:cxn modelId="{97283631-2AD7-4C1A-B1E3-41AC6ACFCBFE}" type="presOf" srcId="{FF7F3124-C52E-411F-B53C-70CB65B518E5}" destId="{03D4C522-B98B-44F9-BD28-108850A4BAD0}" srcOrd="1" destOrd="0" presId="urn:microsoft.com/office/officeart/2008/layout/HorizontalMultiLevelHierarchy"/>
    <dgm:cxn modelId="{E1C6701A-D5F7-410B-BC46-0C2E1B964155}" type="presOf" srcId="{41CC3D70-C95D-4433-BDA6-C27DD4F2D678}" destId="{48C37219-A4DF-4A83-BCF0-BE473D9D697C}" srcOrd="0" destOrd="0" presId="urn:microsoft.com/office/officeart/2008/layout/HorizontalMultiLevelHierarchy"/>
    <dgm:cxn modelId="{7BD338FF-7221-4E72-B3D9-02EC79A18D1B}" type="presOf" srcId="{FAC565AD-2A90-4D98-921B-87221F1A40AC}" destId="{7F9AEE63-7B69-445E-8EAC-28E1870CF2A3}" srcOrd="0" destOrd="0" presId="urn:microsoft.com/office/officeart/2008/layout/HorizontalMultiLevelHierarchy"/>
    <dgm:cxn modelId="{A98892B0-33ED-4BF6-A8AD-FC8D71CF0338}" type="presOf" srcId="{FAC565AD-2A90-4D98-921B-87221F1A40AC}" destId="{EE2F7E53-6945-4577-BE63-C32FF1EEB6CB}" srcOrd="1" destOrd="0" presId="urn:microsoft.com/office/officeart/2008/layout/HorizontalMultiLevelHierarchy"/>
    <dgm:cxn modelId="{D0246844-158D-4D7B-89B9-9E9E4B64A446}" type="presOf" srcId="{3A79D461-768A-4AEE-A758-B840DD1D7B09}" destId="{7FCE3EC2-682A-4ACE-B062-F9CF7F134786}" srcOrd="0" destOrd="0" presId="urn:microsoft.com/office/officeart/2008/layout/HorizontalMultiLevelHierarchy"/>
    <dgm:cxn modelId="{57F90021-434C-41B4-8FE2-F2E41CE6DF69}" type="presOf" srcId="{E70BC533-EFF2-4147-A7C6-305EB31C7118}" destId="{2EA9BA90-9F2C-455D-B955-BA75678A0EB0}" srcOrd="0" destOrd="0" presId="urn:microsoft.com/office/officeart/2008/layout/HorizontalMultiLevelHierarchy"/>
    <dgm:cxn modelId="{F7383282-6B2D-42EE-811D-205CBED0EDE3}" type="presOf" srcId="{9C4076E4-3033-488B-BC13-FAFA1F5F22C4}" destId="{ACE52A0F-7309-41B3-9CB9-4E3B3D91076A}" srcOrd="1" destOrd="0" presId="urn:microsoft.com/office/officeart/2008/layout/HorizontalMultiLevelHierarchy"/>
    <dgm:cxn modelId="{B2C693F9-F940-4D48-8CB9-496ED37B2000}" type="presOf" srcId="{EE30A478-BE2E-4763-8617-3244A537EB13}" destId="{6E31C93D-F434-4471-86B8-5DD19C6B4F9A}" srcOrd="0" destOrd="0" presId="urn:microsoft.com/office/officeart/2008/layout/HorizontalMultiLevelHierarchy"/>
    <dgm:cxn modelId="{32AB253C-E6C6-42B5-B885-9D01E5508EB6}" srcId="{83E9AC86-3117-4437-9044-7420FB866E16}" destId="{A5A3C536-C12B-4A00-9D7A-0BAAE4B499E2}" srcOrd="2" destOrd="0" parTransId="{DB7A8A8D-8712-4851-B116-FF88FA889762}" sibTransId="{F66E070D-BBF2-4C20-AF78-62E383563287}"/>
    <dgm:cxn modelId="{128108C9-3C05-4989-86FE-4A1F5EE3FE37}" type="presOf" srcId="{DB7A8A8D-8712-4851-B116-FF88FA889762}" destId="{0E30749B-5525-49F7-94F1-18BFB24FBD08}" srcOrd="0" destOrd="0" presId="urn:microsoft.com/office/officeart/2008/layout/HorizontalMultiLevelHierarchy"/>
    <dgm:cxn modelId="{71F51DF9-28EB-45D3-A537-D5FB66D9B3B5}" srcId="{83E9AC86-3117-4437-9044-7420FB866E16}" destId="{57CBCFF1-412F-4148-83A6-05D9C926602C}" srcOrd="6" destOrd="0" parTransId="{496ACB40-5DA7-47B2-8AB3-E8AA02D51895}" sibTransId="{00F7F118-279A-47D7-9A27-513F9A3DF01D}"/>
    <dgm:cxn modelId="{C523C216-F91C-4753-A048-917F464E8313}" type="presOf" srcId="{496ACB40-5DA7-47B2-8AB3-E8AA02D51895}" destId="{47C73FDB-56E2-4F6D-A8C6-FFAC50701A7B}" srcOrd="0" destOrd="0" presId="urn:microsoft.com/office/officeart/2008/layout/HorizontalMultiLevelHierarchy"/>
    <dgm:cxn modelId="{374B2D2C-7C3C-43D9-9BB0-8DE3C85B7194}" type="presOf" srcId="{83E9AC86-3117-4437-9044-7420FB866E16}" destId="{2B8098E1-C0DD-416B-B3DF-F987606D71E7}" srcOrd="0" destOrd="0" presId="urn:microsoft.com/office/officeart/2008/layout/HorizontalMultiLevelHierarchy"/>
    <dgm:cxn modelId="{7D7CC42B-6DD1-49DA-B052-F994A2EC15B8}" type="presOf" srcId="{98AC1880-F3F6-4077-A870-12282F8F48CC}" destId="{D7B7E065-F355-4B5E-8873-BAE563808BEE}" srcOrd="0" destOrd="0" presId="urn:microsoft.com/office/officeart/2008/layout/HorizontalMultiLevelHierarchy"/>
    <dgm:cxn modelId="{B2792B86-57F5-4139-A2A8-B73CF518C0D6}" type="presOf" srcId="{7ED611C5-2C78-45AD-B5E8-E343A2646A7A}" destId="{FC082FD3-87D4-4F51-817D-135B53778AF5}" srcOrd="1" destOrd="0" presId="urn:microsoft.com/office/officeart/2008/layout/HorizontalMultiLevelHierarchy"/>
    <dgm:cxn modelId="{76354D09-31A0-46AB-850B-8776C80DDD65}" type="presOf" srcId="{DB7A8A8D-8712-4851-B116-FF88FA889762}" destId="{CB31C29F-BC4E-4626-8F7A-BF629AA6D6ED}" srcOrd="1" destOrd="0" presId="urn:microsoft.com/office/officeart/2008/layout/HorizontalMultiLevelHierarchy"/>
    <dgm:cxn modelId="{EFE78C83-3CDA-4C68-9680-05049FF708CC}" srcId="{83E9AC86-3117-4437-9044-7420FB866E16}" destId="{F9D7FE28-1E7E-4E9C-8240-EDF5F039BEF2}" srcOrd="4" destOrd="0" parTransId="{FAC565AD-2A90-4D98-921B-87221F1A40AC}" sibTransId="{A8FB020B-325F-4085-AD63-04BAD3CEA0FA}"/>
    <dgm:cxn modelId="{5C1233FB-682F-4CDE-86B4-727769A40EC0}" type="presOf" srcId="{7ED611C5-2C78-45AD-B5E8-E343A2646A7A}" destId="{ED312F7A-14BA-4B8F-B8BD-6F16869DBD60}" srcOrd="0" destOrd="0" presId="urn:microsoft.com/office/officeart/2008/layout/HorizontalMultiLevelHierarchy"/>
    <dgm:cxn modelId="{53694732-D1F3-40E8-A8CC-53E8EFDB3EE3}" type="presOf" srcId="{A5A3C536-C12B-4A00-9D7A-0BAAE4B499E2}" destId="{B134563B-04F2-4142-95CE-84881FDB2970}" srcOrd="0" destOrd="0" presId="urn:microsoft.com/office/officeart/2008/layout/HorizontalMultiLevelHierarchy"/>
    <dgm:cxn modelId="{47054FEA-202B-4B62-AB51-55D6640F905E}" type="presOf" srcId="{57CBCFF1-412F-4148-83A6-05D9C926602C}" destId="{8EB5265E-4401-44E8-BB17-C7749E5A9069}" srcOrd="0" destOrd="0" presId="urn:microsoft.com/office/officeart/2008/layout/HorizontalMultiLevelHierarchy"/>
    <dgm:cxn modelId="{C0A80738-50B2-415D-A158-E7923BC299E4}" srcId="{83E9AC86-3117-4437-9044-7420FB866E16}" destId="{41CC3D70-C95D-4433-BDA6-C27DD4F2D678}" srcOrd="1" destOrd="0" parTransId="{98AC1880-F3F6-4077-A870-12282F8F48CC}" sibTransId="{A491CCAE-D684-4AF0-9EA7-C8091326BA25}"/>
    <dgm:cxn modelId="{FBC524A7-8D7E-4AF3-9F19-AE13FBC63552}" srcId="{83E9AC86-3117-4437-9044-7420FB866E16}" destId="{EE30A478-BE2E-4763-8617-3244A537EB13}" srcOrd="3" destOrd="0" parTransId="{9C4076E4-3033-488B-BC13-FAFA1F5F22C4}" sibTransId="{39617BF9-0BB5-4E53-BD4C-58B5B1CE6278}"/>
    <dgm:cxn modelId="{C7DC5C8E-88B6-4E5C-995E-30335A13C1FB}" type="presOf" srcId="{FF7F3124-C52E-411F-B53C-70CB65B518E5}" destId="{2D8DFA8B-AAAE-444C-8761-57A7DC8D7D31}" srcOrd="0" destOrd="0" presId="urn:microsoft.com/office/officeart/2008/layout/HorizontalMultiLevelHierarchy"/>
    <dgm:cxn modelId="{093CBD11-0565-4E1E-87AF-D875D26546E4}" type="presOf" srcId="{83559020-217F-4582-A2BE-B73D43798715}" destId="{22F18AE0-DDE0-4BB4-AF78-5EBB96A33DE9}" srcOrd="0" destOrd="0" presId="urn:microsoft.com/office/officeart/2008/layout/HorizontalMultiLevelHierarchy"/>
    <dgm:cxn modelId="{A286CA5C-D03C-4CF9-95DA-AAAD2033C06F}" type="presOf" srcId="{9C4076E4-3033-488B-BC13-FAFA1F5F22C4}" destId="{E1F7B036-A2D3-4136-9B41-D8FBC8D25485}" srcOrd="0" destOrd="0" presId="urn:microsoft.com/office/officeart/2008/layout/HorizontalMultiLevelHierarchy"/>
    <dgm:cxn modelId="{12EDA44E-6DA6-498F-ADBE-B399EB6C55CB}" type="presOf" srcId="{F9D7FE28-1E7E-4E9C-8240-EDF5F039BEF2}" destId="{3204E59D-F178-4D6F-A6C3-6EEF48913D8E}" srcOrd="0" destOrd="0" presId="urn:microsoft.com/office/officeart/2008/layout/HorizontalMultiLevelHierarchy"/>
    <dgm:cxn modelId="{91983D68-65FC-47EC-8CEC-36C68615A2E6}" type="presOf" srcId="{496ACB40-5DA7-47B2-8AB3-E8AA02D51895}" destId="{4E25F8A3-80C1-4161-B552-5A7682EB24C9}" srcOrd="1" destOrd="0" presId="urn:microsoft.com/office/officeart/2008/layout/HorizontalMultiLevelHierarchy"/>
    <dgm:cxn modelId="{BFBB4C14-3D5C-4716-AD41-A01813EA5A9B}" srcId="{83E9AC86-3117-4437-9044-7420FB866E16}" destId="{E70BC533-EFF2-4147-A7C6-305EB31C7118}" srcOrd="0" destOrd="0" parTransId="{FF7F3124-C52E-411F-B53C-70CB65B518E5}" sibTransId="{EBDDF74C-6BF6-4F89-BC02-F45D191D4E2A}"/>
    <dgm:cxn modelId="{EC8EDC85-4A3A-4D77-9FCA-C84E5957911E}" srcId="{3A79D461-768A-4AEE-A758-B840DD1D7B09}" destId="{83E9AC86-3117-4437-9044-7420FB866E16}" srcOrd="0" destOrd="0" parTransId="{BA5A203C-8840-4FE7-A4DF-E21ECF2EB6FE}" sibTransId="{AC09BBFF-998D-45FB-BFBD-77B1AB4982E5}"/>
    <dgm:cxn modelId="{B6D24130-A101-4086-90B4-2851B3F19A5B}" type="presOf" srcId="{98AC1880-F3F6-4077-A870-12282F8F48CC}" destId="{851EFF41-6DDF-43FA-AF8A-3847C0F9C9A6}" srcOrd="1" destOrd="0" presId="urn:microsoft.com/office/officeart/2008/layout/HorizontalMultiLevelHierarchy"/>
    <dgm:cxn modelId="{4E020693-272A-40BA-AF29-DA2B77520A2B}" srcId="{83E9AC86-3117-4437-9044-7420FB866E16}" destId="{83559020-217F-4582-A2BE-B73D43798715}" srcOrd="5" destOrd="0" parTransId="{7ED611C5-2C78-45AD-B5E8-E343A2646A7A}" sibTransId="{CE0770D8-A84E-46B2-A35F-2E8E44A9238F}"/>
    <dgm:cxn modelId="{58008EA6-1A9A-42E3-B940-C646084F05AE}" type="presParOf" srcId="{7FCE3EC2-682A-4ACE-B062-F9CF7F134786}" destId="{B187B264-7CE8-47A3-A4CE-D236310D1C5F}" srcOrd="0" destOrd="0" presId="urn:microsoft.com/office/officeart/2008/layout/HorizontalMultiLevelHierarchy"/>
    <dgm:cxn modelId="{D3155329-33B7-4B84-894F-8013E888ADF8}" type="presParOf" srcId="{B187B264-7CE8-47A3-A4CE-D236310D1C5F}" destId="{2B8098E1-C0DD-416B-B3DF-F987606D71E7}" srcOrd="0" destOrd="0" presId="urn:microsoft.com/office/officeart/2008/layout/HorizontalMultiLevelHierarchy"/>
    <dgm:cxn modelId="{F90880F6-A35B-4180-BED7-012EA524D841}" type="presParOf" srcId="{B187B264-7CE8-47A3-A4CE-D236310D1C5F}" destId="{9F00BA6E-237F-4654-8554-9AFA7212C01A}" srcOrd="1" destOrd="0" presId="urn:microsoft.com/office/officeart/2008/layout/HorizontalMultiLevelHierarchy"/>
    <dgm:cxn modelId="{F0C09872-F7B2-4786-92D3-E966C132BD85}" type="presParOf" srcId="{9F00BA6E-237F-4654-8554-9AFA7212C01A}" destId="{2D8DFA8B-AAAE-444C-8761-57A7DC8D7D31}" srcOrd="0" destOrd="0" presId="urn:microsoft.com/office/officeart/2008/layout/HorizontalMultiLevelHierarchy"/>
    <dgm:cxn modelId="{782B700F-D38C-4FB5-B0F3-25885921F6DA}" type="presParOf" srcId="{2D8DFA8B-AAAE-444C-8761-57A7DC8D7D31}" destId="{03D4C522-B98B-44F9-BD28-108850A4BAD0}" srcOrd="0" destOrd="0" presId="urn:microsoft.com/office/officeart/2008/layout/HorizontalMultiLevelHierarchy"/>
    <dgm:cxn modelId="{5B220F13-D2C9-491D-86D7-0DF816F6B6FF}" type="presParOf" srcId="{9F00BA6E-237F-4654-8554-9AFA7212C01A}" destId="{3AA20597-4690-43F8-91BF-07026B8C67A2}" srcOrd="1" destOrd="0" presId="urn:microsoft.com/office/officeart/2008/layout/HorizontalMultiLevelHierarchy"/>
    <dgm:cxn modelId="{569684FD-7EDE-4C2A-8EF9-5473C3D75DA0}" type="presParOf" srcId="{3AA20597-4690-43F8-91BF-07026B8C67A2}" destId="{2EA9BA90-9F2C-455D-B955-BA75678A0EB0}" srcOrd="0" destOrd="0" presId="urn:microsoft.com/office/officeart/2008/layout/HorizontalMultiLevelHierarchy"/>
    <dgm:cxn modelId="{5BF79F4B-0666-4830-A440-847E581279C3}" type="presParOf" srcId="{3AA20597-4690-43F8-91BF-07026B8C67A2}" destId="{FB810865-DAFE-4BF4-9182-869191A0BB67}" srcOrd="1" destOrd="0" presId="urn:microsoft.com/office/officeart/2008/layout/HorizontalMultiLevelHierarchy"/>
    <dgm:cxn modelId="{F2034E11-205C-4C6A-8AFB-3DEFDCD82E82}" type="presParOf" srcId="{9F00BA6E-237F-4654-8554-9AFA7212C01A}" destId="{D7B7E065-F355-4B5E-8873-BAE563808BEE}" srcOrd="2" destOrd="0" presId="urn:microsoft.com/office/officeart/2008/layout/HorizontalMultiLevelHierarchy"/>
    <dgm:cxn modelId="{3E41CD7A-8981-4FD5-B5E7-82EF20724416}" type="presParOf" srcId="{D7B7E065-F355-4B5E-8873-BAE563808BEE}" destId="{851EFF41-6DDF-43FA-AF8A-3847C0F9C9A6}" srcOrd="0" destOrd="0" presId="urn:microsoft.com/office/officeart/2008/layout/HorizontalMultiLevelHierarchy"/>
    <dgm:cxn modelId="{4A471800-6AFD-4148-A023-3E9DF3E8321A}" type="presParOf" srcId="{9F00BA6E-237F-4654-8554-9AFA7212C01A}" destId="{1BB4CDC4-3002-4A34-A71B-96468B3627C1}" srcOrd="3" destOrd="0" presId="urn:microsoft.com/office/officeart/2008/layout/HorizontalMultiLevelHierarchy"/>
    <dgm:cxn modelId="{D29B1823-C3E8-4D60-8B87-E4EFB9B8C7F3}" type="presParOf" srcId="{1BB4CDC4-3002-4A34-A71B-96468B3627C1}" destId="{48C37219-A4DF-4A83-BCF0-BE473D9D697C}" srcOrd="0" destOrd="0" presId="urn:microsoft.com/office/officeart/2008/layout/HorizontalMultiLevelHierarchy"/>
    <dgm:cxn modelId="{CDA95762-F411-44D8-B906-C91053ED6CE7}" type="presParOf" srcId="{1BB4CDC4-3002-4A34-A71B-96468B3627C1}" destId="{C7159A6B-CC96-46CC-80B6-DBA54A276FDE}" srcOrd="1" destOrd="0" presId="urn:microsoft.com/office/officeart/2008/layout/HorizontalMultiLevelHierarchy"/>
    <dgm:cxn modelId="{CCBEB43F-0185-4402-885F-D94BEECF387F}" type="presParOf" srcId="{9F00BA6E-237F-4654-8554-9AFA7212C01A}" destId="{0E30749B-5525-49F7-94F1-18BFB24FBD08}" srcOrd="4" destOrd="0" presId="urn:microsoft.com/office/officeart/2008/layout/HorizontalMultiLevelHierarchy"/>
    <dgm:cxn modelId="{9D5783A5-9A69-46AA-937D-80D0E4C3E681}" type="presParOf" srcId="{0E30749B-5525-49F7-94F1-18BFB24FBD08}" destId="{CB31C29F-BC4E-4626-8F7A-BF629AA6D6ED}" srcOrd="0" destOrd="0" presId="urn:microsoft.com/office/officeart/2008/layout/HorizontalMultiLevelHierarchy"/>
    <dgm:cxn modelId="{2BBF3B88-B10F-4C25-9F6B-FD68D62D2869}" type="presParOf" srcId="{9F00BA6E-237F-4654-8554-9AFA7212C01A}" destId="{5C87CC55-758A-49A1-B401-669B38867E13}" srcOrd="5" destOrd="0" presId="urn:microsoft.com/office/officeart/2008/layout/HorizontalMultiLevelHierarchy"/>
    <dgm:cxn modelId="{ACAA02E7-55F8-4BE4-B2C4-B315B723013F}" type="presParOf" srcId="{5C87CC55-758A-49A1-B401-669B38867E13}" destId="{B134563B-04F2-4142-95CE-84881FDB2970}" srcOrd="0" destOrd="0" presId="urn:microsoft.com/office/officeart/2008/layout/HorizontalMultiLevelHierarchy"/>
    <dgm:cxn modelId="{8496F21C-4E8C-4455-A321-7B848D3E7FA1}" type="presParOf" srcId="{5C87CC55-758A-49A1-B401-669B38867E13}" destId="{424C00CB-38AE-40B9-B6BA-E0F481C3A81C}" srcOrd="1" destOrd="0" presId="urn:microsoft.com/office/officeart/2008/layout/HorizontalMultiLevelHierarchy"/>
    <dgm:cxn modelId="{E7F5EA4F-FBF5-44F1-BBF6-15BEAF00B5A1}" type="presParOf" srcId="{9F00BA6E-237F-4654-8554-9AFA7212C01A}" destId="{E1F7B036-A2D3-4136-9B41-D8FBC8D25485}" srcOrd="6" destOrd="0" presId="urn:microsoft.com/office/officeart/2008/layout/HorizontalMultiLevelHierarchy"/>
    <dgm:cxn modelId="{BF52ED74-A9BC-49A9-AEAB-593025AFE388}" type="presParOf" srcId="{E1F7B036-A2D3-4136-9B41-D8FBC8D25485}" destId="{ACE52A0F-7309-41B3-9CB9-4E3B3D91076A}" srcOrd="0" destOrd="0" presId="urn:microsoft.com/office/officeart/2008/layout/HorizontalMultiLevelHierarchy"/>
    <dgm:cxn modelId="{CEC9140A-672F-4827-B99B-A04042B9ED7B}" type="presParOf" srcId="{9F00BA6E-237F-4654-8554-9AFA7212C01A}" destId="{92242B9E-A452-470E-9C31-DE099AAC4556}" srcOrd="7" destOrd="0" presId="urn:microsoft.com/office/officeart/2008/layout/HorizontalMultiLevelHierarchy"/>
    <dgm:cxn modelId="{D1A65BFE-36B6-4F33-9F4B-3E96C781EED2}" type="presParOf" srcId="{92242B9E-A452-470E-9C31-DE099AAC4556}" destId="{6E31C93D-F434-4471-86B8-5DD19C6B4F9A}" srcOrd="0" destOrd="0" presId="urn:microsoft.com/office/officeart/2008/layout/HorizontalMultiLevelHierarchy"/>
    <dgm:cxn modelId="{E4D1E341-4A9F-4FD6-91FF-A9F52028450D}" type="presParOf" srcId="{92242B9E-A452-470E-9C31-DE099AAC4556}" destId="{3D2479B0-314A-48C7-B042-8EC23E5A4BE1}" srcOrd="1" destOrd="0" presId="urn:microsoft.com/office/officeart/2008/layout/HorizontalMultiLevelHierarchy"/>
    <dgm:cxn modelId="{D58C918A-2577-44EF-B901-89FCD949E8C8}" type="presParOf" srcId="{9F00BA6E-237F-4654-8554-9AFA7212C01A}" destId="{7F9AEE63-7B69-445E-8EAC-28E1870CF2A3}" srcOrd="8" destOrd="0" presId="urn:microsoft.com/office/officeart/2008/layout/HorizontalMultiLevelHierarchy"/>
    <dgm:cxn modelId="{763C5F36-54FA-4952-8220-CC658B64AA4B}" type="presParOf" srcId="{7F9AEE63-7B69-445E-8EAC-28E1870CF2A3}" destId="{EE2F7E53-6945-4577-BE63-C32FF1EEB6CB}" srcOrd="0" destOrd="0" presId="urn:microsoft.com/office/officeart/2008/layout/HorizontalMultiLevelHierarchy"/>
    <dgm:cxn modelId="{5876684A-104F-46E5-B876-0B6F42F7A746}" type="presParOf" srcId="{9F00BA6E-237F-4654-8554-9AFA7212C01A}" destId="{507FC5CC-81C4-446A-8C27-7CC38C2CF59A}" srcOrd="9" destOrd="0" presId="urn:microsoft.com/office/officeart/2008/layout/HorizontalMultiLevelHierarchy"/>
    <dgm:cxn modelId="{FA51D3C8-4F00-4D9B-AC07-790F2675B743}" type="presParOf" srcId="{507FC5CC-81C4-446A-8C27-7CC38C2CF59A}" destId="{3204E59D-F178-4D6F-A6C3-6EEF48913D8E}" srcOrd="0" destOrd="0" presId="urn:microsoft.com/office/officeart/2008/layout/HorizontalMultiLevelHierarchy"/>
    <dgm:cxn modelId="{1A8CC019-69EE-4E9B-8A36-68E56C8916C2}" type="presParOf" srcId="{507FC5CC-81C4-446A-8C27-7CC38C2CF59A}" destId="{45455124-69A0-4B34-9362-6186FE2B98C1}" srcOrd="1" destOrd="0" presId="urn:microsoft.com/office/officeart/2008/layout/HorizontalMultiLevelHierarchy"/>
    <dgm:cxn modelId="{4B6064E9-C7EE-4D00-AC5F-E713F772E215}" type="presParOf" srcId="{9F00BA6E-237F-4654-8554-9AFA7212C01A}" destId="{ED312F7A-14BA-4B8F-B8BD-6F16869DBD60}" srcOrd="10" destOrd="0" presId="urn:microsoft.com/office/officeart/2008/layout/HorizontalMultiLevelHierarchy"/>
    <dgm:cxn modelId="{31AB8E4A-2E53-4AA5-9C2A-9C55D59CA78A}" type="presParOf" srcId="{ED312F7A-14BA-4B8F-B8BD-6F16869DBD60}" destId="{FC082FD3-87D4-4F51-817D-135B53778AF5}" srcOrd="0" destOrd="0" presId="urn:microsoft.com/office/officeart/2008/layout/HorizontalMultiLevelHierarchy"/>
    <dgm:cxn modelId="{C87B1FBC-2888-4FFB-89E3-FB652EF299DD}" type="presParOf" srcId="{9F00BA6E-237F-4654-8554-9AFA7212C01A}" destId="{EA557B63-4219-4B25-A615-47A9C5119658}" srcOrd="11" destOrd="0" presId="urn:microsoft.com/office/officeart/2008/layout/HorizontalMultiLevelHierarchy"/>
    <dgm:cxn modelId="{19CCFE93-5891-4D70-966E-E9ABB38663BA}" type="presParOf" srcId="{EA557B63-4219-4B25-A615-47A9C5119658}" destId="{22F18AE0-DDE0-4BB4-AF78-5EBB96A33DE9}" srcOrd="0" destOrd="0" presId="urn:microsoft.com/office/officeart/2008/layout/HorizontalMultiLevelHierarchy"/>
    <dgm:cxn modelId="{6C5B1893-2E30-4AD8-BB5E-8750F4B147CE}" type="presParOf" srcId="{EA557B63-4219-4B25-A615-47A9C5119658}" destId="{2FDA728A-29A0-4227-810F-060C354747DA}" srcOrd="1" destOrd="0" presId="urn:microsoft.com/office/officeart/2008/layout/HorizontalMultiLevelHierarchy"/>
    <dgm:cxn modelId="{46B885C1-5E15-4811-8D38-3D500E6EFA5A}" type="presParOf" srcId="{9F00BA6E-237F-4654-8554-9AFA7212C01A}" destId="{47C73FDB-56E2-4F6D-A8C6-FFAC50701A7B}" srcOrd="12" destOrd="0" presId="urn:microsoft.com/office/officeart/2008/layout/HorizontalMultiLevelHierarchy"/>
    <dgm:cxn modelId="{6AE6491D-3087-4C02-8A10-EC4B10547056}" type="presParOf" srcId="{47C73FDB-56E2-4F6D-A8C6-FFAC50701A7B}" destId="{4E25F8A3-80C1-4161-B552-5A7682EB24C9}" srcOrd="0" destOrd="0" presId="urn:microsoft.com/office/officeart/2008/layout/HorizontalMultiLevelHierarchy"/>
    <dgm:cxn modelId="{14F701F1-521C-4F7B-A622-1054E55FC1C9}" type="presParOf" srcId="{9F00BA6E-237F-4654-8554-9AFA7212C01A}" destId="{FF14C5DF-9F41-4E30-911F-67351738B840}" srcOrd="13" destOrd="0" presId="urn:microsoft.com/office/officeart/2008/layout/HorizontalMultiLevelHierarchy"/>
    <dgm:cxn modelId="{E33F889A-541B-4BE1-95BF-2D9A96F93349}" type="presParOf" srcId="{FF14C5DF-9F41-4E30-911F-67351738B840}" destId="{8EB5265E-4401-44E8-BB17-C7749E5A9069}" srcOrd="0" destOrd="0" presId="urn:microsoft.com/office/officeart/2008/layout/HorizontalMultiLevelHierarchy"/>
    <dgm:cxn modelId="{954E54B3-7E65-43CC-BB47-B989312B1762}" type="presParOf" srcId="{FF14C5DF-9F41-4E30-911F-67351738B840}" destId="{AE485291-296C-42E4-9B27-384F6B4755AE}"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A79D461-768A-4AEE-A758-B840DD1D7B09}" type="doc">
      <dgm:prSet loTypeId="urn:microsoft.com/office/officeart/2008/layout/HorizontalMultiLevelHierarchy" loCatId="hierarchy" qsTypeId="urn:microsoft.com/office/officeart/2005/8/quickstyle/simple1" qsCatId="simple" csTypeId="urn:microsoft.com/office/officeart/2005/8/colors/colorful1" csCatId="colorful" phldr="1"/>
      <dgm:spPr/>
      <dgm:t>
        <a:bodyPr/>
        <a:lstStyle/>
        <a:p>
          <a:endParaRPr lang="tr-TR"/>
        </a:p>
      </dgm:t>
    </dgm:pt>
    <dgm:pt modelId="{83E9AC86-3117-4437-9044-7420FB866E16}">
      <dgm:prSet phldrT="[Metin]"/>
      <dgm:spPr/>
      <dgm:t>
        <a:bodyPr/>
        <a:lstStyle/>
        <a:p>
          <a:r>
            <a:rPr lang="tr-TR" dirty="0" smtClean="0">
              <a:solidFill>
                <a:schemeClr val="bg1"/>
              </a:solidFill>
            </a:rPr>
            <a:t>SOSYAL</a:t>
          </a:r>
          <a:endParaRPr lang="tr-TR" dirty="0">
            <a:solidFill>
              <a:schemeClr val="bg1"/>
            </a:solidFill>
          </a:endParaRPr>
        </a:p>
      </dgm:t>
    </dgm:pt>
    <dgm:pt modelId="{BA5A203C-8840-4FE7-A4DF-E21ECF2EB6FE}" type="parTrans" cxnId="{EC8EDC85-4A3A-4D77-9FCA-C84E5957911E}">
      <dgm:prSet/>
      <dgm:spPr/>
      <dgm:t>
        <a:bodyPr/>
        <a:lstStyle/>
        <a:p>
          <a:endParaRPr lang="tr-TR">
            <a:solidFill>
              <a:schemeClr val="bg1"/>
            </a:solidFill>
          </a:endParaRPr>
        </a:p>
      </dgm:t>
    </dgm:pt>
    <dgm:pt modelId="{AC09BBFF-998D-45FB-BFBD-77B1AB4982E5}" type="sibTrans" cxnId="{EC8EDC85-4A3A-4D77-9FCA-C84E5957911E}">
      <dgm:prSet/>
      <dgm:spPr/>
      <dgm:t>
        <a:bodyPr/>
        <a:lstStyle/>
        <a:p>
          <a:endParaRPr lang="tr-TR">
            <a:solidFill>
              <a:schemeClr val="bg1"/>
            </a:solidFill>
          </a:endParaRPr>
        </a:p>
      </dgm:t>
    </dgm:pt>
    <dgm:pt modelId="{E70BC533-EFF2-4147-A7C6-305EB31C7118}">
      <dgm:prSet phldrT="[Metin]"/>
      <dgm:spPr/>
      <dgm:t>
        <a:bodyPr/>
        <a:lstStyle/>
        <a:p>
          <a:r>
            <a:rPr lang="tr-TR" dirty="0" smtClean="0">
              <a:solidFill>
                <a:schemeClr val="bg1"/>
              </a:solidFill>
            </a:rPr>
            <a:t>İŞBİRLİĞİ</a:t>
          </a:r>
          <a:endParaRPr lang="tr-TR" dirty="0">
            <a:solidFill>
              <a:schemeClr val="bg1"/>
            </a:solidFill>
          </a:endParaRPr>
        </a:p>
      </dgm:t>
    </dgm:pt>
    <dgm:pt modelId="{FF7F3124-C52E-411F-B53C-70CB65B518E5}" type="parTrans" cxnId="{BFBB4C14-3D5C-4716-AD41-A01813EA5A9B}">
      <dgm:prSet/>
      <dgm:spPr/>
      <dgm:t>
        <a:bodyPr/>
        <a:lstStyle/>
        <a:p>
          <a:endParaRPr lang="tr-TR">
            <a:solidFill>
              <a:schemeClr val="bg1"/>
            </a:solidFill>
          </a:endParaRPr>
        </a:p>
      </dgm:t>
    </dgm:pt>
    <dgm:pt modelId="{EBDDF74C-6BF6-4F89-BC02-F45D191D4E2A}" type="sibTrans" cxnId="{BFBB4C14-3D5C-4716-AD41-A01813EA5A9B}">
      <dgm:prSet/>
      <dgm:spPr/>
      <dgm:t>
        <a:bodyPr/>
        <a:lstStyle/>
        <a:p>
          <a:endParaRPr lang="tr-TR">
            <a:solidFill>
              <a:schemeClr val="bg1"/>
            </a:solidFill>
          </a:endParaRPr>
        </a:p>
      </dgm:t>
    </dgm:pt>
    <dgm:pt modelId="{41CC3D70-C95D-4433-BDA6-C27DD4F2D678}">
      <dgm:prSet phldrT="[Metin]"/>
      <dgm:spPr/>
      <dgm:t>
        <a:bodyPr/>
        <a:lstStyle/>
        <a:p>
          <a:r>
            <a:rPr lang="tr-TR" dirty="0" smtClean="0">
              <a:solidFill>
                <a:schemeClr val="bg1"/>
              </a:solidFill>
            </a:rPr>
            <a:t>GRUPLA ÇALIŞMA</a:t>
          </a:r>
          <a:endParaRPr lang="tr-TR" dirty="0">
            <a:solidFill>
              <a:schemeClr val="bg1"/>
            </a:solidFill>
          </a:endParaRPr>
        </a:p>
      </dgm:t>
    </dgm:pt>
    <dgm:pt modelId="{98AC1880-F3F6-4077-A870-12282F8F48CC}" type="parTrans" cxnId="{C0A80738-50B2-415D-A158-E7923BC299E4}">
      <dgm:prSet/>
      <dgm:spPr/>
      <dgm:t>
        <a:bodyPr/>
        <a:lstStyle/>
        <a:p>
          <a:endParaRPr lang="tr-TR">
            <a:solidFill>
              <a:schemeClr val="bg1"/>
            </a:solidFill>
          </a:endParaRPr>
        </a:p>
      </dgm:t>
    </dgm:pt>
    <dgm:pt modelId="{A491CCAE-D684-4AF0-9EA7-C8091326BA25}" type="sibTrans" cxnId="{C0A80738-50B2-415D-A158-E7923BC299E4}">
      <dgm:prSet/>
      <dgm:spPr/>
      <dgm:t>
        <a:bodyPr/>
        <a:lstStyle/>
        <a:p>
          <a:endParaRPr lang="tr-TR">
            <a:solidFill>
              <a:schemeClr val="bg1"/>
            </a:solidFill>
          </a:endParaRPr>
        </a:p>
      </dgm:t>
    </dgm:pt>
    <dgm:pt modelId="{C858DFF7-F0BD-4ED4-8FB9-73FBDD237D2C}">
      <dgm:prSet phldrT="[Metin]"/>
      <dgm:spPr/>
      <dgm:t>
        <a:bodyPr/>
        <a:lstStyle/>
        <a:p>
          <a:r>
            <a:rPr lang="tr-TR" dirty="0" smtClean="0">
              <a:solidFill>
                <a:schemeClr val="bg1"/>
              </a:solidFill>
            </a:rPr>
            <a:t>BAĞIZSIZ ÇALIŞABİLME</a:t>
          </a:r>
          <a:endParaRPr lang="tr-TR" dirty="0">
            <a:solidFill>
              <a:schemeClr val="bg1"/>
            </a:solidFill>
          </a:endParaRPr>
        </a:p>
      </dgm:t>
    </dgm:pt>
    <dgm:pt modelId="{6C3FFD8E-03C7-4F26-980A-7535D23831ED}" type="parTrans" cxnId="{543448A9-A584-459A-92A6-091159AC8140}">
      <dgm:prSet/>
      <dgm:spPr/>
      <dgm:t>
        <a:bodyPr/>
        <a:lstStyle/>
        <a:p>
          <a:endParaRPr lang="tr-TR"/>
        </a:p>
      </dgm:t>
    </dgm:pt>
    <dgm:pt modelId="{AD5B5D6B-CDB9-4C3A-B262-6F5140C59703}" type="sibTrans" cxnId="{543448A9-A584-459A-92A6-091159AC8140}">
      <dgm:prSet/>
      <dgm:spPr/>
    </dgm:pt>
    <dgm:pt modelId="{84D4E387-C12B-4B5B-A1F7-D61C712917ED}">
      <dgm:prSet phldrT="[Metin]"/>
      <dgm:spPr/>
      <dgm:t>
        <a:bodyPr/>
        <a:lstStyle/>
        <a:p>
          <a:r>
            <a:rPr lang="tr-TR" dirty="0" smtClean="0">
              <a:solidFill>
                <a:schemeClr val="bg1"/>
              </a:solidFill>
            </a:rPr>
            <a:t>BAŞA ÇIKABİLME</a:t>
          </a:r>
          <a:endParaRPr lang="tr-TR" dirty="0">
            <a:solidFill>
              <a:schemeClr val="bg1"/>
            </a:solidFill>
          </a:endParaRPr>
        </a:p>
      </dgm:t>
    </dgm:pt>
    <dgm:pt modelId="{C6F69180-A3CC-44B5-8409-314DADFBCA5A}" type="parTrans" cxnId="{57D742DA-CEBE-4FF7-A2BA-3E08F62F1D24}">
      <dgm:prSet/>
      <dgm:spPr/>
      <dgm:t>
        <a:bodyPr/>
        <a:lstStyle/>
        <a:p>
          <a:endParaRPr lang="tr-TR"/>
        </a:p>
      </dgm:t>
    </dgm:pt>
    <dgm:pt modelId="{01584E79-E503-4BB8-BFB4-104A5F1A7EB0}" type="sibTrans" cxnId="{57D742DA-CEBE-4FF7-A2BA-3E08F62F1D24}">
      <dgm:prSet/>
      <dgm:spPr/>
    </dgm:pt>
    <dgm:pt modelId="{7FCE3EC2-682A-4ACE-B062-F9CF7F134786}" type="pres">
      <dgm:prSet presAssocID="{3A79D461-768A-4AEE-A758-B840DD1D7B09}" presName="Name0" presStyleCnt="0">
        <dgm:presLayoutVars>
          <dgm:chPref val="1"/>
          <dgm:dir/>
          <dgm:animOne val="branch"/>
          <dgm:animLvl val="lvl"/>
          <dgm:resizeHandles val="exact"/>
        </dgm:presLayoutVars>
      </dgm:prSet>
      <dgm:spPr/>
      <dgm:t>
        <a:bodyPr/>
        <a:lstStyle/>
        <a:p>
          <a:endParaRPr lang="tr-TR"/>
        </a:p>
      </dgm:t>
    </dgm:pt>
    <dgm:pt modelId="{B187B264-7CE8-47A3-A4CE-D236310D1C5F}" type="pres">
      <dgm:prSet presAssocID="{83E9AC86-3117-4437-9044-7420FB866E16}" presName="root1" presStyleCnt="0"/>
      <dgm:spPr/>
    </dgm:pt>
    <dgm:pt modelId="{2B8098E1-C0DD-416B-B3DF-F987606D71E7}" type="pres">
      <dgm:prSet presAssocID="{83E9AC86-3117-4437-9044-7420FB866E16}" presName="LevelOneTextNode" presStyleLbl="node0" presStyleIdx="0" presStyleCnt="1">
        <dgm:presLayoutVars>
          <dgm:chPref val="3"/>
        </dgm:presLayoutVars>
      </dgm:prSet>
      <dgm:spPr/>
      <dgm:t>
        <a:bodyPr/>
        <a:lstStyle/>
        <a:p>
          <a:endParaRPr lang="tr-TR"/>
        </a:p>
      </dgm:t>
    </dgm:pt>
    <dgm:pt modelId="{9F00BA6E-237F-4654-8554-9AFA7212C01A}" type="pres">
      <dgm:prSet presAssocID="{83E9AC86-3117-4437-9044-7420FB866E16}" presName="level2hierChild" presStyleCnt="0"/>
      <dgm:spPr/>
    </dgm:pt>
    <dgm:pt modelId="{2D8DFA8B-AAAE-444C-8761-57A7DC8D7D31}" type="pres">
      <dgm:prSet presAssocID="{FF7F3124-C52E-411F-B53C-70CB65B518E5}" presName="conn2-1" presStyleLbl="parChTrans1D2" presStyleIdx="0" presStyleCnt="4"/>
      <dgm:spPr/>
      <dgm:t>
        <a:bodyPr/>
        <a:lstStyle/>
        <a:p>
          <a:endParaRPr lang="tr-TR"/>
        </a:p>
      </dgm:t>
    </dgm:pt>
    <dgm:pt modelId="{03D4C522-B98B-44F9-BD28-108850A4BAD0}" type="pres">
      <dgm:prSet presAssocID="{FF7F3124-C52E-411F-B53C-70CB65B518E5}" presName="connTx" presStyleLbl="parChTrans1D2" presStyleIdx="0" presStyleCnt="4"/>
      <dgm:spPr/>
      <dgm:t>
        <a:bodyPr/>
        <a:lstStyle/>
        <a:p>
          <a:endParaRPr lang="tr-TR"/>
        </a:p>
      </dgm:t>
    </dgm:pt>
    <dgm:pt modelId="{3AA20597-4690-43F8-91BF-07026B8C67A2}" type="pres">
      <dgm:prSet presAssocID="{E70BC533-EFF2-4147-A7C6-305EB31C7118}" presName="root2" presStyleCnt="0"/>
      <dgm:spPr/>
    </dgm:pt>
    <dgm:pt modelId="{2EA9BA90-9F2C-455D-B955-BA75678A0EB0}" type="pres">
      <dgm:prSet presAssocID="{E70BC533-EFF2-4147-A7C6-305EB31C7118}" presName="LevelTwoTextNode" presStyleLbl="node2" presStyleIdx="0" presStyleCnt="4">
        <dgm:presLayoutVars>
          <dgm:chPref val="3"/>
        </dgm:presLayoutVars>
      </dgm:prSet>
      <dgm:spPr/>
      <dgm:t>
        <a:bodyPr/>
        <a:lstStyle/>
        <a:p>
          <a:endParaRPr lang="tr-TR"/>
        </a:p>
      </dgm:t>
    </dgm:pt>
    <dgm:pt modelId="{FB810865-DAFE-4BF4-9182-869191A0BB67}" type="pres">
      <dgm:prSet presAssocID="{E70BC533-EFF2-4147-A7C6-305EB31C7118}" presName="level3hierChild" presStyleCnt="0"/>
      <dgm:spPr/>
    </dgm:pt>
    <dgm:pt modelId="{D7B7E065-F355-4B5E-8873-BAE563808BEE}" type="pres">
      <dgm:prSet presAssocID="{98AC1880-F3F6-4077-A870-12282F8F48CC}" presName="conn2-1" presStyleLbl="parChTrans1D2" presStyleIdx="1" presStyleCnt="4"/>
      <dgm:spPr/>
      <dgm:t>
        <a:bodyPr/>
        <a:lstStyle/>
        <a:p>
          <a:endParaRPr lang="tr-TR"/>
        </a:p>
      </dgm:t>
    </dgm:pt>
    <dgm:pt modelId="{851EFF41-6DDF-43FA-AF8A-3847C0F9C9A6}" type="pres">
      <dgm:prSet presAssocID="{98AC1880-F3F6-4077-A870-12282F8F48CC}" presName="connTx" presStyleLbl="parChTrans1D2" presStyleIdx="1" presStyleCnt="4"/>
      <dgm:spPr/>
      <dgm:t>
        <a:bodyPr/>
        <a:lstStyle/>
        <a:p>
          <a:endParaRPr lang="tr-TR"/>
        </a:p>
      </dgm:t>
    </dgm:pt>
    <dgm:pt modelId="{1BB4CDC4-3002-4A34-A71B-96468B3627C1}" type="pres">
      <dgm:prSet presAssocID="{41CC3D70-C95D-4433-BDA6-C27DD4F2D678}" presName="root2" presStyleCnt="0"/>
      <dgm:spPr/>
    </dgm:pt>
    <dgm:pt modelId="{48C37219-A4DF-4A83-BCF0-BE473D9D697C}" type="pres">
      <dgm:prSet presAssocID="{41CC3D70-C95D-4433-BDA6-C27DD4F2D678}" presName="LevelTwoTextNode" presStyleLbl="node2" presStyleIdx="1" presStyleCnt="4">
        <dgm:presLayoutVars>
          <dgm:chPref val="3"/>
        </dgm:presLayoutVars>
      </dgm:prSet>
      <dgm:spPr/>
      <dgm:t>
        <a:bodyPr/>
        <a:lstStyle/>
        <a:p>
          <a:endParaRPr lang="tr-TR"/>
        </a:p>
      </dgm:t>
    </dgm:pt>
    <dgm:pt modelId="{C7159A6B-CC96-46CC-80B6-DBA54A276FDE}" type="pres">
      <dgm:prSet presAssocID="{41CC3D70-C95D-4433-BDA6-C27DD4F2D678}" presName="level3hierChild" presStyleCnt="0"/>
      <dgm:spPr/>
    </dgm:pt>
    <dgm:pt modelId="{085606FD-5FDC-40C0-8ACE-136F5DF0BEEA}" type="pres">
      <dgm:prSet presAssocID="{6C3FFD8E-03C7-4F26-980A-7535D23831ED}" presName="conn2-1" presStyleLbl="parChTrans1D2" presStyleIdx="2" presStyleCnt="4"/>
      <dgm:spPr/>
      <dgm:t>
        <a:bodyPr/>
        <a:lstStyle/>
        <a:p>
          <a:endParaRPr lang="tr-TR"/>
        </a:p>
      </dgm:t>
    </dgm:pt>
    <dgm:pt modelId="{9D6F08BD-2768-4B42-9AAD-5D5548AD5C29}" type="pres">
      <dgm:prSet presAssocID="{6C3FFD8E-03C7-4F26-980A-7535D23831ED}" presName="connTx" presStyleLbl="parChTrans1D2" presStyleIdx="2" presStyleCnt="4"/>
      <dgm:spPr/>
      <dgm:t>
        <a:bodyPr/>
        <a:lstStyle/>
        <a:p>
          <a:endParaRPr lang="tr-TR"/>
        </a:p>
      </dgm:t>
    </dgm:pt>
    <dgm:pt modelId="{45FA50C4-2F9B-4BE0-AD57-271B7C1E57E4}" type="pres">
      <dgm:prSet presAssocID="{C858DFF7-F0BD-4ED4-8FB9-73FBDD237D2C}" presName="root2" presStyleCnt="0"/>
      <dgm:spPr/>
    </dgm:pt>
    <dgm:pt modelId="{CA5F9D35-EA7E-4FAA-B6F2-2A0B54D98A2B}" type="pres">
      <dgm:prSet presAssocID="{C858DFF7-F0BD-4ED4-8FB9-73FBDD237D2C}" presName="LevelTwoTextNode" presStyleLbl="node2" presStyleIdx="2" presStyleCnt="4">
        <dgm:presLayoutVars>
          <dgm:chPref val="3"/>
        </dgm:presLayoutVars>
      </dgm:prSet>
      <dgm:spPr/>
      <dgm:t>
        <a:bodyPr/>
        <a:lstStyle/>
        <a:p>
          <a:endParaRPr lang="tr-TR"/>
        </a:p>
      </dgm:t>
    </dgm:pt>
    <dgm:pt modelId="{01353186-4F23-4337-B993-C375044BF8F7}" type="pres">
      <dgm:prSet presAssocID="{C858DFF7-F0BD-4ED4-8FB9-73FBDD237D2C}" presName="level3hierChild" presStyleCnt="0"/>
      <dgm:spPr/>
    </dgm:pt>
    <dgm:pt modelId="{A42DF527-E118-4F92-B72D-16BEE7194CA8}" type="pres">
      <dgm:prSet presAssocID="{C6F69180-A3CC-44B5-8409-314DADFBCA5A}" presName="conn2-1" presStyleLbl="parChTrans1D2" presStyleIdx="3" presStyleCnt="4"/>
      <dgm:spPr/>
      <dgm:t>
        <a:bodyPr/>
        <a:lstStyle/>
        <a:p>
          <a:endParaRPr lang="tr-TR"/>
        </a:p>
      </dgm:t>
    </dgm:pt>
    <dgm:pt modelId="{26A4E5B8-D4EF-499A-AFD0-74B2783D8A71}" type="pres">
      <dgm:prSet presAssocID="{C6F69180-A3CC-44B5-8409-314DADFBCA5A}" presName="connTx" presStyleLbl="parChTrans1D2" presStyleIdx="3" presStyleCnt="4"/>
      <dgm:spPr/>
      <dgm:t>
        <a:bodyPr/>
        <a:lstStyle/>
        <a:p>
          <a:endParaRPr lang="tr-TR"/>
        </a:p>
      </dgm:t>
    </dgm:pt>
    <dgm:pt modelId="{003F2BD4-B5CB-4CFC-B434-D908865D6973}" type="pres">
      <dgm:prSet presAssocID="{84D4E387-C12B-4B5B-A1F7-D61C712917ED}" presName="root2" presStyleCnt="0"/>
      <dgm:spPr/>
    </dgm:pt>
    <dgm:pt modelId="{8F162254-8ECC-4288-8BA2-B78EB22434E0}" type="pres">
      <dgm:prSet presAssocID="{84D4E387-C12B-4B5B-A1F7-D61C712917ED}" presName="LevelTwoTextNode" presStyleLbl="node2" presStyleIdx="3" presStyleCnt="4">
        <dgm:presLayoutVars>
          <dgm:chPref val="3"/>
        </dgm:presLayoutVars>
      </dgm:prSet>
      <dgm:spPr/>
      <dgm:t>
        <a:bodyPr/>
        <a:lstStyle/>
        <a:p>
          <a:endParaRPr lang="tr-TR"/>
        </a:p>
      </dgm:t>
    </dgm:pt>
    <dgm:pt modelId="{48AEAA21-19E4-4D4D-881F-C35948BC3022}" type="pres">
      <dgm:prSet presAssocID="{84D4E387-C12B-4B5B-A1F7-D61C712917ED}" presName="level3hierChild" presStyleCnt="0"/>
      <dgm:spPr/>
    </dgm:pt>
  </dgm:ptLst>
  <dgm:cxnLst>
    <dgm:cxn modelId="{92756D65-BB12-4AE2-B08B-A3CB4AA1E488}" type="presOf" srcId="{41CC3D70-C95D-4433-BDA6-C27DD4F2D678}" destId="{48C37219-A4DF-4A83-BCF0-BE473D9D697C}" srcOrd="0" destOrd="0" presId="urn:microsoft.com/office/officeart/2008/layout/HorizontalMultiLevelHierarchy"/>
    <dgm:cxn modelId="{B2FF5F51-BB95-4F24-AD55-D7336404237F}" type="presOf" srcId="{3A79D461-768A-4AEE-A758-B840DD1D7B09}" destId="{7FCE3EC2-682A-4ACE-B062-F9CF7F134786}" srcOrd="0" destOrd="0" presId="urn:microsoft.com/office/officeart/2008/layout/HorizontalMultiLevelHierarchy"/>
    <dgm:cxn modelId="{C89F9E50-38CB-4C80-8285-D76B3A48DF9F}" type="presOf" srcId="{98AC1880-F3F6-4077-A870-12282F8F48CC}" destId="{D7B7E065-F355-4B5E-8873-BAE563808BEE}" srcOrd="0" destOrd="0" presId="urn:microsoft.com/office/officeart/2008/layout/HorizontalMultiLevelHierarchy"/>
    <dgm:cxn modelId="{2323AD93-ADB9-4344-90BF-FC90F906A911}" type="presOf" srcId="{6C3FFD8E-03C7-4F26-980A-7535D23831ED}" destId="{9D6F08BD-2768-4B42-9AAD-5D5548AD5C29}" srcOrd="1" destOrd="0" presId="urn:microsoft.com/office/officeart/2008/layout/HorizontalMultiLevelHierarchy"/>
    <dgm:cxn modelId="{C37EE917-3A4D-466E-8123-9FD3BA5DEF3F}" type="presOf" srcId="{83E9AC86-3117-4437-9044-7420FB866E16}" destId="{2B8098E1-C0DD-416B-B3DF-F987606D71E7}" srcOrd="0" destOrd="0" presId="urn:microsoft.com/office/officeart/2008/layout/HorizontalMultiLevelHierarchy"/>
    <dgm:cxn modelId="{EC8EDC85-4A3A-4D77-9FCA-C84E5957911E}" srcId="{3A79D461-768A-4AEE-A758-B840DD1D7B09}" destId="{83E9AC86-3117-4437-9044-7420FB866E16}" srcOrd="0" destOrd="0" parTransId="{BA5A203C-8840-4FE7-A4DF-E21ECF2EB6FE}" sibTransId="{AC09BBFF-998D-45FB-BFBD-77B1AB4982E5}"/>
    <dgm:cxn modelId="{FD048ABC-F91C-42CC-85ED-5A62C07215C6}" type="presOf" srcId="{98AC1880-F3F6-4077-A870-12282F8F48CC}" destId="{851EFF41-6DDF-43FA-AF8A-3847C0F9C9A6}" srcOrd="1" destOrd="0" presId="urn:microsoft.com/office/officeart/2008/layout/HorizontalMultiLevelHierarchy"/>
    <dgm:cxn modelId="{CFDEC813-E425-4C19-AEBB-193D64DA1233}" type="presOf" srcId="{C858DFF7-F0BD-4ED4-8FB9-73FBDD237D2C}" destId="{CA5F9D35-EA7E-4FAA-B6F2-2A0B54D98A2B}" srcOrd="0" destOrd="0" presId="urn:microsoft.com/office/officeart/2008/layout/HorizontalMultiLevelHierarchy"/>
    <dgm:cxn modelId="{87343D46-CAE1-4A4F-91C2-E9A5DE7C5A00}" type="presOf" srcId="{FF7F3124-C52E-411F-B53C-70CB65B518E5}" destId="{2D8DFA8B-AAAE-444C-8761-57A7DC8D7D31}" srcOrd="0" destOrd="0" presId="urn:microsoft.com/office/officeart/2008/layout/HorizontalMultiLevelHierarchy"/>
    <dgm:cxn modelId="{5F3AB6B9-3A71-4BBD-B3D7-D772129BCAF4}" type="presOf" srcId="{C6F69180-A3CC-44B5-8409-314DADFBCA5A}" destId="{A42DF527-E118-4F92-B72D-16BEE7194CA8}" srcOrd="0" destOrd="0" presId="urn:microsoft.com/office/officeart/2008/layout/HorizontalMultiLevelHierarchy"/>
    <dgm:cxn modelId="{025D7E64-DBB3-48D6-905B-823F7023A308}" type="presOf" srcId="{FF7F3124-C52E-411F-B53C-70CB65B518E5}" destId="{03D4C522-B98B-44F9-BD28-108850A4BAD0}" srcOrd="1" destOrd="0" presId="urn:microsoft.com/office/officeart/2008/layout/HorizontalMultiLevelHierarchy"/>
    <dgm:cxn modelId="{624B9FE8-B085-4F85-9E7D-072C65860703}" type="presOf" srcId="{84D4E387-C12B-4B5B-A1F7-D61C712917ED}" destId="{8F162254-8ECC-4288-8BA2-B78EB22434E0}" srcOrd="0" destOrd="0" presId="urn:microsoft.com/office/officeart/2008/layout/HorizontalMultiLevelHierarchy"/>
    <dgm:cxn modelId="{7A50EB7F-3B9B-4229-9BB4-27EF1A0E3AFC}" type="presOf" srcId="{C6F69180-A3CC-44B5-8409-314DADFBCA5A}" destId="{26A4E5B8-D4EF-499A-AFD0-74B2783D8A71}" srcOrd="1" destOrd="0" presId="urn:microsoft.com/office/officeart/2008/layout/HorizontalMultiLevelHierarchy"/>
    <dgm:cxn modelId="{543448A9-A584-459A-92A6-091159AC8140}" srcId="{83E9AC86-3117-4437-9044-7420FB866E16}" destId="{C858DFF7-F0BD-4ED4-8FB9-73FBDD237D2C}" srcOrd="2" destOrd="0" parTransId="{6C3FFD8E-03C7-4F26-980A-7535D23831ED}" sibTransId="{AD5B5D6B-CDB9-4C3A-B262-6F5140C59703}"/>
    <dgm:cxn modelId="{28E47D7A-2BDF-4E3E-A7D6-98C1A273CA42}" type="presOf" srcId="{6C3FFD8E-03C7-4F26-980A-7535D23831ED}" destId="{085606FD-5FDC-40C0-8ACE-136F5DF0BEEA}" srcOrd="0" destOrd="0" presId="urn:microsoft.com/office/officeart/2008/layout/HorizontalMultiLevelHierarchy"/>
    <dgm:cxn modelId="{BFBB4C14-3D5C-4716-AD41-A01813EA5A9B}" srcId="{83E9AC86-3117-4437-9044-7420FB866E16}" destId="{E70BC533-EFF2-4147-A7C6-305EB31C7118}" srcOrd="0" destOrd="0" parTransId="{FF7F3124-C52E-411F-B53C-70CB65B518E5}" sibTransId="{EBDDF74C-6BF6-4F89-BC02-F45D191D4E2A}"/>
    <dgm:cxn modelId="{57D742DA-CEBE-4FF7-A2BA-3E08F62F1D24}" srcId="{83E9AC86-3117-4437-9044-7420FB866E16}" destId="{84D4E387-C12B-4B5B-A1F7-D61C712917ED}" srcOrd="3" destOrd="0" parTransId="{C6F69180-A3CC-44B5-8409-314DADFBCA5A}" sibTransId="{01584E79-E503-4BB8-BFB4-104A5F1A7EB0}"/>
    <dgm:cxn modelId="{C0A80738-50B2-415D-A158-E7923BC299E4}" srcId="{83E9AC86-3117-4437-9044-7420FB866E16}" destId="{41CC3D70-C95D-4433-BDA6-C27DD4F2D678}" srcOrd="1" destOrd="0" parTransId="{98AC1880-F3F6-4077-A870-12282F8F48CC}" sibTransId="{A491CCAE-D684-4AF0-9EA7-C8091326BA25}"/>
    <dgm:cxn modelId="{469BB884-E533-4CB4-91E1-F6F332CE5CF1}" type="presOf" srcId="{E70BC533-EFF2-4147-A7C6-305EB31C7118}" destId="{2EA9BA90-9F2C-455D-B955-BA75678A0EB0}" srcOrd="0" destOrd="0" presId="urn:microsoft.com/office/officeart/2008/layout/HorizontalMultiLevelHierarchy"/>
    <dgm:cxn modelId="{E2B11ED5-FDCB-4FCD-8A24-20B5FEFFE677}" type="presParOf" srcId="{7FCE3EC2-682A-4ACE-B062-F9CF7F134786}" destId="{B187B264-7CE8-47A3-A4CE-D236310D1C5F}" srcOrd="0" destOrd="0" presId="urn:microsoft.com/office/officeart/2008/layout/HorizontalMultiLevelHierarchy"/>
    <dgm:cxn modelId="{4A933DEF-8F3C-406F-8C1A-E72B2F5C719A}" type="presParOf" srcId="{B187B264-7CE8-47A3-A4CE-D236310D1C5F}" destId="{2B8098E1-C0DD-416B-B3DF-F987606D71E7}" srcOrd="0" destOrd="0" presId="urn:microsoft.com/office/officeart/2008/layout/HorizontalMultiLevelHierarchy"/>
    <dgm:cxn modelId="{ABB168AA-E75A-4D82-83C2-F0B4199D8928}" type="presParOf" srcId="{B187B264-7CE8-47A3-A4CE-D236310D1C5F}" destId="{9F00BA6E-237F-4654-8554-9AFA7212C01A}" srcOrd="1" destOrd="0" presId="urn:microsoft.com/office/officeart/2008/layout/HorizontalMultiLevelHierarchy"/>
    <dgm:cxn modelId="{1062D90C-28AD-4E52-86AF-81AEEE154EAB}" type="presParOf" srcId="{9F00BA6E-237F-4654-8554-9AFA7212C01A}" destId="{2D8DFA8B-AAAE-444C-8761-57A7DC8D7D31}" srcOrd="0" destOrd="0" presId="urn:microsoft.com/office/officeart/2008/layout/HorizontalMultiLevelHierarchy"/>
    <dgm:cxn modelId="{47120D03-5C5E-44B7-9A54-483ABD15C8D7}" type="presParOf" srcId="{2D8DFA8B-AAAE-444C-8761-57A7DC8D7D31}" destId="{03D4C522-B98B-44F9-BD28-108850A4BAD0}" srcOrd="0" destOrd="0" presId="urn:microsoft.com/office/officeart/2008/layout/HorizontalMultiLevelHierarchy"/>
    <dgm:cxn modelId="{9A7FDA16-074A-44DD-8E5B-02B7731164AD}" type="presParOf" srcId="{9F00BA6E-237F-4654-8554-9AFA7212C01A}" destId="{3AA20597-4690-43F8-91BF-07026B8C67A2}" srcOrd="1" destOrd="0" presId="urn:microsoft.com/office/officeart/2008/layout/HorizontalMultiLevelHierarchy"/>
    <dgm:cxn modelId="{9BB7C26F-CC4B-4272-9036-DEFB91A4D82C}" type="presParOf" srcId="{3AA20597-4690-43F8-91BF-07026B8C67A2}" destId="{2EA9BA90-9F2C-455D-B955-BA75678A0EB0}" srcOrd="0" destOrd="0" presId="urn:microsoft.com/office/officeart/2008/layout/HorizontalMultiLevelHierarchy"/>
    <dgm:cxn modelId="{CD414988-800B-446C-AD4E-239E3F79C604}" type="presParOf" srcId="{3AA20597-4690-43F8-91BF-07026B8C67A2}" destId="{FB810865-DAFE-4BF4-9182-869191A0BB67}" srcOrd="1" destOrd="0" presId="urn:microsoft.com/office/officeart/2008/layout/HorizontalMultiLevelHierarchy"/>
    <dgm:cxn modelId="{75E3BDA3-B968-4AE7-97B3-A27BCEF4B4D2}" type="presParOf" srcId="{9F00BA6E-237F-4654-8554-9AFA7212C01A}" destId="{D7B7E065-F355-4B5E-8873-BAE563808BEE}" srcOrd="2" destOrd="0" presId="urn:microsoft.com/office/officeart/2008/layout/HorizontalMultiLevelHierarchy"/>
    <dgm:cxn modelId="{1137E6B1-D640-4DDA-ABAE-520025A14519}" type="presParOf" srcId="{D7B7E065-F355-4B5E-8873-BAE563808BEE}" destId="{851EFF41-6DDF-43FA-AF8A-3847C0F9C9A6}" srcOrd="0" destOrd="0" presId="urn:microsoft.com/office/officeart/2008/layout/HorizontalMultiLevelHierarchy"/>
    <dgm:cxn modelId="{94474F5C-07AD-4218-9F9B-4835C4506C90}" type="presParOf" srcId="{9F00BA6E-237F-4654-8554-9AFA7212C01A}" destId="{1BB4CDC4-3002-4A34-A71B-96468B3627C1}" srcOrd="3" destOrd="0" presId="urn:microsoft.com/office/officeart/2008/layout/HorizontalMultiLevelHierarchy"/>
    <dgm:cxn modelId="{BA67A353-7E1B-46C8-BF26-FDB66D5F12D4}" type="presParOf" srcId="{1BB4CDC4-3002-4A34-A71B-96468B3627C1}" destId="{48C37219-A4DF-4A83-BCF0-BE473D9D697C}" srcOrd="0" destOrd="0" presId="urn:microsoft.com/office/officeart/2008/layout/HorizontalMultiLevelHierarchy"/>
    <dgm:cxn modelId="{D1619B41-A5DB-4511-9EAB-5062C2948260}" type="presParOf" srcId="{1BB4CDC4-3002-4A34-A71B-96468B3627C1}" destId="{C7159A6B-CC96-46CC-80B6-DBA54A276FDE}" srcOrd="1" destOrd="0" presId="urn:microsoft.com/office/officeart/2008/layout/HorizontalMultiLevelHierarchy"/>
    <dgm:cxn modelId="{685B4D28-6986-4115-A2A4-6B14143F03A8}" type="presParOf" srcId="{9F00BA6E-237F-4654-8554-9AFA7212C01A}" destId="{085606FD-5FDC-40C0-8ACE-136F5DF0BEEA}" srcOrd="4" destOrd="0" presId="urn:microsoft.com/office/officeart/2008/layout/HorizontalMultiLevelHierarchy"/>
    <dgm:cxn modelId="{716E74C5-E37E-468F-9318-8E43CECFD7E7}" type="presParOf" srcId="{085606FD-5FDC-40C0-8ACE-136F5DF0BEEA}" destId="{9D6F08BD-2768-4B42-9AAD-5D5548AD5C29}" srcOrd="0" destOrd="0" presId="urn:microsoft.com/office/officeart/2008/layout/HorizontalMultiLevelHierarchy"/>
    <dgm:cxn modelId="{58CF1C6D-0ED3-48C6-B3F5-7EF5F729376D}" type="presParOf" srcId="{9F00BA6E-237F-4654-8554-9AFA7212C01A}" destId="{45FA50C4-2F9B-4BE0-AD57-271B7C1E57E4}" srcOrd="5" destOrd="0" presId="urn:microsoft.com/office/officeart/2008/layout/HorizontalMultiLevelHierarchy"/>
    <dgm:cxn modelId="{6ACBB16D-16AE-4E8A-A0CB-4B2397E96611}" type="presParOf" srcId="{45FA50C4-2F9B-4BE0-AD57-271B7C1E57E4}" destId="{CA5F9D35-EA7E-4FAA-B6F2-2A0B54D98A2B}" srcOrd="0" destOrd="0" presId="urn:microsoft.com/office/officeart/2008/layout/HorizontalMultiLevelHierarchy"/>
    <dgm:cxn modelId="{493E84ED-AD9F-4F8E-97E9-3023FEC0E86C}" type="presParOf" srcId="{45FA50C4-2F9B-4BE0-AD57-271B7C1E57E4}" destId="{01353186-4F23-4337-B993-C375044BF8F7}" srcOrd="1" destOrd="0" presId="urn:microsoft.com/office/officeart/2008/layout/HorizontalMultiLevelHierarchy"/>
    <dgm:cxn modelId="{C95973CA-1471-4EB8-A2DC-505135A74119}" type="presParOf" srcId="{9F00BA6E-237F-4654-8554-9AFA7212C01A}" destId="{A42DF527-E118-4F92-B72D-16BEE7194CA8}" srcOrd="6" destOrd="0" presId="urn:microsoft.com/office/officeart/2008/layout/HorizontalMultiLevelHierarchy"/>
    <dgm:cxn modelId="{37A79761-AA71-48C0-94CD-BA458E8EDD5D}" type="presParOf" srcId="{A42DF527-E118-4F92-B72D-16BEE7194CA8}" destId="{26A4E5B8-D4EF-499A-AFD0-74B2783D8A71}" srcOrd="0" destOrd="0" presId="urn:microsoft.com/office/officeart/2008/layout/HorizontalMultiLevelHierarchy"/>
    <dgm:cxn modelId="{3943A5F9-70EA-4147-891D-30D43E51E924}" type="presParOf" srcId="{9F00BA6E-237F-4654-8554-9AFA7212C01A}" destId="{003F2BD4-B5CB-4CFC-B434-D908865D6973}" srcOrd="7" destOrd="0" presId="urn:microsoft.com/office/officeart/2008/layout/HorizontalMultiLevelHierarchy"/>
    <dgm:cxn modelId="{4B844A37-AF2B-435D-AD3C-93BB29BFF1F6}" type="presParOf" srcId="{003F2BD4-B5CB-4CFC-B434-D908865D6973}" destId="{8F162254-8ECC-4288-8BA2-B78EB22434E0}" srcOrd="0" destOrd="0" presId="urn:microsoft.com/office/officeart/2008/layout/HorizontalMultiLevelHierarchy"/>
    <dgm:cxn modelId="{D0B2C2A9-D4B5-46A8-AF10-AAF46A9DD339}" type="presParOf" srcId="{003F2BD4-B5CB-4CFC-B434-D908865D6973}" destId="{48AEAA21-19E4-4D4D-881F-C35948BC3022}"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F2AFC61-E60B-4696-9A9E-0E159B12BA72}" type="doc">
      <dgm:prSet loTypeId="urn:microsoft.com/office/officeart/2005/8/layout/venn2" loCatId="relationship" qsTypeId="urn:microsoft.com/office/officeart/2005/8/quickstyle/simple1" qsCatId="simple" csTypeId="urn:microsoft.com/office/officeart/2005/8/colors/colorful1" csCatId="colorful" phldr="1"/>
      <dgm:spPr/>
      <dgm:t>
        <a:bodyPr/>
        <a:lstStyle/>
        <a:p>
          <a:endParaRPr lang="tr-TR"/>
        </a:p>
      </dgm:t>
    </dgm:pt>
    <dgm:pt modelId="{7A67C62F-CEE3-4474-8814-6369A781C13E}">
      <dgm:prSet phldrT="[Metin]" custT="1"/>
      <dgm:spPr/>
      <dgm:t>
        <a:bodyPr/>
        <a:lstStyle/>
        <a:p>
          <a:r>
            <a:rPr lang="tr-TR" sz="1700" b="1" u="sng" dirty="0" smtClean="0">
              <a:solidFill>
                <a:schemeClr val="bg1"/>
              </a:solidFill>
            </a:rPr>
            <a:t>Video</a:t>
          </a:r>
          <a:endParaRPr lang="tr-TR" sz="1700" b="1" u="sng" dirty="0">
            <a:solidFill>
              <a:schemeClr val="bg1"/>
            </a:solidFill>
          </a:endParaRPr>
        </a:p>
      </dgm:t>
    </dgm:pt>
    <dgm:pt modelId="{CD5E8CB7-37C1-4A16-B99B-53AC83A88E80}" type="parTrans" cxnId="{4AC6CE1E-0414-4DD6-9C01-07D1FC41D383}">
      <dgm:prSet/>
      <dgm:spPr/>
      <dgm:t>
        <a:bodyPr/>
        <a:lstStyle/>
        <a:p>
          <a:endParaRPr lang="tr-TR" sz="1700" b="1" u="sng">
            <a:solidFill>
              <a:schemeClr val="bg1"/>
            </a:solidFill>
          </a:endParaRPr>
        </a:p>
      </dgm:t>
    </dgm:pt>
    <dgm:pt modelId="{99CD321A-208E-42B4-A478-CAF36AE16B16}" type="sibTrans" cxnId="{4AC6CE1E-0414-4DD6-9C01-07D1FC41D383}">
      <dgm:prSet/>
      <dgm:spPr/>
      <dgm:t>
        <a:bodyPr/>
        <a:lstStyle/>
        <a:p>
          <a:endParaRPr lang="tr-TR" sz="1700" b="1" u="sng">
            <a:solidFill>
              <a:schemeClr val="bg1"/>
            </a:solidFill>
          </a:endParaRPr>
        </a:p>
      </dgm:t>
    </dgm:pt>
    <dgm:pt modelId="{65DD04DE-F32E-4FB3-B4B8-6C80237181F3}">
      <dgm:prSet phldrT="[Metin]" custT="1"/>
      <dgm:spPr/>
      <dgm:t>
        <a:bodyPr/>
        <a:lstStyle/>
        <a:p>
          <a:r>
            <a:rPr lang="tr-TR" sz="1700" b="1" u="sng" dirty="0" err="1" smtClean="0">
              <a:solidFill>
                <a:schemeClr val="bg1"/>
              </a:solidFill>
            </a:rPr>
            <a:t>Blog</a:t>
          </a:r>
          <a:endParaRPr lang="tr-TR" sz="1700" b="1" u="sng" dirty="0">
            <a:solidFill>
              <a:schemeClr val="bg1"/>
            </a:solidFill>
          </a:endParaRPr>
        </a:p>
      </dgm:t>
    </dgm:pt>
    <dgm:pt modelId="{26CA41BF-1916-4574-9E19-6DE038EA3479}" type="parTrans" cxnId="{40C639BB-E707-4E2B-91D6-76F7DF9F80F0}">
      <dgm:prSet/>
      <dgm:spPr/>
      <dgm:t>
        <a:bodyPr/>
        <a:lstStyle/>
        <a:p>
          <a:endParaRPr lang="tr-TR" sz="1700" b="1" u="sng">
            <a:solidFill>
              <a:schemeClr val="bg1"/>
            </a:solidFill>
          </a:endParaRPr>
        </a:p>
      </dgm:t>
    </dgm:pt>
    <dgm:pt modelId="{8A6DD8B9-CFC1-4C3B-B874-F95673ED9325}" type="sibTrans" cxnId="{40C639BB-E707-4E2B-91D6-76F7DF9F80F0}">
      <dgm:prSet/>
      <dgm:spPr/>
      <dgm:t>
        <a:bodyPr/>
        <a:lstStyle/>
        <a:p>
          <a:endParaRPr lang="tr-TR" sz="1700" b="1" u="sng">
            <a:solidFill>
              <a:schemeClr val="bg1"/>
            </a:solidFill>
          </a:endParaRPr>
        </a:p>
      </dgm:t>
    </dgm:pt>
    <dgm:pt modelId="{A5571151-5DD9-46D6-A353-33BA8F98844C}">
      <dgm:prSet phldrT="[Metin]" custT="1"/>
      <dgm:spPr/>
      <dgm:t>
        <a:bodyPr/>
        <a:lstStyle/>
        <a:p>
          <a:r>
            <a:rPr lang="tr-TR" sz="1700" b="1" u="sng" dirty="0" smtClean="0">
              <a:solidFill>
                <a:schemeClr val="bg1"/>
              </a:solidFill>
            </a:rPr>
            <a:t>Sanal Sınıflar</a:t>
          </a:r>
          <a:endParaRPr lang="tr-TR" sz="1700" b="1" u="sng" dirty="0">
            <a:solidFill>
              <a:schemeClr val="bg1"/>
            </a:solidFill>
          </a:endParaRPr>
        </a:p>
      </dgm:t>
    </dgm:pt>
    <dgm:pt modelId="{7343252F-CFAB-44A8-BE6B-BAAFAC83548A}" type="parTrans" cxnId="{58D5258B-4FB2-4FF9-A0E2-0D9ECCE6B081}">
      <dgm:prSet/>
      <dgm:spPr/>
      <dgm:t>
        <a:bodyPr/>
        <a:lstStyle/>
        <a:p>
          <a:endParaRPr lang="tr-TR" sz="1700" b="1" u="sng">
            <a:solidFill>
              <a:schemeClr val="bg1"/>
            </a:solidFill>
          </a:endParaRPr>
        </a:p>
      </dgm:t>
    </dgm:pt>
    <dgm:pt modelId="{6ABA80C0-0A5F-4F6E-BBB9-918EFE1E0F87}" type="sibTrans" cxnId="{58D5258B-4FB2-4FF9-A0E2-0D9ECCE6B081}">
      <dgm:prSet/>
      <dgm:spPr/>
      <dgm:t>
        <a:bodyPr/>
        <a:lstStyle/>
        <a:p>
          <a:endParaRPr lang="tr-TR" sz="1700" b="1" u="sng">
            <a:solidFill>
              <a:schemeClr val="bg1"/>
            </a:solidFill>
          </a:endParaRPr>
        </a:p>
      </dgm:t>
    </dgm:pt>
    <dgm:pt modelId="{1B34F936-75DB-475D-9933-C3438D451917}">
      <dgm:prSet phldrT="[Metin]" custT="1"/>
      <dgm:spPr/>
      <dgm:t>
        <a:bodyPr/>
        <a:lstStyle/>
        <a:p>
          <a:r>
            <a:rPr lang="tr-TR" sz="1700" b="1" u="sng" dirty="0" smtClean="0">
              <a:solidFill>
                <a:schemeClr val="bg1"/>
              </a:solidFill>
            </a:rPr>
            <a:t>Sosyal Medya</a:t>
          </a:r>
          <a:endParaRPr lang="tr-TR" sz="1700" b="1" u="sng" dirty="0">
            <a:solidFill>
              <a:schemeClr val="bg1"/>
            </a:solidFill>
          </a:endParaRPr>
        </a:p>
      </dgm:t>
    </dgm:pt>
    <dgm:pt modelId="{35635AA4-59EE-417A-8EA8-A6ECDA3CE396}" type="parTrans" cxnId="{438BE207-F7AF-49AC-86C3-2F8CDC807A67}">
      <dgm:prSet/>
      <dgm:spPr/>
      <dgm:t>
        <a:bodyPr/>
        <a:lstStyle/>
        <a:p>
          <a:endParaRPr lang="tr-TR" sz="1700" b="1" u="sng">
            <a:solidFill>
              <a:schemeClr val="bg1"/>
            </a:solidFill>
          </a:endParaRPr>
        </a:p>
      </dgm:t>
    </dgm:pt>
    <dgm:pt modelId="{D1D53A34-3466-419C-8C2D-FDFDD383C36C}" type="sibTrans" cxnId="{438BE207-F7AF-49AC-86C3-2F8CDC807A67}">
      <dgm:prSet/>
      <dgm:spPr/>
      <dgm:t>
        <a:bodyPr/>
        <a:lstStyle/>
        <a:p>
          <a:endParaRPr lang="tr-TR" sz="1700" b="1" u="sng">
            <a:solidFill>
              <a:schemeClr val="bg1"/>
            </a:solidFill>
          </a:endParaRPr>
        </a:p>
      </dgm:t>
    </dgm:pt>
    <dgm:pt modelId="{2A1399A2-B942-4447-9CAB-509FBC866213}">
      <dgm:prSet phldrT="[Metin]" custT="1"/>
      <dgm:spPr/>
      <dgm:t>
        <a:bodyPr/>
        <a:lstStyle/>
        <a:p>
          <a:r>
            <a:rPr lang="tr-TR" sz="1700" b="1" u="sng" dirty="0" smtClean="0">
              <a:solidFill>
                <a:schemeClr val="bg1"/>
              </a:solidFill>
            </a:rPr>
            <a:t>Adım Sayar</a:t>
          </a:r>
          <a:endParaRPr lang="tr-TR" sz="1700" b="1" u="sng" dirty="0">
            <a:solidFill>
              <a:schemeClr val="bg1"/>
            </a:solidFill>
          </a:endParaRPr>
        </a:p>
      </dgm:t>
    </dgm:pt>
    <dgm:pt modelId="{196EE73C-27F3-41A6-B280-31CC4275A1C9}" type="parTrans" cxnId="{398CAA1B-D05D-48FE-8F82-18C4EEF5124C}">
      <dgm:prSet/>
      <dgm:spPr/>
      <dgm:t>
        <a:bodyPr/>
        <a:lstStyle/>
        <a:p>
          <a:endParaRPr lang="tr-TR" sz="1700" b="1" u="sng">
            <a:solidFill>
              <a:schemeClr val="bg1"/>
            </a:solidFill>
          </a:endParaRPr>
        </a:p>
      </dgm:t>
    </dgm:pt>
    <dgm:pt modelId="{BE0B0C55-7B37-486F-B5EC-FA82F44BD340}" type="sibTrans" cxnId="{398CAA1B-D05D-48FE-8F82-18C4EEF5124C}">
      <dgm:prSet/>
      <dgm:spPr/>
      <dgm:t>
        <a:bodyPr/>
        <a:lstStyle/>
        <a:p>
          <a:endParaRPr lang="tr-TR" sz="1700" b="1" u="sng">
            <a:solidFill>
              <a:schemeClr val="bg1"/>
            </a:solidFill>
          </a:endParaRPr>
        </a:p>
      </dgm:t>
    </dgm:pt>
    <dgm:pt modelId="{083D9832-05E1-4054-A520-076A6D34E556}">
      <dgm:prSet phldrT="[Metin]" custT="1"/>
      <dgm:spPr/>
      <dgm:t>
        <a:bodyPr/>
        <a:lstStyle/>
        <a:p>
          <a:r>
            <a:rPr lang="tr-TR" sz="1700" b="1" u="sng" dirty="0" err="1" smtClean="0">
              <a:solidFill>
                <a:schemeClr val="bg1"/>
              </a:solidFill>
            </a:rPr>
            <a:t>Exergaming</a:t>
          </a:r>
          <a:endParaRPr lang="tr-TR" sz="1700" b="1" u="sng" dirty="0">
            <a:solidFill>
              <a:schemeClr val="bg1"/>
            </a:solidFill>
          </a:endParaRPr>
        </a:p>
      </dgm:t>
    </dgm:pt>
    <dgm:pt modelId="{456D027C-5F60-4066-B89F-CA38146D4854}" type="parTrans" cxnId="{8ADCBF6D-68D0-4F30-9253-8CBBAE41F36C}">
      <dgm:prSet/>
      <dgm:spPr/>
      <dgm:t>
        <a:bodyPr/>
        <a:lstStyle/>
        <a:p>
          <a:endParaRPr lang="tr-TR" sz="1700" b="1" u="sng">
            <a:solidFill>
              <a:schemeClr val="bg1"/>
            </a:solidFill>
          </a:endParaRPr>
        </a:p>
      </dgm:t>
    </dgm:pt>
    <dgm:pt modelId="{8D4F654F-31A3-441A-8A81-C82BA67A975F}" type="sibTrans" cxnId="{8ADCBF6D-68D0-4F30-9253-8CBBAE41F36C}">
      <dgm:prSet/>
      <dgm:spPr/>
      <dgm:t>
        <a:bodyPr/>
        <a:lstStyle/>
        <a:p>
          <a:endParaRPr lang="tr-TR" sz="1700" b="1" u="sng">
            <a:solidFill>
              <a:schemeClr val="bg1"/>
            </a:solidFill>
          </a:endParaRPr>
        </a:p>
      </dgm:t>
    </dgm:pt>
    <dgm:pt modelId="{56D255D6-56D7-4E16-ABAC-C1B0CFD8A95B}">
      <dgm:prSet phldrT="[Metin]" custT="1"/>
      <dgm:spPr/>
      <dgm:t>
        <a:bodyPr/>
        <a:lstStyle/>
        <a:p>
          <a:r>
            <a:rPr lang="tr-TR" sz="1700" b="1" u="sng" dirty="0" smtClean="0">
              <a:solidFill>
                <a:schemeClr val="bg1"/>
              </a:solidFill>
            </a:rPr>
            <a:t>Sanal gruplar</a:t>
          </a:r>
          <a:endParaRPr lang="tr-TR" sz="1700" b="1" u="sng" dirty="0">
            <a:solidFill>
              <a:schemeClr val="bg1"/>
            </a:solidFill>
          </a:endParaRPr>
        </a:p>
      </dgm:t>
    </dgm:pt>
    <dgm:pt modelId="{0C5384AB-BC3E-4665-8AAC-8D1424A94135}" type="parTrans" cxnId="{7197405B-5F0F-4AE6-B016-025C9C564B69}">
      <dgm:prSet/>
      <dgm:spPr/>
      <dgm:t>
        <a:bodyPr/>
        <a:lstStyle/>
        <a:p>
          <a:endParaRPr lang="tr-TR" sz="1700" b="1" u="sng">
            <a:solidFill>
              <a:schemeClr val="bg1"/>
            </a:solidFill>
          </a:endParaRPr>
        </a:p>
      </dgm:t>
    </dgm:pt>
    <dgm:pt modelId="{9B064B8C-2CFE-4A10-B398-684E56393943}" type="sibTrans" cxnId="{7197405B-5F0F-4AE6-B016-025C9C564B69}">
      <dgm:prSet/>
      <dgm:spPr/>
      <dgm:t>
        <a:bodyPr/>
        <a:lstStyle/>
        <a:p>
          <a:endParaRPr lang="tr-TR" sz="1700" b="1" u="sng">
            <a:solidFill>
              <a:schemeClr val="bg1"/>
            </a:solidFill>
          </a:endParaRPr>
        </a:p>
      </dgm:t>
    </dgm:pt>
    <dgm:pt modelId="{8970A267-0056-47F6-8D04-117B92F9D2F3}" type="pres">
      <dgm:prSet presAssocID="{DF2AFC61-E60B-4696-9A9E-0E159B12BA72}" presName="Name0" presStyleCnt="0">
        <dgm:presLayoutVars>
          <dgm:chMax val="7"/>
          <dgm:resizeHandles val="exact"/>
        </dgm:presLayoutVars>
      </dgm:prSet>
      <dgm:spPr/>
      <dgm:t>
        <a:bodyPr/>
        <a:lstStyle/>
        <a:p>
          <a:endParaRPr lang="tr-TR"/>
        </a:p>
      </dgm:t>
    </dgm:pt>
    <dgm:pt modelId="{455A479E-6952-4BFA-9F4C-D00669ACC5C8}" type="pres">
      <dgm:prSet presAssocID="{DF2AFC61-E60B-4696-9A9E-0E159B12BA72}" presName="comp1" presStyleCnt="0"/>
      <dgm:spPr/>
    </dgm:pt>
    <dgm:pt modelId="{F0FB88B6-C8FA-48EE-9D85-AAE556ACB078}" type="pres">
      <dgm:prSet presAssocID="{DF2AFC61-E60B-4696-9A9E-0E159B12BA72}" presName="circle1" presStyleLbl="node1" presStyleIdx="0" presStyleCnt="7" custScaleX="149464"/>
      <dgm:spPr/>
      <dgm:t>
        <a:bodyPr/>
        <a:lstStyle/>
        <a:p>
          <a:endParaRPr lang="tr-TR"/>
        </a:p>
      </dgm:t>
    </dgm:pt>
    <dgm:pt modelId="{FD219232-45A7-4F2E-90CB-2DB7D3DAFC88}" type="pres">
      <dgm:prSet presAssocID="{DF2AFC61-E60B-4696-9A9E-0E159B12BA72}" presName="c1text" presStyleLbl="node1" presStyleIdx="0" presStyleCnt="7">
        <dgm:presLayoutVars>
          <dgm:bulletEnabled val="1"/>
        </dgm:presLayoutVars>
      </dgm:prSet>
      <dgm:spPr/>
      <dgm:t>
        <a:bodyPr/>
        <a:lstStyle/>
        <a:p>
          <a:endParaRPr lang="tr-TR"/>
        </a:p>
      </dgm:t>
    </dgm:pt>
    <dgm:pt modelId="{46EA84B1-9E08-48B9-B48D-082A7B90FCF9}" type="pres">
      <dgm:prSet presAssocID="{DF2AFC61-E60B-4696-9A9E-0E159B12BA72}" presName="comp2" presStyleCnt="0"/>
      <dgm:spPr/>
    </dgm:pt>
    <dgm:pt modelId="{19051157-B350-4787-B333-93B1D5F21D99}" type="pres">
      <dgm:prSet presAssocID="{DF2AFC61-E60B-4696-9A9E-0E159B12BA72}" presName="circle2" presStyleLbl="node1" presStyleIdx="1" presStyleCnt="7" custScaleX="149464"/>
      <dgm:spPr/>
      <dgm:t>
        <a:bodyPr/>
        <a:lstStyle/>
        <a:p>
          <a:endParaRPr lang="tr-TR"/>
        </a:p>
      </dgm:t>
    </dgm:pt>
    <dgm:pt modelId="{6426ED04-FE5C-4210-A2BE-B8A242608C68}" type="pres">
      <dgm:prSet presAssocID="{DF2AFC61-E60B-4696-9A9E-0E159B12BA72}" presName="c2text" presStyleLbl="node1" presStyleIdx="1" presStyleCnt="7">
        <dgm:presLayoutVars>
          <dgm:bulletEnabled val="1"/>
        </dgm:presLayoutVars>
      </dgm:prSet>
      <dgm:spPr/>
      <dgm:t>
        <a:bodyPr/>
        <a:lstStyle/>
        <a:p>
          <a:endParaRPr lang="tr-TR"/>
        </a:p>
      </dgm:t>
    </dgm:pt>
    <dgm:pt modelId="{16DA6CB5-6632-49A6-9B6C-CE454861476F}" type="pres">
      <dgm:prSet presAssocID="{DF2AFC61-E60B-4696-9A9E-0E159B12BA72}" presName="comp3" presStyleCnt="0"/>
      <dgm:spPr/>
    </dgm:pt>
    <dgm:pt modelId="{A2CEC931-DF46-4D5D-95AC-DAB8ACA8ACD6}" type="pres">
      <dgm:prSet presAssocID="{DF2AFC61-E60B-4696-9A9E-0E159B12BA72}" presName="circle3" presStyleLbl="node1" presStyleIdx="2" presStyleCnt="7" custScaleX="149464"/>
      <dgm:spPr/>
      <dgm:t>
        <a:bodyPr/>
        <a:lstStyle/>
        <a:p>
          <a:endParaRPr lang="tr-TR"/>
        </a:p>
      </dgm:t>
    </dgm:pt>
    <dgm:pt modelId="{9A6D90AF-FE6F-4969-9315-010C373F2D78}" type="pres">
      <dgm:prSet presAssocID="{DF2AFC61-E60B-4696-9A9E-0E159B12BA72}" presName="c3text" presStyleLbl="node1" presStyleIdx="2" presStyleCnt="7">
        <dgm:presLayoutVars>
          <dgm:bulletEnabled val="1"/>
        </dgm:presLayoutVars>
      </dgm:prSet>
      <dgm:spPr/>
      <dgm:t>
        <a:bodyPr/>
        <a:lstStyle/>
        <a:p>
          <a:endParaRPr lang="tr-TR"/>
        </a:p>
      </dgm:t>
    </dgm:pt>
    <dgm:pt modelId="{46E57F00-1B93-4EEA-B2BE-CC234580CB83}" type="pres">
      <dgm:prSet presAssocID="{DF2AFC61-E60B-4696-9A9E-0E159B12BA72}" presName="comp4" presStyleCnt="0"/>
      <dgm:spPr/>
    </dgm:pt>
    <dgm:pt modelId="{833BDD85-6A4D-41EC-8BDD-B60C7AE80684}" type="pres">
      <dgm:prSet presAssocID="{DF2AFC61-E60B-4696-9A9E-0E159B12BA72}" presName="circle4" presStyleLbl="node1" presStyleIdx="3" presStyleCnt="7" custScaleX="149464"/>
      <dgm:spPr/>
      <dgm:t>
        <a:bodyPr/>
        <a:lstStyle/>
        <a:p>
          <a:endParaRPr lang="tr-TR"/>
        </a:p>
      </dgm:t>
    </dgm:pt>
    <dgm:pt modelId="{D6BA4F1C-BEA6-4106-9706-B6E0CCFE80A6}" type="pres">
      <dgm:prSet presAssocID="{DF2AFC61-E60B-4696-9A9E-0E159B12BA72}" presName="c4text" presStyleLbl="node1" presStyleIdx="3" presStyleCnt="7">
        <dgm:presLayoutVars>
          <dgm:bulletEnabled val="1"/>
        </dgm:presLayoutVars>
      </dgm:prSet>
      <dgm:spPr/>
      <dgm:t>
        <a:bodyPr/>
        <a:lstStyle/>
        <a:p>
          <a:endParaRPr lang="tr-TR"/>
        </a:p>
      </dgm:t>
    </dgm:pt>
    <dgm:pt modelId="{5FD6447B-62C4-4E01-B708-FD50EF259E71}" type="pres">
      <dgm:prSet presAssocID="{DF2AFC61-E60B-4696-9A9E-0E159B12BA72}" presName="comp5" presStyleCnt="0"/>
      <dgm:spPr/>
    </dgm:pt>
    <dgm:pt modelId="{E15FD8F7-9206-4C60-B3CE-3A6983E65E6C}" type="pres">
      <dgm:prSet presAssocID="{DF2AFC61-E60B-4696-9A9E-0E159B12BA72}" presName="circle5" presStyleLbl="node1" presStyleIdx="4" presStyleCnt="7" custScaleX="149464"/>
      <dgm:spPr/>
      <dgm:t>
        <a:bodyPr/>
        <a:lstStyle/>
        <a:p>
          <a:endParaRPr lang="tr-TR"/>
        </a:p>
      </dgm:t>
    </dgm:pt>
    <dgm:pt modelId="{10ADCCDD-DFB4-47CC-A3D2-0EA9DE50801C}" type="pres">
      <dgm:prSet presAssocID="{DF2AFC61-E60B-4696-9A9E-0E159B12BA72}" presName="c5text" presStyleLbl="node1" presStyleIdx="4" presStyleCnt="7">
        <dgm:presLayoutVars>
          <dgm:bulletEnabled val="1"/>
        </dgm:presLayoutVars>
      </dgm:prSet>
      <dgm:spPr/>
      <dgm:t>
        <a:bodyPr/>
        <a:lstStyle/>
        <a:p>
          <a:endParaRPr lang="tr-TR"/>
        </a:p>
      </dgm:t>
    </dgm:pt>
    <dgm:pt modelId="{02BCA96B-7276-442F-BB09-59A535F84361}" type="pres">
      <dgm:prSet presAssocID="{DF2AFC61-E60B-4696-9A9E-0E159B12BA72}" presName="comp6" presStyleCnt="0"/>
      <dgm:spPr/>
    </dgm:pt>
    <dgm:pt modelId="{94A94A61-6721-42E3-A4ED-CF5DC4B69E4F}" type="pres">
      <dgm:prSet presAssocID="{DF2AFC61-E60B-4696-9A9E-0E159B12BA72}" presName="circle6" presStyleLbl="node1" presStyleIdx="5" presStyleCnt="7" custScaleX="149464"/>
      <dgm:spPr/>
      <dgm:t>
        <a:bodyPr/>
        <a:lstStyle/>
        <a:p>
          <a:endParaRPr lang="tr-TR"/>
        </a:p>
      </dgm:t>
    </dgm:pt>
    <dgm:pt modelId="{8A9F7111-7F16-41DA-8503-798976726EC5}" type="pres">
      <dgm:prSet presAssocID="{DF2AFC61-E60B-4696-9A9E-0E159B12BA72}" presName="c6text" presStyleLbl="node1" presStyleIdx="5" presStyleCnt="7">
        <dgm:presLayoutVars>
          <dgm:bulletEnabled val="1"/>
        </dgm:presLayoutVars>
      </dgm:prSet>
      <dgm:spPr/>
      <dgm:t>
        <a:bodyPr/>
        <a:lstStyle/>
        <a:p>
          <a:endParaRPr lang="tr-TR"/>
        </a:p>
      </dgm:t>
    </dgm:pt>
    <dgm:pt modelId="{09173AA6-AAF2-4038-993C-657E44136C12}" type="pres">
      <dgm:prSet presAssocID="{DF2AFC61-E60B-4696-9A9E-0E159B12BA72}" presName="comp7" presStyleCnt="0"/>
      <dgm:spPr/>
    </dgm:pt>
    <dgm:pt modelId="{4EA0083A-D41B-486E-9878-3E9EB2AAD7AF}" type="pres">
      <dgm:prSet presAssocID="{DF2AFC61-E60B-4696-9A9E-0E159B12BA72}" presName="circle7" presStyleLbl="node1" presStyleIdx="6" presStyleCnt="7" custScaleX="161586"/>
      <dgm:spPr/>
      <dgm:t>
        <a:bodyPr/>
        <a:lstStyle/>
        <a:p>
          <a:endParaRPr lang="tr-TR"/>
        </a:p>
      </dgm:t>
    </dgm:pt>
    <dgm:pt modelId="{7675603E-761C-4D62-8863-C446355814F6}" type="pres">
      <dgm:prSet presAssocID="{DF2AFC61-E60B-4696-9A9E-0E159B12BA72}" presName="c7text" presStyleLbl="node1" presStyleIdx="6" presStyleCnt="7">
        <dgm:presLayoutVars>
          <dgm:bulletEnabled val="1"/>
        </dgm:presLayoutVars>
      </dgm:prSet>
      <dgm:spPr/>
      <dgm:t>
        <a:bodyPr/>
        <a:lstStyle/>
        <a:p>
          <a:endParaRPr lang="tr-TR"/>
        </a:p>
      </dgm:t>
    </dgm:pt>
  </dgm:ptLst>
  <dgm:cxnLst>
    <dgm:cxn modelId="{2A02EAA0-A597-402B-80A0-A84C7C040CBF}" type="presOf" srcId="{1B34F936-75DB-475D-9933-C3438D451917}" destId="{833BDD85-6A4D-41EC-8BDD-B60C7AE80684}" srcOrd="0" destOrd="0" presId="urn:microsoft.com/office/officeart/2005/8/layout/venn2"/>
    <dgm:cxn modelId="{7F262D06-2CFF-452E-B116-7A3202F41F8F}" type="presOf" srcId="{56D255D6-56D7-4E16-ABAC-C1B0CFD8A95B}" destId="{7675603E-761C-4D62-8863-C446355814F6}" srcOrd="1" destOrd="0" presId="urn:microsoft.com/office/officeart/2005/8/layout/venn2"/>
    <dgm:cxn modelId="{AB4EECAD-99CB-454E-84D3-256F18063756}" type="presOf" srcId="{1B34F936-75DB-475D-9933-C3438D451917}" destId="{D6BA4F1C-BEA6-4106-9706-B6E0CCFE80A6}" srcOrd="1" destOrd="0" presId="urn:microsoft.com/office/officeart/2005/8/layout/venn2"/>
    <dgm:cxn modelId="{46213860-E045-42B9-A3F8-668041C6A580}" type="presOf" srcId="{56D255D6-56D7-4E16-ABAC-C1B0CFD8A95B}" destId="{4EA0083A-D41B-486E-9878-3E9EB2AAD7AF}" srcOrd="0" destOrd="0" presId="urn:microsoft.com/office/officeart/2005/8/layout/venn2"/>
    <dgm:cxn modelId="{5C695876-E68D-4FB7-85CC-E0AE8525BB75}" type="presOf" srcId="{DF2AFC61-E60B-4696-9A9E-0E159B12BA72}" destId="{8970A267-0056-47F6-8D04-117B92F9D2F3}" srcOrd="0" destOrd="0" presId="urn:microsoft.com/office/officeart/2005/8/layout/venn2"/>
    <dgm:cxn modelId="{8ADCBF6D-68D0-4F30-9253-8CBBAE41F36C}" srcId="{DF2AFC61-E60B-4696-9A9E-0E159B12BA72}" destId="{083D9832-05E1-4054-A520-076A6D34E556}" srcOrd="5" destOrd="0" parTransId="{456D027C-5F60-4066-B89F-CA38146D4854}" sibTransId="{8D4F654F-31A3-441A-8A81-C82BA67A975F}"/>
    <dgm:cxn modelId="{D24BDA68-0D70-40A4-B1FC-2A8B31E8EC64}" type="presOf" srcId="{083D9832-05E1-4054-A520-076A6D34E556}" destId="{8A9F7111-7F16-41DA-8503-798976726EC5}" srcOrd="1" destOrd="0" presId="urn:microsoft.com/office/officeart/2005/8/layout/venn2"/>
    <dgm:cxn modelId="{58D5258B-4FB2-4FF9-A0E2-0D9ECCE6B081}" srcId="{DF2AFC61-E60B-4696-9A9E-0E159B12BA72}" destId="{A5571151-5DD9-46D6-A353-33BA8F98844C}" srcOrd="2" destOrd="0" parTransId="{7343252F-CFAB-44A8-BE6B-BAAFAC83548A}" sibTransId="{6ABA80C0-0A5F-4F6E-BBB9-918EFE1E0F87}"/>
    <dgm:cxn modelId="{A83D6872-D635-4E53-A20B-AEE9AA7B451A}" type="presOf" srcId="{2A1399A2-B942-4447-9CAB-509FBC866213}" destId="{E15FD8F7-9206-4C60-B3CE-3A6983E65E6C}" srcOrd="0" destOrd="0" presId="urn:microsoft.com/office/officeart/2005/8/layout/venn2"/>
    <dgm:cxn modelId="{68FA8C3E-574C-4E5E-A398-B64F98D0F630}" type="presOf" srcId="{2A1399A2-B942-4447-9CAB-509FBC866213}" destId="{10ADCCDD-DFB4-47CC-A3D2-0EA9DE50801C}" srcOrd="1" destOrd="0" presId="urn:microsoft.com/office/officeart/2005/8/layout/venn2"/>
    <dgm:cxn modelId="{CF1043E6-01C8-48DC-9043-BA83A500B556}" type="presOf" srcId="{A5571151-5DD9-46D6-A353-33BA8F98844C}" destId="{A2CEC931-DF46-4D5D-95AC-DAB8ACA8ACD6}" srcOrd="0" destOrd="0" presId="urn:microsoft.com/office/officeart/2005/8/layout/venn2"/>
    <dgm:cxn modelId="{40C639BB-E707-4E2B-91D6-76F7DF9F80F0}" srcId="{DF2AFC61-E60B-4696-9A9E-0E159B12BA72}" destId="{65DD04DE-F32E-4FB3-B4B8-6C80237181F3}" srcOrd="1" destOrd="0" parTransId="{26CA41BF-1916-4574-9E19-6DE038EA3479}" sibTransId="{8A6DD8B9-CFC1-4C3B-B874-F95673ED9325}"/>
    <dgm:cxn modelId="{E8A4878A-F845-437D-96E5-50B860E4E9E5}" type="presOf" srcId="{7A67C62F-CEE3-4474-8814-6369A781C13E}" destId="{FD219232-45A7-4F2E-90CB-2DB7D3DAFC88}" srcOrd="1" destOrd="0" presId="urn:microsoft.com/office/officeart/2005/8/layout/venn2"/>
    <dgm:cxn modelId="{7197405B-5F0F-4AE6-B016-025C9C564B69}" srcId="{DF2AFC61-E60B-4696-9A9E-0E159B12BA72}" destId="{56D255D6-56D7-4E16-ABAC-C1B0CFD8A95B}" srcOrd="6" destOrd="0" parTransId="{0C5384AB-BC3E-4665-8AAC-8D1424A94135}" sibTransId="{9B064B8C-2CFE-4A10-B398-684E56393943}"/>
    <dgm:cxn modelId="{392DAF4A-F722-43A6-82B9-F3A02AB09695}" type="presOf" srcId="{65DD04DE-F32E-4FB3-B4B8-6C80237181F3}" destId="{6426ED04-FE5C-4210-A2BE-B8A242608C68}" srcOrd="1" destOrd="0" presId="urn:microsoft.com/office/officeart/2005/8/layout/venn2"/>
    <dgm:cxn modelId="{9670F8D5-FA2D-4C88-BF6E-8DC9524ED9CC}" type="presOf" srcId="{083D9832-05E1-4054-A520-076A6D34E556}" destId="{94A94A61-6721-42E3-A4ED-CF5DC4B69E4F}" srcOrd="0" destOrd="0" presId="urn:microsoft.com/office/officeart/2005/8/layout/venn2"/>
    <dgm:cxn modelId="{4AC6CE1E-0414-4DD6-9C01-07D1FC41D383}" srcId="{DF2AFC61-E60B-4696-9A9E-0E159B12BA72}" destId="{7A67C62F-CEE3-4474-8814-6369A781C13E}" srcOrd="0" destOrd="0" parTransId="{CD5E8CB7-37C1-4A16-B99B-53AC83A88E80}" sibTransId="{99CD321A-208E-42B4-A478-CAF36AE16B16}"/>
    <dgm:cxn modelId="{EE98EFD9-E06E-446D-9561-BF154511BF15}" type="presOf" srcId="{65DD04DE-F32E-4FB3-B4B8-6C80237181F3}" destId="{19051157-B350-4787-B333-93B1D5F21D99}" srcOrd="0" destOrd="0" presId="urn:microsoft.com/office/officeart/2005/8/layout/venn2"/>
    <dgm:cxn modelId="{438BE207-F7AF-49AC-86C3-2F8CDC807A67}" srcId="{DF2AFC61-E60B-4696-9A9E-0E159B12BA72}" destId="{1B34F936-75DB-475D-9933-C3438D451917}" srcOrd="3" destOrd="0" parTransId="{35635AA4-59EE-417A-8EA8-A6ECDA3CE396}" sibTransId="{D1D53A34-3466-419C-8C2D-FDFDD383C36C}"/>
    <dgm:cxn modelId="{C678B9F1-BF22-4426-8297-E8C08BCFDD0E}" type="presOf" srcId="{A5571151-5DD9-46D6-A353-33BA8F98844C}" destId="{9A6D90AF-FE6F-4969-9315-010C373F2D78}" srcOrd="1" destOrd="0" presId="urn:microsoft.com/office/officeart/2005/8/layout/venn2"/>
    <dgm:cxn modelId="{398CAA1B-D05D-48FE-8F82-18C4EEF5124C}" srcId="{DF2AFC61-E60B-4696-9A9E-0E159B12BA72}" destId="{2A1399A2-B942-4447-9CAB-509FBC866213}" srcOrd="4" destOrd="0" parTransId="{196EE73C-27F3-41A6-B280-31CC4275A1C9}" sibTransId="{BE0B0C55-7B37-486F-B5EC-FA82F44BD340}"/>
    <dgm:cxn modelId="{6E47BA65-F86C-4B03-BEAB-41FB7C1C1B9A}" type="presOf" srcId="{7A67C62F-CEE3-4474-8814-6369A781C13E}" destId="{F0FB88B6-C8FA-48EE-9D85-AAE556ACB078}" srcOrd="0" destOrd="0" presId="urn:microsoft.com/office/officeart/2005/8/layout/venn2"/>
    <dgm:cxn modelId="{535F77AE-291F-40CA-B50A-C9E95F8A57CE}" type="presParOf" srcId="{8970A267-0056-47F6-8D04-117B92F9D2F3}" destId="{455A479E-6952-4BFA-9F4C-D00669ACC5C8}" srcOrd="0" destOrd="0" presId="urn:microsoft.com/office/officeart/2005/8/layout/venn2"/>
    <dgm:cxn modelId="{18B1DE5A-F8B7-4B6E-B9BE-7D3E27A998E4}" type="presParOf" srcId="{455A479E-6952-4BFA-9F4C-D00669ACC5C8}" destId="{F0FB88B6-C8FA-48EE-9D85-AAE556ACB078}" srcOrd="0" destOrd="0" presId="urn:microsoft.com/office/officeart/2005/8/layout/venn2"/>
    <dgm:cxn modelId="{35F8C02D-C8CB-4B57-A3D9-2B00A232A2DE}" type="presParOf" srcId="{455A479E-6952-4BFA-9F4C-D00669ACC5C8}" destId="{FD219232-45A7-4F2E-90CB-2DB7D3DAFC88}" srcOrd="1" destOrd="0" presId="urn:microsoft.com/office/officeart/2005/8/layout/venn2"/>
    <dgm:cxn modelId="{3F4D96EA-414F-411C-9A6F-839F06742548}" type="presParOf" srcId="{8970A267-0056-47F6-8D04-117B92F9D2F3}" destId="{46EA84B1-9E08-48B9-B48D-082A7B90FCF9}" srcOrd="1" destOrd="0" presId="urn:microsoft.com/office/officeart/2005/8/layout/venn2"/>
    <dgm:cxn modelId="{1C06235E-67EC-4085-9CB1-740729E25169}" type="presParOf" srcId="{46EA84B1-9E08-48B9-B48D-082A7B90FCF9}" destId="{19051157-B350-4787-B333-93B1D5F21D99}" srcOrd="0" destOrd="0" presId="urn:microsoft.com/office/officeart/2005/8/layout/venn2"/>
    <dgm:cxn modelId="{BE7C619E-083E-4D2A-8506-6D0827D32EBA}" type="presParOf" srcId="{46EA84B1-9E08-48B9-B48D-082A7B90FCF9}" destId="{6426ED04-FE5C-4210-A2BE-B8A242608C68}" srcOrd="1" destOrd="0" presId="urn:microsoft.com/office/officeart/2005/8/layout/venn2"/>
    <dgm:cxn modelId="{CE089B92-A977-4366-9956-EC9D7DE90460}" type="presParOf" srcId="{8970A267-0056-47F6-8D04-117B92F9D2F3}" destId="{16DA6CB5-6632-49A6-9B6C-CE454861476F}" srcOrd="2" destOrd="0" presId="urn:microsoft.com/office/officeart/2005/8/layout/venn2"/>
    <dgm:cxn modelId="{ACCE6A87-65D8-46F9-A828-B9F771769099}" type="presParOf" srcId="{16DA6CB5-6632-49A6-9B6C-CE454861476F}" destId="{A2CEC931-DF46-4D5D-95AC-DAB8ACA8ACD6}" srcOrd="0" destOrd="0" presId="urn:microsoft.com/office/officeart/2005/8/layout/venn2"/>
    <dgm:cxn modelId="{0DA341B0-BA99-4F2B-9792-2813B2A37DE0}" type="presParOf" srcId="{16DA6CB5-6632-49A6-9B6C-CE454861476F}" destId="{9A6D90AF-FE6F-4969-9315-010C373F2D78}" srcOrd="1" destOrd="0" presId="urn:microsoft.com/office/officeart/2005/8/layout/venn2"/>
    <dgm:cxn modelId="{F804DECB-FD58-4207-85C6-39793CCEE147}" type="presParOf" srcId="{8970A267-0056-47F6-8D04-117B92F9D2F3}" destId="{46E57F00-1B93-4EEA-B2BE-CC234580CB83}" srcOrd="3" destOrd="0" presId="urn:microsoft.com/office/officeart/2005/8/layout/venn2"/>
    <dgm:cxn modelId="{816EC6F5-6AE8-4BFA-95F1-A71AEA9B4761}" type="presParOf" srcId="{46E57F00-1B93-4EEA-B2BE-CC234580CB83}" destId="{833BDD85-6A4D-41EC-8BDD-B60C7AE80684}" srcOrd="0" destOrd="0" presId="urn:microsoft.com/office/officeart/2005/8/layout/venn2"/>
    <dgm:cxn modelId="{25AA34EC-1A6E-4801-960B-5DDBBDD2A9E9}" type="presParOf" srcId="{46E57F00-1B93-4EEA-B2BE-CC234580CB83}" destId="{D6BA4F1C-BEA6-4106-9706-B6E0CCFE80A6}" srcOrd="1" destOrd="0" presId="urn:microsoft.com/office/officeart/2005/8/layout/venn2"/>
    <dgm:cxn modelId="{DB929B0D-4C2C-4CF7-ABF7-22F6563F98E7}" type="presParOf" srcId="{8970A267-0056-47F6-8D04-117B92F9D2F3}" destId="{5FD6447B-62C4-4E01-B708-FD50EF259E71}" srcOrd="4" destOrd="0" presId="urn:microsoft.com/office/officeart/2005/8/layout/venn2"/>
    <dgm:cxn modelId="{FD0D04E2-5F21-41C6-94CB-3A0247E5002D}" type="presParOf" srcId="{5FD6447B-62C4-4E01-B708-FD50EF259E71}" destId="{E15FD8F7-9206-4C60-B3CE-3A6983E65E6C}" srcOrd="0" destOrd="0" presId="urn:microsoft.com/office/officeart/2005/8/layout/venn2"/>
    <dgm:cxn modelId="{2484244C-CB4E-400F-8F52-2097558AF9EE}" type="presParOf" srcId="{5FD6447B-62C4-4E01-B708-FD50EF259E71}" destId="{10ADCCDD-DFB4-47CC-A3D2-0EA9DE50801C}" srcOrd="1" destOrd="0" presId="urn:microsoft.com/office/officeart/2005/8/layout/venn2"/>
    <dgm:cxn modelId="{B098BB3B-B4A7-4CED-8989-D53CD261B807}" type="presParOf" srcId="{8970A267-0056-47F6-8D04-117B92F9D2F3}" destId="{02BCA96B-7276-442F-BB09-59A535F84361}" srcOrd="5" destOrd="0" presId="urn:microsoft.com/office/officeart/2005/8/layout/venn2"/>
    <dgm:cxn modelId="{2DB3EC8A-6A75-4BEA-9B22-B4DA326A9142}" type="presParOf" srcId="{02BCA96B-7276-442F-BB09-59A535F84361}" destId="{94A94A61-6721-42E3-A4ED-CF5DC4B69E4F}" srcOrd="0" destOrd="0" presId="urn:microsoft.com/office/officeart/2005/8/layout/venn2"/>
    <dgm:cxn modelId="{119EEC73-40E9-4575-A603-2678069ABFC8}" type="presParOf" srcId="{02BCA96B-7276-442F-BB09-59A535F84361}" destId="{8A9F7111-7F16-41DA-8503-798976726EC5}" srcOrd="1" destOrd="0" presId="urn:microsoft.com/office/officeart/2005/8/layout/venn2"/>
    <dgm:cxn modelId="{6A809C8E-8746-4928-8A14-1222764BE199}" type="presParOf" srcId="{8970A267-0056-47F6-8D04-117B92F9D2F3}" destId="{09173AA6-AAF2-4038-993C-657E44136C12}" srcOrd="6" destOrd="0" presId="urn:microsoft.com/office/officeart/2005/8/layout/venn2"/>
    <dgm:cxn modelId="{DD3D872B-4E14-4F8B-97C5-0BC0671D0802}" type="presParOf" srcId="{09173AA6-AAF2-4038-993C-657E44136C12}" destId="{4EA0083A-D41B-486E-9878-3E9EB2AAD7AF}" srcOrd="0" destOrd="0" presId="urn:microsoft.com/office/officeart/2005/8/layout/venn2"/>
    <dgm:cxn modelId="{464C3411-7FC3-4927-B101-2DDD40663A95}" type="presParOf" srcId="{09173AA6-AAF2-4038-993C-657E44136C12}" destId="{7675603E-761C-4D62-8863-C446355814F6}" srcOrd="1" destOrd="0" presId="urn:microsoft.com/office/officeart/2005/8/layout/ven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ABBF929-C801-4991-8523-67E8C7D4DD2E}" type="doc">
      <dgm:prSet loTypeId="urn:microsoft.com/office/officeart/2005/8/layout/cycle8" loCatId="cycle" qsTypeId="urn:microsoft.com/office/officeart/2005/8/quickstyle/3d1" qsCatId="3D" csTypeId="urn:microsoft.com/office/officeart/2005/8/colors/colorful1" csCatId="colorful" phldr="1"/>
      <dgm:spPr/>
    </dgm:pt>
    <dgm:pt modelId="{9436B348-1DD7-4C71-9CF8-F5923158D952}">
      <dgm:prSet phldrT="[Metin]" custT="1"/>
      <dgm:spPr/>
      <dgm:t>
        <a:bodyPr/>
        <a:lstStyle/>
        <a:p>
          <a:r>
            <a:rPr lang="tr-TR" sz="2400" b="1" smtClean="0">
              <a:solidFill>
                <a:schemeClr val="bg1"/>
              </a:solidFill>
            </a:rPr>
            <a:t>HEDEF</a:t>
          </a:r>
          <a:endParaRPr lang="tr-TR" sz="2400" b="1" dirty="0">
            <a:solidFill>
              <a:schemeClr val="bg1"/>
            </a:solidFill>
          </a:endParaRPr>
        </a:p>
      </dgm:t>
    </dgm:pt>
    <dgm:pt modelId="{CFF442CC-C823-4F30-91BD-7C7E91EDE593}" type="parTrans" cxnId="{55EB0615-2FFB-4096-997E-29FB4811E993}">
      <dgm:prSet/>
      <dgm:spPr/>
      <dgm:t>
        <a:bodyPr/>
        <a:lstStyle/>
        <a:p>
          <a:endParaRPr lang="tr-TR" sz="2400" b="1">
            <a:solidFill>
              <a:schemeClr val="bg1"/>
            </a:solidFill>
          </a:endParaRPr>
        </a:p>
      </dgm:t>
    </dgm:pt>
    <dgm:pt modelId="{672AF926-3306-4C17-8CEB-C0BBDE4D5D2B}" type="sibTrans" cxnId="{55EB0615-2FFB-4096-997E-29FB4811E993}">
      <dgm:prSet/>
      <dgm:spPr/>
      <dgm:t>
        <a:bodyPr/>
        <a:lstStyle/>
        <a:p>
          <a:endParaRPr lang="tr-TR" sz="2400" b="1">
            <a:solidFill>
              <a:schemeClr val="bg1"/>
            </a:solidFill>
          </a:endParaRPr>
        </a:p>
      </dgm:t>
    </dgm:pt>
    <dgm:pt modelId="{4B0BE856-3A7B-4591-BE8C-09EE5C9FD0EB}">
      <dgm:prSet phldrT="[Metin]" custT="1"/>
      <dgm:spPr/>
      <dgm:t>
        <a:bodyPr/>
        <a:lstStyle/>
        <a:p>
          <a:r>
            <a:rPr lang="tr-TR" sz="2400" b="1" dirty="0" smtClean="0">
              <a:solidFill>
                <a:schemeClr val="bg1"/>
              </a:solidFill>
            </a:rPr>
            <a:t>İÇERİK</a:t>
          </a:r>
          <a:endParaRPr lang="tr-TR" sz="2400" b="1" dirty="0">
            <a:solidFill>
              <a:schemeClr val="bg1"/>
            </a:solidFill>
          </a:endParaRPr>
        </a:p>
      </dgm:t>
    </dgm:pt>
    <dgm:pt modelId="{65C527E4-BD73-434B-8610-4CEB495107FB}" type="parTrans" cxnId="{7D199307-0193-468D-AD92-4CE2F36FD272}">
      <dgm:prSet/>
      <dgm:spPr/>
      <dgm:t>
        <a:bodyPr/>
        <a:lstStyle/>
        <a:p>
          <a:endParaRPr lang="tr-TR" sz="2400" b="1">
            <a:solidFill>
              <a:schemeClr val="bg1"/>
            </a:solidFill>
          </a:endParaRPr>
        </a:p>
      </dgm:t>
    </dgm:pt>
    <dgm:pt modelId="{46CC63D4-403A-46D4-A0F5-53390115DEEB}" type="sibTrans" cxnId="{7D199307-0193-468D-AD92-4CE2F36FD272}">
      <dgm:prSet/>
      <dgm:spPr/>
      <dgm:t>
        <a:bodyPr/>
        <a:lstStyle/>
        <a:p>
          <a:endParaRPr lang="tr-TR" sz="2400" b="1">
            <a:solidFill>
              <a:schemeClr val="bg1"/>
            </a:solidFill>
          </a:endParaRPr>
        </a:p>
      </dgm:t>
    </dgm:pt>
    <dgm:pt modelId="{83A602C1-594B-44D8-B32F-3101AADA3426}">
      <dgm:prSet phldrT="[Metin]" custT="1"/>
      <dgm:spPr/>
      <dgm:t>
        <a:bodyPr/>
        <a:lstStyle/>
        <a:p>
          <a:r>
            <a:rPr lang="tr-TR" sz="2400" b="1" smtClean="0">
              <a:solidFill>
                <a:schemeClr val="bg1"/>
              </a:solidFill>
            </a:rPr>
            <a:t>DEĞERLENDİRME</a:t>
          </a:r>
          <a:endParaRPr lang="tr-TR" sz="2400" b="1" dirty="0">
            <a:solidFill>
              <a:schemeClr val="bg1"/>
            </a:solidFill>
          </a:endParaRPr>
        </a:p>
      </dgm:t>
    </dgm:pt>
    <dgm:pt modelId="{8634074A-02A5-400F-84B1-ED06CE829C38}" type="parTrans" cxnId="{F69DCF3F-3BAD-426D-8A03-58C78BDA74C8}">
      <dgm:prSet/>
      <dgm:spPr/>
      <dgm:t>
        <a:bodyPr/>
        <a:lstStyle/>
        <a:p>
          <a:endParaRPr lang="tr-TR" sz="2400" b="1">
            <a:solidFill>
              <a:schemeClr val="bg1"/>
            </a:solidFill>
          </a:endParaRPr>
        </a:p>
      </dgm:t>
    </dgm:pt>
    <dgm:pt modelId="{5E8E3958-A3ED-45B7-B358-675DD634A621}" type="sibTrans" cxnId="{F69DCF3F-3BAD-426D-8A03-58C78BDA74C8}">
      <dgm:prSet/>
      <dgm:spPr/>
      <dgm:t>
        <a:bodyPr/>
        <a:lstStyle/>
        <a:p>
          <a:endParaRPr lang="tr-TR" sz="2400" b="1">
            <a:solidFill>
              <a:schemeClr val="bg1"/>
            </a:solidFill>
          </a:endParaRPr>
        </a:p>
      </dgm:t>
    </dgm:pt>
    <dgm:pt modelId="{94D50F47-872F-4ECD-8257-DB6D92B452DD}" type="pres">
      <dgm:prSet presAssocID="{3ABBF929-C801-4991-8523-67E8C7D4DD2E}" presName="compositeShape" presStyleCnt="0">
        <dgm:presLayoutVars>
          <dgm:chMax val="7"/>
          <dgm:dir/>
          <dgm:resizeHandles val="exact"/>
        </dgm:presLayoutVars>
      </dgm:prSet>
      <dgm:spPr/>
    </dgm:pt>
    <dgm:pt modelId="{137BD5E0-E98A-41A3-909C-BD16BA2C9F28}" type="pres">
      <dgm:prSet presAssocID="{3ABBF929-C801-4991-8523-67E8C7D4DD2E}" presName="wedge1" presStyleLbl="node1" presStyleIdx="0" presStyleCnt="3" custScaleX="187436" custLinFactNeighborX="396" custLinFactNeighborY="1554"/>
      <dgm:spPr/>
      <dgm:t>
        <a:bodyPr/>
        <a:lstStyle/>
        <a:p>
          <a:endParaRPr lang="tr-TR"/>
        </a:p>
      </dgm:t>
    </dgm:pt>
    <dgm:pt modelId="{09DF1301-A220-4382-B71E-7CF5DBA47BCC}" type="pres">
      <dgm:prSet presAssocID="{3ABBF929-C801-4991-8523-67E8C7D4DD2E}" presName="dummy1a" presStyleCnt="0"/>
      <dgm:spPr/>
    </dgm:pt>
    <dgm:pt modelId="{B249BFF2-A505-4391-832E-2683872D6562}" type="pres">
      <dgm:prSet presAssocID="{3ABBF929-C801-4991-8523-67E8C7D4DD2E}" presName="dummy1b" presStyleCnt="0"/>
      <dgm:spPr/>
    </dgm:pt>
    <dgm:pt modelId="{69B04CD1-D1E0-41E9-A4FE-C6E476BDA6BC}" type="pres">
      <dgm:prSet presAssocID="{3ABBF929-C801-4991-8523-67E8C7D4DD2E}" presName="wedge1Tx" presStyleLbl="node1" presStyleIdx="0" presStyleCnt="3">
        <dgm:presLayoutVars>
          <dgm:chMax val="0"/>
          <dgm:chPref val="0"/>
          <dgm:bulletEnabled val="1"/>
        </dgm:presLayoutVars>
      </dgm:prSet>
      <dgm:spPr/>
      <dgm:t>
        <a:bodyPr/>
        <a:lstStyle/>
        <a:p>
          <a:endParaRPr lang="tr-TR"/>
        </a:p>
      </dgm:t>
    </dgm:pt>
    <dgm:pt modelId="{D9744BAE-2114-46FD-A953-9A8529C1EC82}" type="pres">
      <dgm:prSet presAssocID="{3ABBF929-C801-4991-8523-67E8C7D4DD2E}" presName="wedge2" presStyleLbl="node1" presStyleIdx="1" presStyleCnt="3" custScaleX="187436" custLinFactNeighborX="396" custLinFactNeighborY="1554"/>
      <dgm:spPr/>
      <dgm:t>
        <a:bodyPr/>
        <a:lstStyle/>
        <a:p>
          <a:endParaRPr lang="tr-TR"/>
        </a:p>
      </dgm:t>
    </dgm:pt>
    <dgm:pt modelId="{9FFC0B57-1627-4457-92E6-D02B63938585}" type="pres">
      <dgm:prSet presAssocID="{3ABBF929-C801-4991-8523-67E8C7D4DD2E}" presName="dummy2a" presStyleCnt="0"/>
      <dgm:spPr/>
    </dgm:pt>
    <dgm:pt modelId="{E0995E7C-A171-443A-9009-983A1E1CF535}" type="pres">
      <dgm:prSet presAssocID="{3ABBF929-C801-4991-8523-67E8C7D4DD2E}" presName="dummy2b" presStyleCnt="0"/>
      <dgm:spPr/>
    </dgm:pt>
    <dgm:pt modelId="{C6F3301F-2641-4F01-AE63-B39E55421C61}" type="pres">
      <dgm:prSet presAssocID="{3ABBF929-C801-4991-8523-67E8C7D4DD2E}" presName="wedge2Tx" presStyleLbl="node1" presStyleIdx="1" presStyleCnt="3">
        <dgm:presLayoutVars>
          <dgm:chMax val="0"/>
          <dgm:chPref val="0"/>
          <dgm:bulletEnabled val="1"/>
        </dgm:presLayoutVars>
      </dgm:prSet>
      <dgm:spPr/>
      <dgm:t>
        <a:bodyPr/>
        <a:lstStyle/>
        <a:p>
          <a:endParaRPr lang="tr-TR"/>
        </a:p>
      </dgm:t>
    </dgm:pt>
    <dgm:pt modelId="{8CEC28DA-C07D-4A02-BEDD-347E8B8CD190}" type="pres">
      <dgm:prSet presAssocID="{3ABBF929-C801-4991-8523-67E8C7D4DD2E}" presName="wedge3" presStyleLbl="node1" presStyleIdx="2" presStyleCnt="3" custScaleX="187436" custLinFactNeighborX="396" custLinFactNeighborY="1554"/>
      <dgm:spPr/>
      <dgm:t>
        <a:bodyPr/>
        <a:lstStyle/>
        <a:p>
          <a:endParaRPr lang="tr-TR"/>
        </a:p>
      </dgm:t>
    </dgm:pt>
    <dgm:pt modelId="{1DE7F1E8-0750-4B66-AD7D-5F74B1EAB0A9}" type="pres">
      <dgm:prSet presAssocID="{3ABBF929-C801-4991-8523-67E8C7D4DD2E}" presName="dummy3a" presStyleCnt="0"/>
      <dgm:spPr/>
    </dgm:pt>
    <dgm:pt modelId="{256EA194-8411-43A5-9592-D72378DB0D30}" type="pres">
      <dgm:prSet presAssocID="{3ABBF929-C801-4991-8523-67E8C7D4DD2E}" presName="dummy3b" presStyleCnt="0"/>
      <dgm:spPr/>
    </dgm:pt>
    <dgm:pt modelId="{488DAC11-0D95-4989-9537-75C413A8AB41}" type="pres">
      <dgm:prSet presAssocID="{3ABBF929-C801-4991-8523-67E8C7D4DD2E}" presName="wedge3Tx" presStyleLbl="node1" presStyleIdx="2" presStyleCnt="3">
        <dgm:presLayoutVars>
          <dgm:chMax val="0"/>
          <dgm:chPref val="0"/>
          <dgm:bulletEnabled val="1"/>
        </dgm:presLayoutVars>
      </dgm:prSet>
      <dgm:spPr/>
      <dgm:t>
        <a:bodyPr/>
        <a:lstStyle/>
        <a:p>
          <a:endParaRPr lang="tr-TR"/>
        </a:p>
      </dgm:t>
    </dgm:pt>
    <dgm:pt modelId="{13B24591-85A1-405D-A08F-55D1DEA2B685}" type="pres">
      <dgm:prSet presAssocID="{672AF926-3306-4C17-8CEB-C0BBDE4D5D2B}" presName="arrowWedge1" presStyleLbl="fgSibTrans2D1" presStyleIdx="0" presStyleCnt="3" custScaleX="187438" custLinFactNeighborX="353" custLinFactNeighborY="1383"/>
      <dgm:spPr/>
    </dgm:pt>
    <dgm:pt modelId="{EAD0EA66-7B53-461D-9258-D5DF5E726BE5}" type="pres">
      <dgm:prSet presAssocID="{46CC63D4-403A-46D4-A0F5-53390115DEEB}" presName="arrowWedge2" presStyleLbl="fgSibTrans2D1" presStyleIdx="1" presStyleCnt="3" custScaleX="187438" custLinFactNeighborX="353" custLinFactNeighborY="1383"/>
      <dgm:spPr/>
    </dgm:pt>
    <dgm:pt modelId="{7DAEA84F-399C-4A80-9D01-0E7199C83BF2}" type="pres">
      <dgm:prSet presAssocID="{5E8E3958-A3ED-45B7-B358-675DD634A621}" presName="arrowWedge3" presStyleLbl="fgSibTrans2D1" presStyleIdx="2" presStyleCnt="3" custScaleX="187438" custLinFactNeighborX="353" custLinFactNeighborY="1383"/>
      <dgm:spPr/>
    </dgm:pt>
  </dgm:ptLst>
  <dgm:cxnLst>
    <dgm:cxn modelId="{850F553E-BE45-4A51-896D-D24E2F9828EA}" type="presOf" srcId="{4B0BE856-3A7B-4591-BE8C-09EE5C9FD0EB}" destId="{C6F3301F-2641-4F01-AE63-B39E55421C61}" srcOrd="1" destOrd="0" presId="urn:microsoft.com/office/officeart/2005/8/layout/cycle8"/>
    <dgm:cxn modelId="{389ED44D-BC2E-492C-B450-19723295254D}" type="presOf" srcId="{83A602C1-594B-44D8-B32F-3101AADA3426}" destId="{488DAC11-0D95-4989-9537-75C413A8AB41}" srcOrd="1" destOrd="0" presId="urn:microsoft.com/office/officeart/2005/8/layout/cycle8"/>
    <dgm:cxn modelId="{55EB0615-2FFB-4096-997E-29FB4811E993}" srcId="{3ABBF929-C801-4991-8523-67E8C7D4DD2E}" destId="{9436B348-1DD7-4C71-9CF8-F5923158D952}" srcOrd="0" destOrd="0" parTransId="{CFF442CC-C823-4F30-91BD-7C7E91EDE593}" sibTransId="{672AF926-3306-4C17-8CEB-C0BBDE4D5D2B}"/>
    <dgm:cxn modelId="{23D20ED7-A7CE-4A12-88FA-B3F84DA0DDC9}" type="presOf" srcId="{83A602C1-594B-44D8-B32F-3101AADA3426}" destId="{8CEC28DA-C07D-4A02-BEDD-347E8B8CD190}" srcOrd="0" destOrd="0" presId="urn:microsoft.com/office/officeart/2005/8/layout/cycle8"/>
    <dgm:cxn modelId="{7D199307-0193-468D-AD92-4CE2F36FD272}" srcId="{3ABBF929-C801-4991-8523-67E8C7D4DD2E}" destId="{4B0BE856-3A7B-4591-BE8C-09EE5C9FD0EB}" srcOrd="1" destOrd="0" parTransId="{65C527E4-BD73-434B-8610-4CEB495107FB}" sibTransId="{46CC63D4-403A-46D4-A0F5-53390115DEEB}"/>
    <dgm:cxn modelId="{F69DCF3F-3BAD-426D-8A03-58C78BDA74C8}" srcId="{3ABBF929-C801-4991-8523-67E8C7D4DD2E}" destId="{83A602C1-594B-44D8-B32F-3101AADA3426}" srcOrd="2" destOrd="0" parTransId="{8634074A-02A5-400F-84B1-ED06CE829C38}" sibTransId="{5E8E3958-A3ED-45B7-B358-675DD634A621}"/>
    <dgm:cxn modelId="{4DFDEF72-55B0-49F8-A09D-84A610BD79E1}" type="presOf" srcId="{3ABBF929-C801-4991-8523-67E8C7D4DD2E}" destId="{94D50F47-872F-4ECD-8257-DB6D92B452DD}" srcOrd="0" destOrd="0" presId="urn:microsoft.com/office/officeart/2005/8/layout/cycle8"/>
    <dgm:cxn modelId="{8365C2A6-7FBE-48DA-BBBA-28645157EFE3}" type="presOf" srcId="{4B0BE856-3A7B-4591-BE8C-09EE5C9FD0EB}" destId="{D9744BAE-2114-46FD-A953-9A8529C1EC82}" srcOrd="0" destOrd="0" presId="urn:microsoft.com/office/officeart/2005/8/layout/cycle8"/>
    <dgm:cxn modelId="{FC81187C-0AAE-4964-BEE8-17E4D7F4627E}" type="presOf" srcId="{9436B348-1DD7-4C71-9CF8-F5923158D952}" destId="{69B04CD1-D1E0-41E9-A4FE-C6E476BDA6BC}" srcOrd="1" destOrd="0" presId="urn:microsoft.com/office/officeart/2005/8/layout/cycle8"/>
    <dgm:cxn modelId="{1FE93E28-279F-4FD4-BF53-A88D713F0696}" type="presOf" srcId="{9436B348-1DD7-4C71-9CF8-F5923158D952}" destId="{137BD5E0-E98A-41A3-909C-BD16BA2C9F28}" srcOrd="0" destOrd="0" presId="urn:microsoft.com/office/officeart/2005/8/layout/cycle8"/>
    <dgm:cxn modelId="{925AA872-EBE6-49C2-96F8-E80D2DCD1798}" type="presParOf" srcId="{94D50F47-872F-4ECD-8257-DB6D92B452DD}" destId="{137BD5E0-E98A-41A3-909C-BD16BA2C9F28}" srcOrd="0" destOrd="0" presId="urn:microsoft.com/office/officeart/2005/8/layout/cycle8"/>
    <dgm:cxn modelId="{9690F41D-B5BE-44C5-8940-16477738A2ED}" type="presParOf" srcId="{94D50F47-872F-4ECD-8257-DB6D92B452DD}" destId="{09DF1301-A220-4382-B71E-7CF5DBA47BCC}" srcOrd="1" destOrd="0" presId="urn:microsoft.com/office/officeart/2005/8/layout/cycle8"/>
    <dgm:cxn modelId="{EFC19D0D-1630-4A28-B303-DAD3F8394794}" type="presParOf" srcId="{94D50F47-872F-4ECD-8257-DB6D92B452DD}" destId="{B249BFF2-A505-4391-832E-2683872D6562}" srcOrd="2" destOrd="0" presId="urn:microsoft.com/office/officeart/2005/8/layout/cycle8"/>
    <dgm:cxn modelId="{76A111FB-6ADC-4C49-B279-033A4DC79B26}" type="presParOf" srcId="{94D50F47-872F-4ECD-8257-DB6D92B452DD}" destId="{69B04CD1-D1E0-41E9-A4FE-C6E476BDA6BC}" srcOrd="3" destOrd="0" presId="urn:microsoft.com/office/officeart/2005/8/layout/cycle8"/>
    <dgm:cxn modelId="{D8589A2B-62A1-4E6F-AB9F-601AB300FB50}" type="presParOf" srcId="{94D50F47-872F-4ECD-8257-DB6D92B452DD}" destId="{D9744BAE-2114-46FD-A953-9A8529C1EC82}" srcOrd="4" destOrd="0" presId="urn:microsoft.com/office/officeart/2005/8/layout/cycle8"/>
    <dgm:cxn modelId="{1AB4A144-7F32-4A3A-A1FB-5791139F7F8C}" type="presParOf" srcId="{94D50F47-872F-4ECD-8257-DB6D92B452DD}" destId="{9FFC0B57-1627-4457-92E6-D02B63938585}" srcOrd="5" destOrd="0" presId="urn:microsoft.com/office/officeart/2005/8/layout/cycle8"/>
    <dgm:cxn modelId="{089F878D-F7EB-4145-8D2A-5D9306E7DC38}" type="presParOf" srcId="{94D50F47-872F-4ECD-8257-DB6D92B452DD}" destId="{E0995E7C-A171-443A-9009-983A1E1CF535}" srcOrd="6" destOrd="0" presId="urn:microsoft.com/office/officeart/2005/8/layout/cycle8"/>
    <dgm:cxn modelId="{16232C23-A657-4AB8-A1D9-60E43ABEA42C}" type="presParOf" srcId="{94D50F47-872F-4ECD-8257-DB6D92B452DD}" destId="{C6F3301F-2641-4F01-AE63-B39E55421C61}" srcOrd="7" destOrd="0" presId="urn:microsoft.com/office/officeart/2005/8/layout/cycle8"/>
    <dgm:cxn modelId="{F3115C1D-9CD9-4D9E-A6BF-2BC1CCDF1DB3}" type="presParOf" srcId="{94D50F47-872F-4ECD-8257-DB6D92B452DD}" destId="{8CEC28DA-C07D-4A02-BEDD-347E8B8CD190}" srcOrd="8" destOrd="0" presId="urn:microsoft.com/office/officeart/2005/8/layout/cycle8"/>
    <dgm:cxn modelId="{A5B3FA1F-AC8C-453B-97F5-CDA58408D0D7}" type="presParOf" srcId="{94D50F47-872F-4ECD-8257-DB6D92B452DD}" destId="{1DE7F1E8-0750-4B66-AD7D-5F74B1EAB0A9}" srcOrd="9" destOrd="0" presId="urn:microsoft.com/office/officeart/2005/8/layout/cycle8"/>
    <dgm:cxn modelId="{03BBF0F4-34E9-424C-9D42-A9C2083E9668}" type="presParOf" srcId="{94D50F47-872F-4ECD-8257-DB6D92B452DD}" destId="{256EA194-8411-43A5-9592-D72378DB0D30}" srcOrd="10" destOrd="0" presId="urn:microsoft.com/office/officeart/2005/8/layout/cycle8"/>
    <dgm:cxn modelId="{1721CDE0-4E9F-45C0-96D3-2792C0838FD4}" type="presParOf" srcId="{94D50F47-872F-4ECD-8257-DB6D92B452DD}" destId="{488DAC11-0D95-4989-9537-75C413A8AB41}" srcOrd="11" destOrd="0" presId="urn:microsoft.com/office/officeart/2005/8/layout/cycle8"/>
    <dgm:cxn modelId="{A2674322-85F6-4C5E-B21A-C8732602DFE9}" type="presParOf" srcId="{94D50F47-872F-4ECD-8257-DB6D92B452DD}" destId="{13B24591-85A1-405D-A08F-55D1DEA2B685}" srcOrd="12" destOrd="0" presId="urn:microsoft.com/office/officeart/2005/8/layout/cycle8"/>
    <dgm:cxn modelId="{2C6B5A8E-CA45-453F-A033-EB8DD650AC45}" type="presParOf" srcId="{94D50F47-872F-4ECD-8257-DB6D92B452DD}" destId="{EAD0EA66-7B53-461D-9258-D5DF5E726BE5}" srcOrd="13" destOrd="0" presId="urn:microsoft.com/office/officeart/2005/8/layout/cycle8"/>
    <dgm:cxn modelId="{87482D2E-63AB-425C-ABBC-D6B507998808}" type="presParOf" srcId="{94D50F47-872F-4ECD-8257-DB6D92B452DD}" destId="{7DAEA84F-399C-4A80-9D01-0E7199C83BF2}" srcOrd="14"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C5A33B1-5D23-49B9-8989-058C3E47C210}" type="doc">
      <dgm:prSet loTypeId="urn:microsoft.com/office/officeart/2008/layout/AscendingPictureAccentProcess" loCatId="process" qsTypeId="urn:microsoft.com/office/officeart/2005/8/quickstyle/simple5" qsCatId="simple" csTypeId="urn:microsoft.com/office/officeart/2005/8/colors/colorful1" csCatId="colorful" phldr="1"/>
      <dgm:spPr/>
      <dgm:t>
        <a:bodyPr/>
        <a:lstStyle/>
        <a:p>
          <a:endParaRPr lang="tr-TR"/>
        </a:p>
      </dgm:t>
    </dgm:pt>
    <dgm:pt modelId="{9BC9AB0E-E2EF-4A25-8518-8B7FB84DC201}">
      <dgm:prSet phldrT="[Metin]"/>
      <dgm:spPr/>
      <dgm:t>
        <a:bodyPr/>
        <a:lstStyle/>
        <a:p>
          <a:r>
            <a:rPr lang="tr-TR" b="1" dirty="0" smtClean="0">
              <a:solidFill>
                <a:schemeClr val="bg1"/>
              </a:solidFill>
            </a:rPr>
            <a:t>Öğrenmenin değerlendirilmesinden</a:t>
          </a:r>
          <a:endParaRPr lang="tr-TR" b="1" dirty="0">
            <a:solidFill>
              <a:schemeClr val="bg1"/>
            </a:solidFill>
          </a:endParaRPr>
        </a:p>
      </dgm:t>
    </dgm:pt>
    <dgm:pt modelId="{D2D3E9D8-365D-45EC-AF18-29B6743FC9EB}" type="parTrans" cxnId="{57741EAC-E395-48C7-B034-1C766F1A90CD}">
      <dgm:prSet/>
      <dgm:spPr/>
      <dgm:t>
        <a:bodyPr/>
        <a:lstStyle/>
        <a:p>
          <a:endParaRPr lang="tr-TR" b="1">
            <a:solidFill>
              <a:schemeClr val="bg1"/>
            </a:solidFill>
          </a:endParaRPr>
        </a:p>
      </dgm:t>
    </dgm:pt>
    <dgm:pt modelId="{23AD6D59-B75E-4305-BC60-8D8BB2264463}" type="sibTrans" cxnId="{57741EAC-E395-48C7-B034-1C766F1A90CD}">
      <dgm:prSet/>
      <dgm:spPr>
        <a:blipFill rotWithShape="1">
          <a:blip xmlns:r="http://schemas.openxmlformats.org/officeDocument/2006/relationships" r:embed="rId1"/>
          <a:stretch>
            <a:fillRect/>
          </a:stretch>
        </a:blipFill>
      </dgm:spPr>
      <dgm:t>
        <a:bodyPr/>
        <a:lstStyle/>
        <a:p>
          <a:endParaRPr lang="tr-TR" b="1">
            <a:solidFill>
              <a:schemeClr val="bg1"/>
            </a:solidFill>
          </a:endParaRPr>
        </a:p>
      </dgm:t>
    </dgm:pt>
    <dgm:pt modelId="{16F7A628-BCB1-4401-8444-E0F01C6704AC}">
      <dgm:prSet phldrT="[Metin]"/>
      <dgm:spPr/>
      <dgm:t>
        <a:bodyPr/>
        <a:lstStyle/>
        <a:p>
          <a:r>
            <a:rPr lang="tr-TR" b="1" dirty="0" smtClean="0">
              <a:solidFill>
                <a:schemeClr val="bg1"/>
              </a:solidFill>
            </a:rPr>
            <a:t>Öğrenme için Değerlendirmeye</a:t>
          </a:r>
          <a:endParaRPr lang="tr-TR" b="1" dirty="0">
            <a:solidFill>
              <a:schemeClr val="bg1"/>
            </a:solidFill>
          </a:endParaRPr>
        </a:p>
      </dgm:t>
    </dgm:pt>
    <dgm:pt modelId="{3DAD2E81-F8B2-447E-8C0C-4E06EB6FECBE}" type="parTrans" cxnId="{6403D092-8BCC-47F1-A114-9CDAF1D8CD67}">
      <dgm:prSet/>
      <dgm:spPr/>
      <dgm:t>
        <a:bodyPr/>
        <a:lstStyle/>
        <a:p>
          <a:endParaRPr lang="tr-TR" b="1">
            <a:solidFill>
              <a:schemeClr val="bg1"/>
            </a:solidFill>
          </a:endParaRPr>
        </a:p>
      </dgm:t>
    </dgm:pt>
    <dgm:pt modelId="{7645AF65-E9CC-44D8-9DCA-C322EC818C52}" type="sibTrans" cxnId="{6403D092-8BCC-47F1-A114-9CDAF1D8CD67}">
      <dgm:prSet/>
      <dgm:spPr>
        <a:blipFill rotWithShape="1">
          <a:blip xmlns:r="http://schemas.openxmlformats.org/officeDocument/2006/relationships" r:embed="rId2"/>
          <a:stretch>
            <a:fillRect/>
          </a:stretch>
        </a:blipFill>
      </dgm:spPr>
      <dgm:t>
        <a:bodyPr/>
        <a:lstStyle/>
        <a:p>
          <a:endParaRPr lang="tr-TR" b="1">
            <a:solidFill>
              <a:schemeClr val="bg1"/>
            </a:solidFill>
          </a:endParaRPr>
        </a:p>
      </dgm:t>
    </dgm:pt>
    <dgm:pt modelId="{915F4B99-ED68-41C7-BA83-5DE88AD2AFB2}" type="pres">
      <dgm:prSet presAssocID="{7C5A33B1-5D23-49B9-8989-058C3E47C210}" presName="Name0" presStyleCnt="0">
        <dgm:presLayoutVars>
          <dgm:chMax val="7"/>
          <dgm:chPref val="7"/>
          <dgm:dir/>
        </dgm:presLayoutVars>
      </dgm:prSet>
      <dgm:spPr/>
      <dgm:t>
        <a:bodyPr/>
        <a:lstStyle/>
        <a:p>
          <a:endParaRPr lang="tr-TR"/>
        </a:p>
      </dgm:t>
    </dgm:pt>
    <dgm:pt modelId="{5322B5FF-C800-4D2C-8883-9E17E3D825D2}" type="pres">
      <dgm:prSet presAssocID="{7C5A33B1-5D23-49B9-8989-058C3E47C210}" presName="dot1" presStyleLbl="alignNode1" presStyleIdx="0" presStyleCnt="10"/>
      <dgm:spPr/>
    </dgm:pt>
    <dgm:pt modelId="{22CE429C-4DEE-480E-A03C-05903405ECA2}" type="pres">
      <dgm:prSet presAssocID="{7C5A33B1-5D23-49B9-8989-058C3E47C210}" presName="dot2" presStyleLbl="alignNode1" presStyleIdx="1" presStyleCnt="10"/>
      <dgm:spPr/>
    </dgm:pt>
    <dgm:pt modelId="{5A3E075C-E6CE-4F6E-BDDD-9312BD92622F}" type="pres">
      <dgm:prSet presAssocID="{7C5A33B1-5D23-49B9-8989-058C3E47C210}" presName="dot3" presStyleLbl="alignNode1" presStyleIdx="2" presStyleCnt="10"/>
      <dgm:spPr/>
    </dgm:pt>
    <dgm:pt modelId="{69F5E754-6762-4F7A-BBAE-BFB9C35E2821}" type="pres">
      <dgm:prSet presAssocID="{7C5A33B1-5D23-49B9-8989-058C3E47C210}" presName="dotArrow1" presStyleLbl="alignNode1" presStyleIdx="3" presStyleCnt="10"/>
      <dgm:spPr/>
    </dgm:pt>
    <dgm:pt modelId="{4A3A13F2-B645-43F7-99E3-AFAC70047CDF}" type="pres">
      <dgm:prSet presAssocID="{7C5A33B1-5D23-49B9-8989-058C3E47C210}" presName="dotArrow2" presStyleLbl="alignNode1" presStyleIdx="4" presStyleCnt="10"/>
      <dgm:spPr/>
    </dgm:pt>
    <dgm:pt modelId="{4890DA12-A65B-469C-9912-D749CC5861E3}" type="pres">
      <dgm:prSet presAssocID="{7C5A33B1-5D23-49B9-8989-058C3E47C210}" presName="dotArrow3" presStyleLbl="alignNode1" presStyleIdx="5" presStyleCnt="10"/>
      <dgm:spPr/>
    </dgm:pt>
    <dgm:pt modelId="{E0D07F91-94E4-4E03-BB6A-419D5C0C4428}" type="pres">
      <dgm:prSet presAssocID="{7C5A33B1-5D23-49B9-8989-058C3E47C210}" presName="dotArrow4" presStyleLbl="alignNode1" presStyleIdx="6" presStyleCnt="10"/>
      <dgm:spPr/>
    </dgm:pt>
    <dgm:pt modelId="{B8DC663C-871B-4DBC-8DF6-12912EF943E2}" type="pres">
      <dgm:prSet presAssocID="{7C5A33B1-5D23-49B9-8989-058C3E47C210}" presName="dotArrow5" presStyleLbl="alignNode1" presStyleIdx="7" presStyleCnt="10"/>
      <dgm:spPr/>
    </dgm:pt>
    <dgm:pt modelId="{4CF8219B-4622-4ECE-9295-38C3852096F1}" type="pres">
      <dgm:prSet presAssocID="{7C5A33B1-5D23-49B9-8989-058C3E47C210}" presName="dotArrow6" presStyleLbl="alignNode1" presStyleIdx="8" presStyleCnt="10"/>
      <dgm:spPr/>
    </dgm:pt>
    <dgm:pt modelId="{5DC8712A-3E42-4C47-80D2-9F31C58F7708}" type="pres">
      <dgm:prSet presAssocID="{7C5A33B1-5D23-49B9-8989-058C3E47C210}" presName="dotArrow7" presStyleLbl="alignNode1" presStyleIdx="9" presStyleCnt="10"/>
      <dgm:spPr/>
    </dgm:pt>
    <dgm:pt modelId="{F889214C-3505-40AD-93D3-871605D688DA}" type="pres">
      <dgm:prSet presAssocID="{9BC9AB0E-E2EF-4A25-8518-8B7FB84DC201}" presName="parTx1" presStyleLbl="node1" presStyleIdx="0" presStyleCnt="2"/>
      <dgm:spPr/>
      <dgm:t>
        <a:bodyPr/>
        <a:lstStyle/>
        <a:p>
          <a:endParaRPr lang="tr-TR"/>
        </a:p>
      </dgm:t>
    </dgm:pt>
    <dgm:pt modelId="{F2B90A9A-4B46-4E42-B206-64756C8EA248}" type="pres">
      <dgm:prSet presAssocID="{23AD6D59-B75E-4305-BC60-8D8BB2264463}" presName="picture1" presStyleCnt="0"/>
      <dgm:spPr/>
    </dgm:pt>
    <dgm:pt modelId="{4E408FA2-B35E-4F02-84AE-389EEACD7C55}" type="pres">
      <dgm:prSet presAssocID="{23AD6D59-B75E-4305-BC60-8D8BB2264463}" presName="imageRepeatNode" presStyleLbl="fgImgPlace1" presStyleIdx="0" presStyleCnt="2"/>
      <dgm:spPr/>
      <dgm:t>
        <a:bodyPr/>
        <a:lstStyle/>
        <a:p>
          <a:endParaRPr lang="tr-TR"/>
        </a:p>
      </dgm:t>
    </dgm:pt>
    <dgm:pt modelId="{4A494AE8-645F-44EF-8067-FBC1BC873FD0}" type="pres">
      <dgm:prSet presAssocID="{16F7A628-BCB1-4401-8444-E0F01C6704AC}" presName="parTx2" presStyleLbl="node1" presStyleIdx="1" presStyleCnt="2"/>
      <dgm:spPr/>
      <dgm:t>
        <a:bodyPr/>
        <a:lstStyle/>
        <a:p>
          <a:endParaRPr lang="tr-TR"/>
        </a:p>
      </dgm:t>
    </dgm:pt>
    <dgm:pt modelId="{19108CB2-67B6-46E7-94F3-C32495147DF7}" type="pres">
      <dgm:prSet presAssocID="{7645AF65-E9CC-44D8-9DCA-C322EC818C52}" presName="picture2" presStyleCnt="0"/>
      <dgm:spPr/>
    </dgm:pt>
    <dgm:pt modelId="{9C4312C8-9BEE-4B32-92A2-D6C32EBA0B42}" type="pres">
      <dgm:prSet presAssocID="{7645AF65-E9CC-44D8-9DCA-C322EC818C52}" presName="imageRepeatNode" presStyleLbl="fgImgPlace1" presStyleIdx="1" presStyleCnt="2"/>
      <dgm:spPr/>
      <dgm:t>
        <a:bodyPr/>
        <a:lstStyle/>
        <a:p>
          <a:endParaRPr lang="tr-TR"/>
        </a:p>
      </dgm:t>
    </dgm:pt>
  </dgm:ptLst>
  <dgm:cxnLst>
    <dgm:cxn modelId="{FDE8E41A-D0CE-4951-BDA2-C8F89E015139}" type="presOf" srcId="{9BC9AB0E-E2EF-4A25-8518-8B7FB84DC201}" destId="{F889214C-3505-40AD-93D3-871605D688DA}" srcOrd="0" destOrd="0" presId="urn:microsoft.com/office/officeart/2008/layout/AscendingPictureAccentProcess"/>
    <dgm:cxn modelId="{A0E267A5-D1B0-4F37-A15B-DC4B301F63B1}" type="presOf" srcId="{7645AF65-E9CC-44D8-9DCA-C322EC818C52}" destId="{9C4312C8-9BEE-4B32-92A2-D6C32EBA0B42}" srcOrd="0" destOrd="0" presId="urn:microsoft.com/office/officeart/2008/layout/AscendingPictureAccentProcess"/>
    <dgm:cxn modelId="{A221CEF7-7350-4849-A3E8-10D36421B01E}" type="presOf" srcId="{16F7A628-BCB1-4401-8444-E0F01C6704AC}" destId="{4A494AE8-645F-44EF-8067-FBC1BC873FD0}" srcOrd="0" destOrd="0" presId="urn:microsoft.com/office/officeart/2008/layout/AscendingPictureAccentProcess"/>
    <dgm:cxn modelId="{EB3C7603-534A-4E7E-87DC-C707C84197F5}" type="presOf" srcId="{23AD6D59-B75E-4305-BC60-8D8BB2264463}" destId="{4E408FA2-B35E-4F02-84AE-389EEACD7C55}" srcOrd="0" destOrd="0" presId="urn:microsoft.com/office/officeart/2008/layout/AscendingPictureAccentProcess"/>
    <dgm:cxn modelId="{6403D092-8BCC-47F1-A114-9CDAF1D8CD67}" srcId="{7C5A33B1-5D23-49B9-8989-058C3E47C210}" destId="{16F7A628-BCB1-4401-8444-E0F01C6704AC}" srcOrd="1" destOrd="0" parTransId="{3DAD2E81-F8B2-447E-8C0C-4E06EB6FECBE}" sibTransId="{7645AF65-E9CC-44D8-9DCA-C322EC818C52}"/>
    <dgm:cxn modelId="{57741EAC-E395-48C7-B034-1C766F1A90CD}" srcId="{7C5A33B1-5D23-49B9-8989-058C3E47C210}" destId="{9BC9AB0E-E2EF-4A25-8518-8B7FB84DC201}" srcOrd="0" destOrd="0" parTransId="{D2D3E9D8-365D-45EC-AF18-29B6743FC9EB}" sibTransId="{23AD6D59-B75E-4305-BC60-8D8BB2264463}"/>
    <dgm:cxn modelId="{03EEFE81-F883-4C4F-B7C4-6C27BD8CC5C6}" type="presOf" srcId="{7C5A33B1-5D23-49B9-8989-058C3E47C210}" destId="{915F4B99-ED68-41C7-BA83-5DE88AD2AFB2}" srcOrd="0" destOrd="0" presId="urn:microsoft.com/office/officeart/2008/layout/AscendingPictureAccentProcess"/>
    <dgm:cxn modelId="{3F70CAAC-78F1-4D27-A5E7-6CBC3DE94452}" type="presParOf" srcId="{915F4B99-ED68-41C7-BA83-5DE88AD2AFB2}" destId="{5322B5FF-C800-4D2C-8883-9E17E3D825D2}" srcOrd="0" destOrd="0" presId="urn:microsoft.com/office/officeart/2008/layout/AscendingPictureAccentProcess"/>
    <dgm:cxn modelId="{58944649-1122-4DAE-A88A-3409AB495F2A}" type="presParOf" srcId="{915F4B99-ED68-41C7-BA83-5DE88AD2AFB2}" destId="{22CE429C-4DEE-480E-A03C-05903405ECA2}" srcOrd="1" destOrd="0" presId="urn:microsoft.com/office/officeart/2008/layout/AscendingPictureAccentProcess"/>
    <dgm:cxn modelId="{E60D98D8-7B56-4A99-85BD-0E0799D17ACD}" type="presParOf" srcId="{915F4B99-ED68-41C7-BA83-5DE88AD2AFB2}" destId="{5A3E075C-E6CE-4F6E-BDDD-9312BD92622F}" srcOrd="2" destOrd="0" presId="urn:microsoft.com/office/officeart/2008/layout/AscendingPictureAccentProcess"/>
    <dgm:cxn modelId="{97AAB3DB-EE31-4CDF-A475-EF588369767F}" type="presParOf" srcId="{915F4B99-ED68-41C7-BA83-5DE88AD2AFB2}" destId="{69F5E754-6762-4F7A-BBAE-BFB9C35E2821}" srcOrd="3" destOrd="0" presId="urn:microsoft.com/office/officeart/2008/layout/AscendingPictureAccentProcess"/>
    <dgm:cxn modelId="{95AD57D6-373B-4AF4-810D-D178DD32B318}" type="presParOf" srcId="{915F4B99-ED68-41C7-BA83-5DE88AD2AFB2}" destId="{4A3A13F2-B645-43F7-99E3-AFAC70047CDF}" srcOrd="4" destOrd="0" presId="urn:microsoft.com/office/officeart/2008/layout/AscendingPictureAccentProcess"/>
    <dgm:cxn modelId="{1E8D5194-5EA6-4DB4-9460-DB4A3BF5151C}" type="presParOf" srcId="{915F4B99-ED68-41C7-BA83-5DE88AD2AFB2}" destId="{4890DA12-A65B-469C-9912-D749CC5861E3}" srcOrd="5" destOrd="0" presId="urn:microsoft.com/office/officeart/2008/layout/AscendingPictureAccentProcess"/>
    <dgm:cxn modelId="{DBE3C86B-1EAE-4ECE-955F-A54F91B9CD32}" type="presParOf" srcId="{915F4B99-ED68-41C7-BA83-5DE88AD2AFB2}" destId="{E0D07F91-94E4-4E03-BB6A-419D5C0C4428}" srcOrd="6" destOrd="0" presId="urn:microsoft.com/office/officeart/2008/layout/AscendingPictureAccentProcess"/>
    <dgm:cxn modelId="{3A1DA493-9F50-4662-A1E6-90FD113508CB}" type="presParOf" srcId="{915F4B99-ED68-41C7-BA83-5DE88AD2AFB2}" destId="{B8DC663C-871B-4DBC-8DF6-12912EF943E2}" srcOrd="7" destOrd="0" presId="urn:microsoft.com/office/officeart/2008/layout/AscendingPictureAccentProcess"/>
    <dgm:cxn modelId="{1E06E00A-8B83-4B64-AE67-350715B34693}" type="presParOf" srcId="{915F4B99-ED68-41C7-BA83-5DE88AD2AFB2}" destId="{4CF8219B-4622-4ECE-9295-38C3852096F1}" srcOrd="8" destOrd="0" presId="urn:microsoft.com/office/officeart/2008/layout/AscendingPictureAccentProcess"/>
    <dgm:cxn modelId="{2C450DD3-49F8-4DED-A513-6EC7E31EF0FE}" type="presParOf" srcId="{915F4B99-ED68-41C7-BA83-5DE88AD2AFB2}" destId="{5DC8712A-3E42-4C47-80D2-9F31C58F7708}" srcOrd="9" destOrd="0" presId="urn:microsoft.com/office/officeart/2008/layout/AscendingPictureAccentProcess"/>
    <dgm:cxn modelId="{00533E19-8D80-4532-A2FA-9555ACCACD27}" type="presParOf" srcId="{915F4B99-ED68-41C7-BA83-5DE88AD2AFB2}" destId="{F889214C-3505-40AD-93D3-871605D688DA}" srcOrd="10" destOrd="0" presId="urn:microsoft.com/office/officeart/2008/layout/AscendingPictureAccentProcess"/>
    <dgm:cxn modelId="{6D942440-0407-4652-936B-3D42B0120D1B}" type="presParOf" srcId="{915F4B99-ED68-41C7-BA83-5DE88AD2AFB2}" destId="{F2B90A9A-4B46-4E42-B206-64756C8EA248}" srcOrd="11" destOrd="0" presId="urn:microsoft.com/office/officeart/2008/layout/AscendingPictureAccentProcess"/>
    <dgm:cxn modelId="{2F15FB09-B6DA-4081-BB7F-6B6B57D97B78}" type="presParOf" srcId="{F2B90A9A-4B46-4E42-B206-64756C8EA248}" destId="{4E408FA2-B35E-4F02-84AE-389EEACD7C55}" srcOrd="0" destOrd="0" presId="urn:microsoft.com/office/officeart/2008/layout/AscendingPictureAccentProcess"/>
    <dgm:cxn modelId="{86DBA6BB-C4E9-4599-A925-58FF6401732A}" type="presParOf" srcId="{915F4B99-ED68-41C7-BA83-5DE88AD2AFB2}" destId="{4A494AE8-645F-44EF-8067-FBC1BC873FD0}" srcOrd="12" destOrd="0" presId="urn:microsoft.com/office/officeart/2008/layout/AscendingPictureAccentProcess"/>
    <dgm:cxn modelId="{00999A91-0647-43D2-A8EB-2A7E2C9E608D}" type="presParOf" srcId="{915F4B99-ED68-41C7-BA83-5DE88AD2AFB2}" destId="{19108CB2-67B6-46E7-94F3-C32495147DF7}" srcOrd="13" destOrd="0" presId="urn:microsoft.com/office/officeart/2008/layout/AscendingPictureAccentProcess"/>
    <dgm:cxn modelId="{8AF9D09E-44AC-4F70-AA2A-47F29AAC5C98}" type="presParOf" srcId="{19108CB2-67B6-46E7-94F3-C32495147DF7}" destId="{9C4312C8-9BEE-4B32-92A2-D6C32EBA0B42}" srcOrd="0" destOrd="0" presId="urn:microsoft.com/office/officeart/2008/layout/AscendingPictureAccent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C73FDB-56E2-4F6D-A8C6-FFAC50701A7B}">
      <dsp:nvSpPr>
        <dsp:cNvPr id="0" name=""/>
        <dsp:cNvSpPr/>
      </dsp:nvSpPr>
      <dsp:spPr>
        <a:xfrm>
          <a:off x="4620046" y="2943775"/>
          <a:ext cx="454340" cy="2597220"/>
        </a:xfrm>
        <a:custGeom>
          <a:avLst/>
          <a:gdLst/>
          <a:ahLst/>
          <a:cxnLst/>
          <a:rect l="0" t="0" r="0" b="0"/>
          <a:pathLst>
            <a:path>
              <a:moveTo>
                <a:pt x="0" y="0"/>
              </a:moveTo>
              <a:lnTo>
                <a:pt x="227170" y="0"/>
              </a:lnTo>
              <a:lnTo>
                <a:pt x="227170" y="2597220"/>
              </a:lnTo>
              <a:lnTo>
                <a:pt x="454340" y="2597220"/>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00050">
            <a:lnSpc>
              <a:spcPct val="90000"/>
            </a:lnSpc>
            <a:spcBef>
              <a:spcPct val="0"/>
            </a:spcBef>
            <a:spcAft>
              <a:spcPct val="35000"/>
            </a:spcAft>
          </a:pPr>
          <a:endParaRPr lang="tr-TR" sz="900" kern="1200">
            <a:solidFill>
              <a:schemeClr val="bg1"/>
            </a:solidFill>
          </a:endParaRPr>
        </a:p>
      </dsp:txBody>
      <dsp:txXfrm>
        <a:off x="3528885" y="4176468"/>
        <a:ext cx="2636660" cy="131833"/>
      </dsp:txXfrm>
    </dsp:sp>
    <dsp:sp modelId="{ED312F7A-14BA-4B8F-B8BD-6F16869DBD60}">
      <dsp:nvSpPr>
        <dsp:cNvPr id="0" name=""/>
        <dsp:cNvSpPr/>
      </dsp:nvSpPr>
      <dsp:spPr>
        <a:xfrm>
          <a:off x="4620046" y="2943775"/>
          <a:ext cx="454340" cy="1731480"/>
        </a:xfrm>
        <a:custGeom>
          <a:avLst/>
          <a:gdLst/>
          <a:ahLst/>
          <a:cxnLst/>
          <a:rect l="0" t="0" r="0" b="0"/>
          <a:pathLst>
            <a:path>
              <a:moveTo>
                <a:pt x="0" y="0"/>
              </a:moveTo>
              <a:lnTo>
                <a:pt x="227170" y="0"/>
              </a:lnTo>
              <a:lnTo>
                <a:pt x="227170" y="1731480"/>
              </a:lnTo>
              <a:lnTo>
                <a:pt x="454340" y="1731480"/>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solidFill>
              <a:schemeClr val="bg1"/>
            </a:solidFill>
          </a:endParaRPr>
        </a:p>
      </dsp:txBody>
      <dsp:txXfrm>
        <a:off x="3952167" y="3764762"/>
        <a:ext cx="1790097" cy="89504"/>
      </dsp:txXfrm>
    </dsp:sp>
    <dsp:sp modelId="{7F9AEE63-7B69-445E-8EAC-28E1870CF2A3}">
      <dsp:nvSpPr>
        <dsp:cNvPr id="0" name=""/>
        <dsp:cNvSpPr/>
      </dsp:nvSpPr>
      <dsp:spPr>
        <a:xfrm>
          <a:off x="4620046" y="2943775"/>
          <a:ext cx="454340" cy="865740"/>
        </a:xfrm>
        <a:custGeom>
          <a:avLst/>
          <a:gdLst/>
          <a:ahLst/>
          <a:cxnLst/>
          <a:rect l="0" t="0" r="0" b="0"/>
          <a:pathLst>
            <a:path>
              <a:moveTo>
                <a:pt x="0" y="0"/>
              </a:moveTo>
              <a:lnTo>
                <a:pt x="227170" y="0"/>
              </a:lnTo>
              <a:lnTo>
                <a:pt x="227170" y="865740"/>
              </a:lnTo>
              <a:lnTo>
                <a:pt x="454340" y="865740"/>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solidFill>
              <a:schemeClr val="bg1"/>
            </a:solidFill>
          </a:endParaRPr>
        </a:p>
      </dsp:txBody>
      <dsp:txXfrm>
        <a:off x="4358357" y="3352202"/>
        <a:ext cx="977717" cy="48885"/>
      </dsp:txXfrm>
    </dsp:sp>
    <dsp:sp modelId="{E1F7B036-A2D3-4136-9B41-D8FBC8D25485}">
      <dsp:nvSpPr>
        <dsp:cNvPr id="0" name=""/>
        <dsp:cNvSpPr/>
      </dsp:nvSpPr>
      <dsp:spPr>
        <a:xfrm>
          <a:off x="4620046" y="2898055"/>
          <a:ext cx="454340" cy="91440"/>
        </a:xfrm>
        <a:custGeom>
          <a:avLst/>
          <a:gdLst/>
          <a:ahLst/>
          <a:cxnLst/>
          <a:rect l="0" t="0" r="0" b="0"/>
          <a:pathLst>
            <a:path>
              <a:moveTo>
                <a:pt x="0" y="45720"/>
              </a:moveTo>
              <a:lnTo>
                <a:pt x="454340" y="45720"/>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solidFill>
              <a:schemeClr val="bg1"/>
            </a:solidFill>
          </a:endParaRPr>
        </a:p>
      </dsp:txBody>
      <dsp:txXfrm>
        <a:off x="4620046" y="2932416"/>
        <a:ext cx="454340" cy="22717"/>
      </dsp:txXfrm>
    </dsp:sp>
    <dsp:sp modelId="{0E30749B-5525-49F7-94F1-18BFB24FBD08}">
      <dsp:nvSpPr>
        <dsp:cNvPr id="0" name=""/>
        <dsp:cNvSpPr/>
      </dsp:nvSpPr>
      <dsp:spPr>
        <a:xfrm>
          <a:off x="4620046" y="2078034"/>
          <a:ext cx="454340" cy="865740"/>
        </a:xfrm>
        <a:custGeom>
          <a:avLst/>
          <a:gdLst/>
          <a:ahLst/>
          <a:cxnLst/>
          <a:rect l="0" t="0" r="0" b="0"/>
          <a:pathLst>
            <a:path>
              <a:moveTo>
                <a:pt x="0" y="865740"/>
              </a:moveTo>
              <a:lnTo>
                <a:pt x="227170" y="865740"/>
              </a:lnTo>
              <a:lnTo>
                <a:pt x="227170" y="0"/>
              </a:lnTo>
              <a:lnTo>
                <a:pt x="454340" y="0"/>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solidFill>
              <a:schemeClr val="bg1"/>
            </a:solidFill>
          </a:endParaRPr>
        </a:p>
      </dsp:txBody>
      <dsp:txXfrm>
        <a:off x="4358357" y="2486462"/>
        <a:ext cx="977717" cy="48885"/>
      </dsp:txXfrm>
    </dsp:sp>
    <dsp:sp modelId="{D7B7E065-F355-4B5E-8873-BAE563808BEE}">
      <dsp:nvSpPr>
        <dsp:cNvPr id="0" name=""/>
        <dsp:cNvSpPr/>
      </dsp:nvSpPr>
      <dsp:spPr>
        <a:xfrm>
          <a:off x="4620046" y="1212294"/>
          <a:ext cx="454340" cy="1731480"/>
        </a:xfrm>
        <a:custGeom>
          <a:avLst/>
          <a:gdLst/>
          <a:ahLst/>
          <a:cxnLst/>
          <a:rect l="0" t="0" r="0" b="0"/>
          <a:pathLst>
            <a:path>
              <a:moveTo>
                <a:pt x="0" y="1731480"/>
              </a:moveTo>
              <a:lnTo>
                <a:pt x="227170" y="1731480"/>
              </a:lnTo>
              <a:lnTo>
                <a:pt x="227170" y="0"/>
              </a:lnTo>
              <a:lnTo>
                <a:pt x="454340" y="0"/>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solidFill>
              <a:schemeClr val="bg1"/>
            </a:solidFill>
          </a:endParaRPr>
        </a:p>
      </dsp:txBody>
      <dsp:txXfrm>
        <a:off x="3952167" y="2033282"/>
        <a:ext cx="1790097" cy="89504"/>
      </dsp:txXfrm>
    </dsp:sp>
    <dsp:sp modelId="{2D8DFA8B-AAAE-444C-8761-57A7DC8D7D31}">
      <dsp:nvSpPr>
        <dsp:cNvPr id="0" name=""/>
        <dsp:cNvSpPr/>
      </dsp:nvSpPr>
      <dsp:spPr>
        <a:xfrm>
          <a:off x="4620046" y="346554"/>
          <a:ext cx="454340" cy="2597220"/>
        </a:xfrm>
        <a:custGeom>
          <a:avLst/>
          <a:gdLst/>
          <a:ahLst/>
          <a:cxnLst/>
          <a:rect l="0" t="0" r="0" b="0"/>
          <a:pathLst>
            <a:path>
              <a:moveTo>
                <a:pt x="0" y="2597220"/>
              </a:moveTo>
              <a:lnTo>
                <a:pt x="227170" y="2597220"/>
              </a:lnTo>
              <a:lnTo>
                <a:pt x="227170" y="0"/>
              </a:lnTo>
              <a:lnTo>
                <a:pt x="454340" y="0"/>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00050">
            <a:lnSpc>
              <a:spcPct val="90000"/>
            </a:lnSpc>
            <a:spcBef>
              <a:spcPct val="0"/>
            </a:spcBef>
            <a:spcAft>
              <a:spcPct val="35000"/>
            </a:spcAft>
          </a:pPr>
          <a:endParaRPr lang="tr-TR" sz="900" kern="1200">
            <a:solidFill>
              <a:schemeClr val="bg1"/>
            </a:solidFill>
          </a:endParaRPr>
        </a:p>
      </dsp:txBody>
      <dsp:txXfrm>
        <a:off x="3528885" y="1579248"/>
        <a:ext cx="2636660" cy="131833"/>
      </dsp:txXfrm>
    </dsp:sp>
    <dsp:sp modelId="{2B8098E1-C0DD-416B-B3DF-F987606D71E7}">
      <dsp:nvSpPr>
        <dsp:cNvPr id="0" name=""/>
        <dsp:cNvSpPr/>
      </dsp:nvSpPr>
      <dsp:spPr>
        <a:xfrm rot="16200000">
          <a:off x="2249723" y="2396062"/>
          <a:ext cx="3645221" cy="109542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lvl="0" algn="ctr" defTabSz="2844800">
            <a:lnSpc>
              <a:spcPct val="90000"/>
            </a:lnSpc>
            <a:spcBef>
              <a:spcPct val="0"/>
            </a:spcBef>
            <a:spcAft>
              <a:spcPct val="35000"/>
            </a:spcAft>
          </a:pPr>
          <a:r>
            <a:rPr lang="tr-TR" sz="6400" kern="1200" dirty="0" smtClean="0">
              <a:solidFill>
                <a:schemeClr val="bg1"/>
              </a:solidFill>
            </a:rPr>
            <a:t>BİLİŞSEL</a:t>
          </a:r>
          <a:endParaRPr lang="tr-TR" sz="6400" kern="1200" dirty="0">
            <a:solidFill>
              <a:schemeClr val="bg1"/>
            </a:solidFill>
          </a:endParaRPr>
        </a:p>
      </dsp:txBody>
      <dsp:txXfrm>
        <a:off x="2249723" y="2396062"/>
        <a:ext cx="3645221" cy="1095424"/>
      </dsp:txXfrm>
    </dsp:sp>
    <dsp:sp modelId="{2EA9BA90-9F2C-455D-B955-BA75678A0EB0}">
      <dsp:nvSpPr>
        <dsp:cNvPr id="0" name=""/>
        <dsp:cNvSpPr/>
      </dsp:nvSpPr>
      <dsp:spPr>
        <a:xfrm>
          <a:off x="5074386" y="258"/>
          <a:ext cx="3592991" cy="69259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tr-TR" sz="2300" kern="1200" dirty="0" smtClean="0">
              <a:solidFill>
                <a:schemeClr val="bg1"/>
              </a:solidFill>
            </a:rPr>
            <a:t>Problem Çözme</a:t>
          </a:r>
          <a:endParaRPr lang="tr-TR" sz="2300" kern="1200" dirty="0">
            <a:solidFill>
              <a:schemeClr val="bg1"/>
            </a:solidFill>
          </a:endParaRPr>
        </a:p>
      </dsp:txBody>
      <dsp:txXfrm>
        <a:off x="5074386" y="258"/>
        <a:ext cx="3592991" cy="692592"/>
      </dsp:txXfrm>
    </dsp:sp>
    <dsp:sp modelId="{48C37219-A4DF-4A83-BCF0-BE473D9D697C}">
      <dsp:nvSpPr>
        <dsp:cNvPr id="0" name=""/>
        <dsp:cNvSpPr/>
      </dsp:nvSpPr>
      <dsp:spPr>
        <a:xfrm>
          <a:off x="5074386" y="865998"/>
          <a:ext cx="3592991" cy="69259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tr-TR" sz="2300" kern="1200" dirty="0" smtClean="0">
              <a:solidFill>
                <a:schemeClr val="bg1"/>
              </a:solidFill>
            </a:rPr>
            <a:t>Eleştirel Düşünme</a:t>
          </a:r>
          <a:endParaRPr lang="tr-TR" sz="2300" kern="1200" dirty="0">
            <a:solidFill>
              <a:schemeClr val="bg1"/>
            </a:solidFill>
          </a:endParaRPr>
        </a:p>
      </dsp:txBody>
      <dsp:txXfrm>
        <a:off x="5074386" y="865998"/>
        <a:ext cx="3592991" cy="692592"/>
      </dsp:txXfrm>
    </dsp:sp>
    <dsp:sp modelId="{B134563B-04F2-4142-95CE-84881FDB2970}">
      <dsp:nvSpPr>
        <dsp:cNvPr id="0" name=""/>
        <dsp:cNvSpPr/>
      </dsp:nvSpPr>
      <dsp:spPr>
        <a:xfrm>
          <a:off x="5074386" y="1731738"/>
          <a:ext cx="3592991" cy="69259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tr-TR" sz="2300" kern="1200" dirty="0" smtClean="0">
              <a:solidFill>
                <a:schemeClr val="bg1"/>
              </a:solidFill>
            </a:rPr>
            <a:t>Soru Çözme</a:t>
          </a:r>
          <a:endParaRPr lang="tr-TR" sz="2300" kern="1200" dirty="0">
            <a:solidFill>
              <a:schemeClr val="bg1"/>
            </a:solidFill>
          </a:endParaRPr>
        </a:p>
      </dsp:txBody>
      <dsp:txXfrm>
        <a:off x="5074386" y="1731738"/>
        <a:ext cx="3592991" cy="692592"/>
      </dsp:txXfrm>
    </dsp:sp>
    <dsp:sp modelId="{6E31C93D-F434-4471-86B8-5DD19C6B4F9A}">
      <dsp:nvSpPr>
        <dsp:cNvPr id="0" name=""/>
        <dsp:cNvSpPr/>
      </dsp:nvSpPr>
      <dsp:spPr>
        <a:xfrm>
          <a:off x="5074386" y="2597478"/>
          <a:ext cx="3592991" cy="69259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tr-TR" sz="2300" kern="1200" dirty="0" smtClean="0">
              <a:solidFill>
                <a:schemeClr val="bg1"/>
              </a:solidFill>
            </a:rPr>
            <a:t>Bilginin Etkili Kullanımı</a:t>
          </a:r>
          <a:endParaRPr lang="tr-TR" sz="2300" kern="1200" dirty="0">
            <a:solidFill>
              <a:schemeClr val="bg1"/>
            </a:solidFill>
          </a:endParaRPr>
        </a:p>
      </dsp:txBody>
      <dsp:txXfrm>
        <a:off x="5074386" y="2597478"/>
        <a:ext cx="3592991" cy="692592"/>
      </dsp:txXfrm>
    </dsp:sp>
    <dsp:sp modelId="{3204E59D-F178-4D6F-A6C3-6EEF48913D8E}">
      <dsp:nvSpPr>
        <dsp:cNvPr id="0" name=""/>
        <dsp:cNvSpPr/>
      </dsp:nvSpPr>
      <dsp:spPr>
        <a:xfrm>
          <a:off x="5074386" y="3463219"/>
          <a:ext cx="3592991" cy="69259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tr-TR" sz="2300" kern="1200" dirty="0" smtClean="0">
              <a:solidFill>
                <a:schemeClr val="bg1"/>
              </a:solidFill>
            </a:rPr>
            <a:t>Araştırmalar Yapma</a:t>
          </a:r>
          <a:endParaRPr lang="tr-TR" sz="2300" kern="1200" dirty="0">
            <a:solidFill>
              <a:schemeClr val="bg1"/>
            </a:solidFill>
          </a:endParaRPr>
        </a:p>
      </dsp:txBody>
      <dsp:txXfrm>
        <a:off x="5074386" y="3463219"/>
        <a:ext cx="3592991" cy="692592"/>
      </dsp:txXfrm>
    </dsp:sp>
    <dsp:sp modelId="{22F18AE0-DDE0-4BB4-AF78-5EBB96A33DE9}">
      <dsp:nvSpPr>
        <dsp:cNvPr id="0" name=""/>
        <dsp:cNvSpPr/>
      </dsp:nvSpPr>
      <dsp:spPr>
        <a:xfrm>
          <a:off x="5074386" y="4328959"/>
          <a:ext cx="3592991" cy="69259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tr-TR" sz="2300" kern="1200" dirty="0" smtClean="0">
              <a:solidFill>
                <a:schemeClr val="bg1"/>
              </a:solidFill>
            </a:rPr>
            <a:t>İlişkili Bilgileri Araştırma</a:t>
          </a:r>
          <a:endParaRPr lang="tr-TR" sz="2300" kern="1200" dirty="0">
            <a:solidFill>
              <a:schemeClr val="bg1"/>
            </a:solidFill>
          </a:endParaRPr>
        </a:p>
      </dsp:txBody>
      <dsp:txXfrm>
        <a:off x="5074386" y="4328959"/>
        <a:ext cx="3592991" cy="692592"/>
      </dsp:txXfrm>
    </dsp:sp>
    <dsp:sp modelId="{8EB5265E-4401-44E8-BB17-C7749E5A9069}">
      <dsp:nvSpPr>
        <dsp:cNvPr id="0" name=""/>
        <dsp:cNvSpPr/>
      </dsp:nvSpPr>
      <dsp:spPr>
        <a:xfrm>
          <a:off x="5074386" y="5194699"/>
          <a:ext cx="3592991" cy="69259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tr-TR" sz="2300" kern="1200" dirty="0" smtClean="0">
              <a:solidFill>
                <a:schemeClr val="bg1"/>
              </a:solidFill>
            </a:rPr>
            <a:t>Sözlü ve Yazılı İfade Gücü</a:t>
          </a:r>
          <a:endParaRPr lang="tr-TR" sz="2300" kern="1200" dirty="0">
            <a:solidFill>
              <a:schemeClr val="bg1"/>
            </a:solidFill>
          </a:endParaRPr>
        </a:p>
      </dsp:txBody>
      <dsp:txXfrm>
        <a:off x="5074386" y="5194699"/>
        <a:ext cx="3592991" cy="69259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2DF527-E118-4F92-B72D-16BEE7194CA8}">
      <dsp:nvSpPr>
        <dsp:cNvPr id="0" name=""/>
        <dsp:cNvSpPr/>
      </dsp:nvSpPr>
      <dsp:spPr>
        <a:xfrm>
          <a:off x="4453844" y="2943775"/>
          <a:ext cx="733824" cy="2097439"/>
        </a:xfrm>
        <a:custGeom>
          <a:avLst/>
          <a:gdLst/>
          <a:ahLst/>
          <a:cxnLst/>
          <a:rect l="0" t="0" r="0" b="0"/>
          <a:pathLst>
            <a:path>
              <a:moveTo>
                <a:pt x="0" y="0"/>
              </a:moveTo>
              <a:lnTo>
                <a:pt x="366912" y="0"/>
              </a:lnTo>
              <a:lnTo>
                <a:pt x="366912" y="2097439"/>
              </a:lnTo>
              <a:lnTo>
                <a:pt x="733824" y="2097439"/>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tr-TR" sz="700" kern="1200"/>
        </a:p>
      </dsp:txBody>
      <dsp:txXfrm>
        <a:off x="4765204" y="3936942"/>
        <a:ext cx="111105" cy="111105"/>
      </dsp:txXfrm>
    </dsp:sp>
    <dsp:sp modelId="{085606FD-5FDC-40C0-8ACE-136F5DF0BEEA}">
      <dsp:nvSpPr>
        <dsp:cNvPr id="0" name=""/>
        <dsp:cNvSpPr/>
      </dsp:nvSpPr>
      <dsp:spPr>
        <a:xfrm>
          <a:off x="4453844" y="2943775"/>
          <a:ext cx="733824" cy="699146"/>
        </a:xfrm>
        <a:custGeom>
          <a:avLst/>
          <a:gdLst/>
          <a:ahLst/>
          <a:cxnLst/>
          <a:rect l="0" t="0" r="0" b="0"/>
          <a:pathLst>
            <a:path>
              <a:moveTo>
                <a:pt x="0" y="0"/>
              </a:moveTo>
              <a:lnTo>
                <a:pt x="366912" y="0"/>
              </a:lnTo>
              <a:lnTo>
                <a:pt x="366912" y="699146"/>
              </a:lnTo>
              <a:lnTo>
                <a:pt x="733824" y="699146"/>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4795417" y="3268009"/>
        <a:ext cx="50678" cy="50678"/>
      </dsp:txXfrm>
    </dsp:sp>
    <dsp:sp modelId="{D7B7E065-F355-4B5E-8873-BAE563808BEE}">
      <dsp:nvSpPr>
        <dsp:cNvPr id="0" name=""/>
        <dsp:cNvSpPr/>
      </dsp:nvSpPr>
      <dsp:spPr>
        <a:xfrm>
          <a:off x="4453844" y="2244628"/>
          <a:ext cx="733824" cy="699146"/>
        </a:xfrm>
        <a:custGeom>
          <a:avLst/>
          <a:gdLst/>
          <a:ahLst/>
          <a:cxnLst/>
          <a:rect l="0" t="0" r="0" b="0"/>
          <a:pathLst>
            <a:path>
              <a:moveTo>
                <a:pt x="0" y="699146"/>
              </a:moveTo>
              <a:lnTo>
                <a:pt x="366912" y="699146"/>
              </a:lnTo>
              <a:lnTo>
                <a:pt x="366912" y="0"/>
              </a:lnTo>
              <a:lnTo>
                <a:pt x="733824" y="0"/>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solidFill>
              <a:schemeClr val="bg1"/>
            </a:solidFill>
          </a:endParaRPr>
        </a:p>
      </dsp:txBody>
      <dsp:txXfrm>
        <a:off x="4795417" y="2568862"/>
        <a:ext cx="50678" cy="50678"/>
      </dsp:txXfrm>
    </dsp:sp>
    <dsp:sp modelId="{2D8DFA8B-AAAE-444C-8761-57A7DC8D7D31}">
      <dsp:nvSpPr>
        <dsp:cNvPr id="0" name=""/>
        <dsp:cNvSpPr/>
      </dsp:nvSpPr>
      <dsp:spPr>
        <a:xfrm>
          <a:off x="4453844" y="846335"/>
          <a:ext cx="733824" cy="2097439"/>
        </a:xfrm>
        <a:custGeom>
          <a:avLst/>
          <a:gdLst/>
          <a:ahLst/>
          <a:cxnLst/>
          <a:rect l="0" t="0" r="0" b="0"/>
          <a:pathLst>
            <a:path>
              <a:moveTo>
                <a:pt x="0" y="2097439"/>
              </a:moveTo>
              <a:lnTo>
                <a:pt x="366912" y="2097439"/>
              </a:lnTo>
              <a:lnTo>
                <a:pt x="366912" y="0"/>
              </a:lnTo>
              <a:lnTo>
                <a:pt x="733824" y="0"/>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tr-TR" sz="700" kern="1200">
            <a:solidFill>
              <a:schemeClr val="bg1"/>
            </a:solidFill>
          </a:endParaRPr>
        </a:p>
      </dsp:txBody>
      <dsp:txXfrm>
        <a:off x="4765204" y="1839502"/>
        <a:ext cx="111105" cy="111105"/>
      </dsp:txXfrm>
    </dsp:sp>
    <dsp:sp modelId="{2B8098E1-C0DD-416B-B3DF-F987606D71E7}">
      <dsp:nvSpPr>
        <dsp:cNvPr id="0" name=""/>
        <dsp:cNvSpPr/>
      </dsp:nvSpPr>
      <dsp:spPr>
        <a:xfrm rot="16200000">
          <a:off x="950752" y="2384457"/>
          <a:ext cx="5887550" cy="111863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275" tIns="41275" rIns="41275" bIns="41275" numCol="1" spcCol="1270" anchor="ctr" anchorCtr="0">
          <a:noAutofit/>
        </a:bodyPr>
        <a:lstStyle/>
        <a:p>
          <a:pPr lvl="0" algn="ctr" defTabSz="2889250">
            <a:lnSpc>
              <a:spcPct val="90000"/>
            </a:lnSpc>
            <a:spcBef>
              <a:spcPct val="0"/>
            </a:spcBef>
            <a:spcAft>
              <a:spcPct val="35000"/>
            </a:spcAft>
          </a:pPr>
          <a:r>
            <a:rPr lang="tr-TR" sz="6500" kern="1200" dirty="0" smtClean="0">
              <a:solidFill>
                <a:schemeClr val="bg1"/>
              </a:solidFill>
            </a:rPr>
            <a:t>SOSYAL</a:t>
          </a:r>
          <a:endParaRPr lang="tr-TR" sz="6500" kern="1200" dirty="0">
            <a:solidFill>
              <a:schemeClr val="bg1"/>
            </a:solidFill>
          </a:endParaRPr>
        </a:p>
      </dsp:txBody>
      <dsp:txXfrm>
        <a:off x="950752" y="2384457"/>
        <a:ext cx="5887550" cy="1118634"/>
      </dsp:txXfrm>
    </dsp:sp>
    <dsp:sp modelId="{2EA9BA90-9F2C-455D-B955-BA75678A0EB0}">
      <dsp:nvSpPr>
        <dsp:cNvPr id="0" name=""/>
        <dsp:cNvSpPr/>
      </dsp:nvSpPr>
      <dsp:spPr>
        <a:xfrm>
          <a:off x="5187668" y="287018"/>
          <a:ext cx="3669121" cy="1118634"/>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lvl="0" algn="ctr" defTabSz="1689100">
            <a:lnSpc>
              <a:spcPct val="90000"/>
            </a:lnSpc>
            <a:spcBef>
              <a:spcPct val="0"/>
            </a:spcBef>
            <a:spcAft>
              <a:spcPct val="35000"/>
            </a:spcAft>
          </a:pPr>
          <a:r>
            <a:rPr lang="tr-TR" sz="3800" kern="1200" dirty="0" smtClean="0">
              <a:solidFill>
                <a:schemeClr val="bg1"/>
              </a:solidFill>
            </a:rPr>
            <a:t>İŞBİRLİĞİ</a:t>
          </a:r>
          <a:endParaRPr lang="tr-TR" sz="3800" kern="1200" dirty="0">
            <a:solidFill>
              <a:schemeClr val="bg1"/>
            </a:solidFill>
          </a:endParaRPr>
        </a:p>
      </dsp:txBody>
      <dsp:txXfrm>
        <a:off x="5187668" y="287018"/>
        <a:ext cx="3669121" cy="1118634"/>
      </dsp:txXfrm>
    </dsp:sp>
    <dsp:sp modelId="{48C37219-A4DF-4A83-BCF0-BE473D9D697C}">
      <dsp:nvSpPr>
        <dsp:cNvPr id="0" name=""/>
        <dsp:cNvSpPr/>
      </dsp:nvSpPr>
      <dsp:spPr>
        <a:xfrm>
          <a:off x="5187668" y="1685311"/>
          <a:ext cx="3669121" cy="1118634"/>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lvl="0" algn="ctr" defTabSz="1689100">
            <a:lnSpc>
              <a:spcPct val="90000"/>
            </a:lnSpc>
            <a:spcBef>
              <a:spcPct val="0"/>
            </a:spcBef>
            <a:spcAft>
              <a:spcPct val="35000"/>
            </a:spcAft>
          </a:pPr>
          <a:r>
            <a:rPr lang="tr-TR" sz="3800" kern="1200" dirty="0" smtClean="0">
              <a:solidFill>
                <a:schemeClr val="bg1"/>
              </a:solidFill>
            </a:rPr>
            <a:t>GRUPLA ÇALIŞMA</a:t>
          </a:r>
          <a:endParaRPr lang="tr-TR" sz="3800" kern="1200" dirty="0">
            <a:solidFill>
              <a:schemeClr val="bg1"/>
            </a:solidFill>
          </a:endParaRPr>
        </a:p>
      </dsp:txBody>
      <dsp:txXfrm>
        <a:off x="5187668" y="1685311"/>
        <a:ext cx="3669121" cy="1118634"/>
      </dsp:txXfrm>
    </dsp:sp>
    <dsp:sp modelId="{CA5F9D35-EA7E-4FAA-B6F2-2A0B54D98A2B}">
      <dsp:nvSpPr>
        <dsp:cNvPr id="0" name=""/>
        <dsp:cNvSpPr/>
      </dsp:nvSpPr>
      <dsp:spPr>
        <a:xfrm>
          <a:off x="5187668" y="3083604"/>
          <a:ext cx="3669121" cy="1118634"/>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lvl="0" algn="ctr" defTabSz="1689100">
            <a:lnSpc>
              <a:spcPct val="90000"/>
            </a:lnSpc>
            <a:spcBef>
              <a:spcPct val="0"/>
            </a:spcBef>
            <a:spcAft>
              <a:spcPct val="35000"/>
            </a:spcAft>
          </a:pPr>
          <a:r>
            <a:rPr lang="tr-TR" sz="3800" kern="1200" dirty="0" smtClean="0">
              <a:solidFill>
                <a:schemeClr val="bg1"/>
              </a:solidFill>
            </a:rPr>
            <a:t>BAĞIZSIZ ÇALIŞABİLME</a:t>
          </a:r>
          <a:endParaRPr lang="tr-TR" sz="3800" kern="1200" dirty="0">
            <a:solidFill>
              <a:schemeClr val="bg1"/>
            </a:solidFill>
          </a:endParaRPr>
        </a:p>
      </dsp:txBody>
      <dsp:txXfrm>
        <a:off x="5187668" y="3083604"/>
        <a:ext cx="3669121" cy="1118634"/>
      </dsp:txXfrm>
    </dsp:sp>
    <dsp:sp modelId="{8F162254-8ECC-4288-8BA2-B78EB22434E0}">
      <dsp:nvSpPr>
        <dsp:cNvPr id="0" name=""/>
        <dsp:cNvSpPr/>
      </dsp:nvSpPr>
      <dsp:spPr>
        <a:xfrm>
          <a:off x="5187668" y="4481897"/>
          <a:ext cx="3669121" cy="1118634"/>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lvl="0" algn="ctr" defTabSz="1689100">
            <a:lnSpc>
              <a:spcPct val="90000"/>
            </a:lnSpc>
            <a:spcBef>
              <a:spcPct val="0"/>
            </a:spcBef>
            <a:spcAft>
              <a:spcPct val="35000"/>
            </a:spcAft>
          </a:pPr>
          <a:r>
            <a:rPr lang="tr-TR" sz="3800" kern="1200" dirty="0" smtClean="0">
              <a:solidFill>
                <a:schemeClr val="bg1"/>
              </a:solidFill>
            </a:rPr>
            <a:t>BAŞA ÇIKABİLME</a:t>
          </a:r>
          <a:endParaRPr lang="tr-TR" sz="3800" kern="1200" dirty="0">
            <a:solidFill>
              <a:schemeClr val="bg1"/>
            </a:solidFill>
          </a:endParaRPr>
        </a:p>
      </dsp:txBody>
      <dsp:txXfrm>
        <a:off x="5187668" y="4481897"/>
        <a:ext cx="3669121" cy="111863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FB88B6-C8FA-48EE-9D85-AAE556ACB078}">
      <dsp:nvSpPr>
        <dsp:cNvPr id="0" name=""/>
        <dsp:cNvSpPr/>
      </dsp:nvSpPr>
      <dsp:spPr>
        <a:xfrm>
          <a:off x="1696116" y="0"/>
          <a:ext cx="8799767" cy="5887550"/>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tr-TR" sz="1700" b="1" u="sng" kern="1200" dirty="0" smtClean="0">
              <a:solidFill>
                <a:schemeClr val="bg1"/>
              </a:solidFill>
            </a:rPr>
            <a:t>Video</a:t>
          </a:r>
          <a:endParaRPr lang="tr-TR" sz="1700" b="1" u="sng" kern="1200" dirty="0">
            <a:solidFill>
              <a:schemeClr val="bg1"/>
            </a:solidFill>
          </a:endParaRPr>
        </a:p>
      </dsp:txBody>
      <dsp:txXfrm>
        <a:off x="4446043" y="294377"/>
        <a:ext cx="3299912" cy="588755"/>
      </dsp:txXfrm>
    </dsp:sp>
    <dsp:sp modelId="{19051157-B350-4787-B333-93B1D5F21D99}">
      <dsp:nvSpPr>
        <dsp:cNvPr id="0" name=""/>
        <dsp:cNvSpPr/>
      </dsp:nvSpPr>
      <dsp:spPr>
        <a:xfrm>
          <a:off x="2356098" y="883132"/>
          <a:ext cx="7479802" cy="5004417"/>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tr-TR" sz="1700" b="1" u="sng" kern="1200" dirty="0" err="1" smtClean="0">
              <a:solidFill>
                <a:schemeClr val="bg1"/>
              </a:solidFill>
            </a:rPr>
            <a:t>Blog</a:t>
          </a:r>
          <a:endParaRPr lang="tr-TR" sz="1700" b="1" u="sng" kern="1200" dirty="0">
            <a:solidFill>
              <a:schemeClr val="bg1"/>
            </a:solidFill>
          </a:endParaRPr>
        </a:p>
      </dsp:txBody>
      <dsp:txXfrm>
        <a:off x="4483167" y="1170886"/>
        <a:ext cx="3225664" cy="575508"/>
      </dsp:txXfrm>
    </dsp:sp>
    <dsp:sp modelId="{A2CEC931-DF46-4D5D-95AC-DAB8ACA8ACD6}">
      <dsp:nvSpPr>
        <dsp:cNvPr id="0" name=""/>
        <dsp:cNvSpPr/>
      </dsp:nvSpPr>
      <dsp:spPr>
        <a:xfrm>
          <a:off x="3016081" y="1766264"/>
          <a:ext cx="6159837" cy="4121285"/>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tr-TR" sz="1700" b="1" u="sng" kern="1200" dirty="0" smtClean="0">
              <a:solidFill>
                <a:schemeClr val="bg1"/>
              </a:solidFill>
            </a:rPr>
            <a:t>Sanal Sınıflar</a:t>
          </a:r>
          <a:endParaRPr lang="tr-TR" sz="1700" b="1" u="sng" kern="1200" dirty="0">
            <a:solidFill>
              <a:schemeClr val="bg1"/>
            </a:solidFill>
          </a:endParaRPr>
        </a:p>
      </dsp:txBody>
      <dsp:txXfrm>
        <a:off x="4502142" y="2050633"/>
        <a:ext cx="3187715" cy="568737"/>
      </dsp:txXfrm>
    </dsp:sp>
    <dsp:sp modelId="{833BDD85-6A4D-41EC-8BDD-B60C7AE80684}">
      <dsp:nvSpPr>
        <dsp:cNvPr id="0" name=""/>
        <dsp:cNvSpPr/>
      </dsp:nvSpPr>
      <dsp:spPr>
        <a:xfrm>
          <a:off x="3676063" y="2649397"/>
          <a:ext cx="4839872" cy="3238152"/>
        </a:xfrm>
        <a:prstGeom prst="ellips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tr-TR" sz="1700" b="1" u="sng" kern="1200" dirty="0" smtClean="0">
              <a:solidFill>
                <a:schemeClr val="bg1"/>
              </a:solidFill>
            </a:rPr>
            <a:t>Sosyal Medya</a:t>
          </a:r>
          <a:endParaRPr lang="tr-TR" sz="1700" b="1" u="sng" kern="1200" dirty="0">
            <a:solidFill>
              <a:schemeClr val="bg1"/>
            </a:solidFill>
          </a:endParaRPr>
        </a:p>
      </dsp:txBody>
      <dsp:txXfrm>
        <a:off x="4789234" y="2940831"/>
        <a:ext cx="2613531" cy="582867"/>
      </dsp:txXfrm>
    </dsp:sp>
    <dsp:sp modelId="{E15FD8F7-9206-4C60-B3CE-3A6983E65E6C}">
      <dsp:nvSpPr>
        <dsp:cNvPr id="0" name=""/>
        <dsp:cNvSpPr/>
      </dsp:nvSpPr>
      <dsp:spPr>
        <a:xfrm>
          <a:off x="4336046" y="3532530"/>
          <a:ext cx="3519907" cy="2355020"/>
        </a:xfrm>
        <a:prstGeom prst="ellipse">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tr-TR" sz="1700" b="1" u="sng" kern="1200" dirty="0" smtClean="0">
              <a:solidFill>
                <a:schemeClr val="bg1"/>
              </a:solidFill>
            </a:rPr>
            <a:t>Adım Sayar</a:t>
          </a:r>
          <a:endParaRPr lang="tr-TR" sz="1700" b="1" u="sng" kern="1200" dirty="0">
            <a:solidFill>
              <a:schemeClr val="bg1"/>
            </a:solidFill>
          </a:endParaRPr>
        </a:p>
      </dsp:txBody>
      <dsp:txXfrm>
        <a:off x="4952030" y="3826907"/>
        <a:ext cx="2287939" cy="588755"/>
      </dsp:txXfrm>
    </dsp:sp>
    <dsp:sp modelId="{94A94A61-6721-42E3-A4ED-CF5DC4B69E4F}">
      <dsp:nvSpPr>
        <dsp:cNvPr id="0" name=""/>
        <dsp:cNvSpPr/>
      </dsp:nvSpPr>
      <dsp:spPr>
        <a:xfrm>
          <a:off x="4996029" y="4415662"/>
          <a:ext cx="2199941" cy="1471887"/>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tr-TR" sz="1700" b="1" u="sng" kern="1200" dirty="0" err="1" smtClean="0">
              <a:solidFill>
                <a:schemeClr val="bg1"/>
              </a:solidFill>
            </a:rPr>
            <a:t>Exergaming</a:t>
          </a:r>
          <a:endParaRPr lang="tr-TR" sz="1700" b="1" u="sng" kern="1200" dirty="0">
            <a:solidFill>
              <a:schemeClr val="bg1"/>
            </a:solidFill>
          </a:endParaRPr>
        </a:p>
      </dsp:txBody>
      <dsp:txXfrm>
        <a:off x="5348019" y="4635709"/>
        <a:ext cx="1495960" cy="354724"/>
      </dsp:txXfrm>
    </dsp:sp>
    <dsp:sp modelId="{4EA0083A-D41B-486E-9878-3E9EB2AAD7AF}">
      <dsp:nvSpPr>
        <dsp:cNvPr id="0" name=""/>
        <dsp:cNvSpPr/>
      </dsp:nvSpPr>
      <dsp:spPr>
        <a:xfrm>
          <a:off x="5382490" y="5004417"/>
          <a:ext cx="1427018" cy="883132"/>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tr-TR" sz="1700" b="1" u="sng" kern="1200" dirty="0" smtClean="0">
              <a:solidFill>
                <a:schemeClr val="bg1"/>
              </a:solidFill>
            </a:rPr>
            <a:t>Sanal gruplar</a:t>
          </a:r>
          <a:endParaRPr lang="tr-TR" sz="1700" b="1" u="sng" kern="1200" dirty="0">
            <a:solidFill>
              <a:schemeClr val="bg1"/>
            </a:solidFill>
          </a:endParaRPr>
        </a:p>
      </dsp:txBody>
      <dsp:txXfrm>
        <a:off x="5591472" y="5225200"/>
        <a:ext cx="1009054" cy="44156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7BD5E0-E98A-41A3-909C-BD16BA2C9F28}">
      <dsp:nvSpPr>
        <dsp:cNvPr id="0" name=""/>
        <dsp:cNvSpPr/>
      </dsp:nvSpPr>
      <dsp:spPr>
        <a:xfrm>
          <a:off x="1332937" y="428184"/>
          <a:ext cx="8637137" cy="4608045"/>
        </a:xfrm>
        <a:prstGeom prst="pie">
          <a:avLst>
            <a:gd name="adj1" fmla="val 16200000"/>
            <a:gd name="adj2" fmla="val 180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tr-TR" sz="2400" b="1" kern="1200" smtClean="0">
              <a:solidFill>
                <a:schemeClr val="bg1"/>
              </a:solidFill>
            </a:rPr>
            <a:t>HEDEF</a:t>
          </a:r>
          <a:endParaRPr lang="tr-TR" sz="2400" b="1" kern="1200" dirty="0">
            <a:solidFill>
              <a:schemeClr val="bg1"/>
            </a:solidFill>
          </a:endParaRPr>
        </a:p>
      </dsp:txBody>
      <dsp:txXfrm>
        <a:off x="5884914" y="1404650"/>
        <a:ext cx="3084691" cy="1371442"/>
      </dsp:txXfrm>
    </dsp:sp>
    <dsp:sp modelId="{D9744BAE-2114-46FD-A953-9A8529C1EC82}">
      <dsp:nvSpPr>
        <dsp:cNvPr id="0" name=""/>
        <dsp:cNvSpPr/>
      </dsp:nvSpPr>
      <dsp:spPr>
        <a:xfrm>
          <a:off x="1238033" y="592757"/>
          <a:ext cx="8637137" cy="4608045"/>
        </a:xfrm>
        <a:prstGeom prst="pie">
          <a:avLst>
            <a:gd name="adj1" fmla="val 1800000"/>
            <a:gd name="adj2" fmla="val 900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tr-TR" sz="2400" b="1" kern="1200" dirty="0" smtClean="0">
              <a:solidFill>
                <a:schemeClr val="bg1"/>
              </a:solidFill>
            </a:rPr>
            <a:t>İÇERİK</a:t>
          </a:r>
          <a:endParaRPr lang="tr-TR" sz="2400" b="1" kern="1200" dirty="0">
            <a:solidFill>
              <a:schemeClr val="bg1"/>
            </a:solidFill>
          </a:endParaRPr>
        </a:p>
      </dsp:txBody>
      <dsp:txXfrm>
        <a:off x="3294495" y="3582501"/>
        <a:ext cx="4627037" cy="1206869"/>
      </dsp:txXfrm>
    </dsp:sp>
    <dsp:sp modelId="{8CEC28DA-C07D-4A02-BEDD-347E8B8CD190}">
      <dsp:nvSpPr>
        <dsp:cNvPr id="0" name=""/>
        <dsp:cNvSpPr/>
      </dsp:nvSpPr>
      <dsp:spPr>
        <a:xfrm>
          <a:off x="1143130" y="428184"/>
          <a:ext cx="8637137" cy="4608045"/>
        </a:xfrm>
        <a:prstGeom prst="pie">
          <a:avLst>
            <a:gd name="adj1" fmla="val 9000000"/>
            <a:gd name="adj2" fmla="val 1620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tr-TR" sz="2400" b="1" kern="1200" smtClean="0">
              <a:solidFill>
                <a:schemeClr val="bg1"/>
              </a:solidFill>
            </a:rPr>
            <a:t>DEĞERLENDİRME</a:t>
          </a:r>
          <a:endParaRPr lang="tr-TR" sz="2400" b="1" kern="1200" dirty="0">
            <a:solidFill>
              <a:schemeClr val="bg1"/>
            </a:solidFill>
          </a:endParaRPr>
        </a:p>
      </dsp:txBody>
      <dsp:txXfrm>
        <a:off x="2143598" y="1404650"/>
        <a:ext cx="3084691" cy="1371442"/>
      </dsp:txXfrm>
    </dsp:sp>
    <dsp:sp modelId="{13B24591-85A1-405D-A08F-55D1DEA2B685}">
      <dsp:nvSpPr>
        <dsp:cNvPr id="0" name=""/>
        <dsp:cNvSpPr/>
      </dsp:nvSpPr>
      <dsp:spPr>
        <a:xfrm>
          <a:off x="787367" y="214543"/>
          <a:ext cx="9706600" cy="5178565"/>
        </a:xfrm>
        <a:prstGeom prst="circularArrow">
          <a:avLst>
            <a:gd name="adj1" fmla="val 5085"/>
            <a:gd name="adj2" fmla="val 327528"/>
            <a:gd name="adj3" fmla="val 1472472"/>
            <a:gd name="adj4" fmla="val 16199432"/>
            <a:gd name="adj5" fmla="val 5932"/>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127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EAD0EA66-7B53-461D-9258-D5DF5E726BE5}">
      <dsp:nvSpPr>
        <dsp:cNvPr id="0" name=""/>
        <dsp:cNvSpPr/>
      </dsp:nvSpPr>
      <dsp:spPr>
        <a:xfrm>
          <a:off x="692082" y="378825"/>
          <a:ext cx="9706600" cy="5178565"/>
        </a:xfrm>
        <a:prstGeom prst="circularArrow">
          <a:avLst>
            <a:gd name="adj1" fmla="val 5085"/>
            <a:gd name="adj2" fmla="val 327528"/>
            <a:gd name="adj3" fmla="val 8671970"/>
            <a:gd name="adj4" fmla="val 1800502"/>
            <a:gd name="adj5" fmla="val 5932"/>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127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7DAEA84F-399C-4A80-9D01-0E7199C83BF2}">
      <dsp:nvSpPr>
        <dsp:cNvPr id="0" name=""/>
        <dsp:cNvSpPr/>
      </dsp:nvSpPr>
      <dsp:spPr>
        <a:xfrm>
          <a:off x="596798" y="214543"/>
          <a:ext cx="9706600" cy="5178565"/>
        </a:xfrm>
        <a:prstGeom prst="circularArrow">
          <a:avLst>
            <a:gd name="adj1" fmla="val 5085"/>
            <a:gd name="adj2" fmla="val 327528"/>
            <a:gd name="adj3" fmla="val 15873039"/>
            <a:gd name="adj4" fmla="val 9000000"/>
            <a:gd name="adj5" fmla="val 5932"/>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127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22B5FF-C800-4D2C-8883-9E17E3D825D2}">
      <dsp:nvSpPr>
        <dsp:cNvPr id="0" name=""/>
        <dsp:cNvSpPr/>
      </dsp:nvSpPr>
      <dsp:spPr>
        <a:xfrm>
          <a:off x="4864620" y="3625795"/>
          <a:ext cx="198225" cy="198225"/>
        </a:xfrm>
        <a:prstGeom prst="ellips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22CE429C-4DEE-480E-A03C-05903405ECA2}">
      <dsp:nvSpPr>
        <dsp:cNvPr id="0" name=""/>
        <dsp:cNvSpPr/>
      </dsp:nvSpPr>
      <dsp:spPr>
        <a:xfrm>
          <a:off x="4690974" y="3904072"/>
          <a:ext cx="198225" cy="198225"/>
        </a:xfrm>
        <a:prstGeom prst="ellipse">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5A3E075C-E6CE-4F6E-BDDD-9312BD92622F}">
      <dsp:nvSpPr>
        <dsp:cNvPr id="0" name=""/>
        <dsp:cNvSpPr/>
      </dsp:nvSpPr>
      <dsp:spPr>
        <a:xfrm>
          <a:off x="4484026" y="4144999"/>
          <a:ext cx="198225" cy="198225"/>
        </a:xfrm>
        <a:prstGeom prst="ellipse">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w="9525" cap="flat" cmpd="sng" algn="ctr">
          <a:solidFill>
            <a:schemeClr val="accent4">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69F5E754-6762-4F7A-BBAE-BFB9C35E2821}">
      <dsp:nvSpPr>
        <dsp:cNvPr id="0" name=""/>
        <dsp:cNvSpPr/>
      </dsp:nvSpPr>
      <dsp:spPr>
        <a:xfrm>
          <a:off x="4731412" y="825145"/>
          <a:ext cx="198225" cy="198225"/>
        </a:xfrm>
        <a:prstGeom prst="ellipse">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4A3A13F2-B645-43F7-99E3-AFAC70047CDF}">
      <dsp:nvSpPr>
        <dsp:cNvPr id="0" name=""/>
        <dsp:cNvSpPr/>
      </dsp:nvSpPr>
      <dsp:spPr>
        <a:xfrm>
          <a:off x="4996242" y="667332"/>
          <a:ext cx="198225" cy="198225"/>
        </a:xfrm>
        <a:prstGeom prst="ellipse">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w="9525" cap="flat" cmpd="sng" algn="ctr">
          <a:solidFill>
            <a:schemeClr val="accent6">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4890DA12-A65B-469C-9912-D749CC5861E3}">
      <dsp:nvSpPr>
        <dsp:cNvPr id="0" name=""/>
        <dsp:cNvSpPr/>
      </dsp:nvSpPr>
      <dsp:spPr>
        <a:xfrm>
          <a:off x="5260279" y="509519"/>
          <a:ext cx="198225" cy="198225"/>
        </a:xfrm>
        <a:prstGeom prst="ellips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E0D07F91-94E4-4E03-BB6A-419D5C0C4428}">
      <dsp:nvSpPr>
        <dsp:cNvPr id="0" name=""/>
        <dsp:cNvSpPr/>
      </dsp:nvSpPr>
      <dsp:spPr>
        <a:xfrm>
          <a:off x="5524316" y="667332"/>
          <a:ext cx="198225" cy="198225"/>
        </a:xfrm>
        <a:prstGeom prst="ellipse">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B8DC663C-871B-4DBC-8DF6-12912EF943E2}">
      <dsp:nvSpPr>
        <dsp:cNvPr id="0" name=""/>
        <dsp:cNvSpPr/>
      </dsp:nvSpPr>
      <dsp:spPr>
        <a:xfrm>
          <a:off x="5789146" y="825145"/>
          <a:ext cx="198225" cy="198225"/>
        </a:xfrm>
        <a:prstGeom prst="ellipse">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w="9525" cap="flat" cmpd="sng" algn="ctr">
          <a:solidFill>
            <a:schemeClr val="accent4">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4CF8219B-4622-4ECE-9295-38C3852096F1}">
      <dsp:nvSpPr>
        <dsp:cNvPr id="0" name=""/>
        <dsp:cNvSpPr/>
      </dsp:nvSpPr>
      <dsp:spPr>
        <a:xfrm>
          <a:off x="5260279" y="842504"/>
          <a:ext cx="198225" cy="198225"/>
        </a:xfrm>
        <a:prstGeom prst="ellipse">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5DC8712A-3E42-4C47-80D2-9F31C58F7708}">
      <dsp:nvSpPr>
        <dsp:cNvPr id="0" name=""/>
        <dsp:cNvSpPr/>
      </dsp:nvSpPr>
      <dsp:spPr>
        <a:xfrm>
          <a:off x="5260279" y="1175489"/>
          <a:ext cx="198225" cy="198225"/>
        </a:xfrm>
        <a:prstGeom prst="ellipse">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w="9525" cap="flat" cmpd="sng" algn="ctr">
          <a:solidFill>
            <a:schemeClr val="accent6">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F889214C-3505-40AD-93D3-871605D688DA}">
      <dsp:nvSpPr>
        <dsp:cNvPr id="0" name=""/>
        <dsp:cNvSpPr/>
      </dsp:nvSpPr>
      <dsp:spPr>
        <a:xfrm>
          <a:off x="3647512" y="4869051"/>
          <a:ext cx="4275337" cy="1146772"/>
        </a:xfrm>
        <a:prstGeom prst="round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904947" tIns="99060" rIns="99060" bIns="99060" numCol="1" spcCol="1270" anchor="ctr" anchorCtr="0">
          <a:noAutofit/>
        </a:bodyPr>
        <a:lstStyle/>
        <a:p>
          <a:pPr lvl="0" algn="l" defTabSz="1155700">
            <a:lnSpc>
              <a:spcPct val="90000"/>
            </a:lnSpc>
            <a:spcBef>
              <a:spcPct val="0"/>
            </a:spcBef>
            <a:spcAft>
              <a:spcPct val="35000"/>
            </a:spcAft>
          </a:pPr>
          <a:r>
            <a:rPr lang="tr-TR" sz="2600" b="1" kern="1200" dirty="0" smtClean="0">
              <a:solidFill>
                <a:schemeClr val="bg1"/>
              </a:solidFill>
            </a:rPr>
            <a:t>Öğrenmenin değerlendirilmesinden</a:t>
          </a:r>
          <a:endParaRPr lang="tr-TR" sz="2600" b="1" kern="1200" dirty="0">
            <a:solidFill>
              <a:schemeClr val="bg1"/>
            </a:solidFill>
          </a:endParaRPr>
        </a:p>
      </dsp:txBody>
      <dsp:txXfrm>
        <a:off x="3703493" y="4925032"/>
        <a:ext cx="4163375" cy="1034810"/>
      </dsp:txXfrm>
    </dsp:sp>
    <dsp:sp modelId="{4E408FA2-B35E-4F02-84AE-389EEACD7C55}">
      <dsp:nvSpPr>
        <dsp:cNvPr id="0" name=""/>
        <dsp:cNvSpPr/>
      </dsp:nvSpPr>
      <dsp:spPr>
        <a:xfrm>
          <a:off x="2462121" y="3745424"/>
          <a:ext cx="1982259" cy="1982128"/>
        </a:xfrm>
        <a:prstGeom prst="ellipse">
          <a:avLst/>
        </a:prstGeom>
        <a:blipFill rotWithShape="1">
          <a:blip xmlns:r="http://schemas.openxmlformats.org/officeDocument/2006/relationships" r:embed="rId1"/>
          <a:stretch>
            <a:fillRect/>
          </a:stretch>
        </a:blip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1">
          <a:scrgbClr r="0" g="0" b="0"/>
        </a:fillRef>
        <a:effectRef idx="3">
          <a:scrgbClr r="0" g="0" b="0"/>
        </a:effectRef>
        <a:fontRef idx="minor"/>
      </dsp:style>
    </dsp:sp>
    <dsp:sp modelId="{4A494AE8-645F-44EF-8067-FBC1BC873FD0}">
      <dsp:nvSpPr>
        <dsp:cNvPr id="0" name=""/>
        <dsp:cNvSpPr/>
      </dsp:nvSpPr>
      <dsp:spPr>
        <a:xfrm>
          <a:off x="5454540" y="2626005"/>
          <a:ext cx="4275337" cy="1146772"/>
        </a:xfrm>
        <a:prstGeom prst="round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904947" tIns="99060" rIns="99060" bIns="99060" numCol="1" spcCol="1270" anchor="ctr" anchorCtr="0">
          <a:noAutofit/>
        </a:bodyPr>
        <a:lstStyle/>
        <a:p>
          <a:pPr lvl="0" algn="l" defTabSz="1155700">
            <a:lnSpc>
              <a:spcPct val="90000"/>
            </a:lnSpc>
            <a:spcBef>
              <a:spcPct val="0"/>
            </a:spcBef>
            <a:spcAft>
              <a:spcPct val="35000"/>
            </a:spcAft>
          </a:pPr>
          <a:r>
            <a:rPr lang="tr-TR" sz="2600" b="1" kern="1200" dirty="0" smtClean="0">
              <a:solidFill>
                <a:schemeClr val="bg1"/>
              </a:solidFill>
            </a:rPr>
            <a:t>Öğrenme için Değerlendirmeye</a:t>
          </a:r>
          <a:endParaRPr lang="tr-TR" sz="2600" b="1" kern="1200" dirty="0">
            <a:solidFill>
              <a:schemeClr val="bg1"/>
            </a:solidFill>
          </a:endParaRPr>
        </a:p>
      </dsp:txBody>
      <dsp:txXfrm>
        <a:off x="5510521" y="2681986"/>
        <a:ext cx="4163375" cy="1034810"/>
      </dsp:txXfrm>
    </dsp:sp>
    <dsp:sp modelId="{9C4312C8-9BEE-4B32-92A2-D6C32EBA0B42}">
      <dsp:nvSpPr>
        <dsp:cNvPr id="0" name=""/>
        <dsp:cNvSpPr/>
      </dsp:nvSpPr>
      <dsp:spPr>
        <a:xfrm>
          <a:off x="4269149" y="1502379"/>
          <a:ext cx="1982259" cy="1982128"/>
        </a:xfrm>
        <a:prstGeom prst="ellipse">
          <a:avLst/>
        </a:prstGeom>
        <a:blipFill rotWithShape="1">
          <a:blip xmlns:r="http://schemas.openxmlformats.org/officeDocument/2006/relationships" r:embed="rId2"/>
          <a:stretch>
            <a:fillRect/>
          </a:stretch>
        </a:blip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1">
          <a:scrgbClr r="0" g="0" b="0"/>
        </a:fillRef>
        <a:effectRef idx="3">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4.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8/layout/AscendingPictureAccentProcess">
  <dgm:title val=""/>
  <dgm:desc val=""/>
  <dgm:catLst>
    <dgm:cat type="process" pri="22500"/>
    <dgm:cat type="picture" pri="16000"/>
    <dgm:cat type="pictureconvert" pri="16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shape xmlns:r="http://schemas.openxmlformats.org/officeDocument/2006/relationships" r:blip="">
      <dgm:adjLst/>
    </dgm:shape>
    <dgm:choose name="Name1">
      <dgm:if name="Name2" axis="ch" ptType="node" func="cnt" op="equ" val="1">
        <dgm:choose name="Name3">
          <dgm:if name="Name4" func="var" arg="dir" op="equ" val="norm">
            <dgm:choose name="Name5">
              <dgm:if name="Name6" axis="des" func="maxDepth" op="gt" val="1">
                <dgm:alg type="composite">
                  <dgm:param type="ar" val="2.7"/>
                </dgm:alg>
                <dgm:constrLst>
                  <dgm:constr type="primFontSz" for="ch" forName="parTx1" op="equ" val="65"/>
                  <dgm:constr type="primFontSz" for="ch" forName="desTx1" op="equ" val="65"/>
                  <dgm:constr type="userD" refType="w" fact="0.0247"/>
                  <dgm:constr type="l" for="ch" forName="parTx1" refType="w" fact="0.2711"/>
                  <dgm:constr type="t" for="ch" forName="parTx1" refType="h" fact="0.9603"/>
                  <dgm:constr type="w" for="ch" forName="parTx1" refType="w" fact="0.5325"/>
                  <dgm:constr type="h" for="ch" forName="parTx1" refType="h" fact="0.3856"/>
                  <dgm:constr type="ctrX" for="ch" forName="picture1" refType="w" fact="0.2469"/>
                  <dgm:constr type="ctrY" for="ch" forName="picture1" refType="h" fact="0.9"/>
                  <dgm:constr type="w" for="ch" forName="picture1" refType="w" fact="0.2469"/>
                  <dgm:constr type="h" for="ch" forName="picture1" refType="h" fact="0.6667"/>
                  <dgm:constr type="l" for="ch" forName="desTx1" refType="r" refFor="ch" refForName="parTx1"/>
                  <dgm:constr type="r" for="ch" forName="desTx1" refType="w"/>
                  <dgm:constr type="t" for="ch" forName="desTx1" refType="t" refFor="ch" refForName="parTx1"/>
                  <dgm:constr type="h" for="ch" forName="desTx1" refType="h" refFor="ch" refForName="parTx1"/>
                </dgm:constrLst>
              </dgm:if>
              <dgm:else name="Name7">
                <dgm:alg type="composite">
                  <dgm:param type="ar" val="2"/>
                </dgm:alg>
                <dgm:constrLst>
                  <dgm:constr type="primFontSz" for="ch" forName="parTx1" op="equ" val="65"/>
                  <dgm:constr type="userD" refType="w" fact="0.0333"/>
                  <dgm:constr type="l" for="ch" forName="parTx1" refType="w" fact="0.366"/>
                  <dgm:constr type="t" for="ch" forName="parTx1" refType="h" fact="0.7113"/>
                  <dgm:constr type="w" for="ch" forName="parTx1" refType="w" fact="0.7189"/>
                  <dgm:constr type="h" for="ch" forName="parTx1" refType="h" fact="0.3856"/>
                  <dgm:constr type="ctrX" for="ch" forName="picture1" refType="w" fact="0.3333"/>
                  <dgm:constr type="ctrY" for="ch" forName="picture1" refType="h" fact="0.6667"/>
                  <dgm:constr type="w" for="ch" forName="picture1" refType="w" fact="0.3333"/>
                  <dgm:constr type="h" for="ch" forName="picture1" refType="h" fact="0.6667"/>
                </dgm:constrLst>
              </dgm:else>
            </dgm:choose>
          </dgm:if>
          <dgm:else name="Name8">
            <dgm:choose name="Name9">
              <dgm:if name="Name10" axis="des" func="maxDepth" op="gt" val="1">
                <dgm:alg type="composite">
                  <dgm:param type="ar" val="2.7"/>
                </dgm:alg>
                <dgm:constrLst>
                  <dgm:constr type="primFontSz" for="ch" forName="parTx1" op="equ" val="65"/>
                  <dgm:constr type="primFontSz" for="ch" forName="desTx1" op="equ" val="65"/>
                  <dgm:constr type="userD" refType="w" fact="0.0247"/>
                  <dgm:constr type="r" for="ch" forName="parTx1" refType="w" fact="0.7289"/>
                  <dgm:constr type="t" for="ch" forName="parTx1" refType="h" fact="0.9603"/>
                  <dgm:constr type="w" for="ch" forName="parTx1" refType="w" fact="0.5325"/>
                  <dgm:constr type="h" for="ch" forName="parTx1" refType="h" fact="0.3856"/>
                  <dgm:constr type="ctrX" for="ch" forName="picture1" refType="w" fact="0.7531"/>
                  <dgm:constr type="ctrY" for="ch" forName="picture1" refType="h" fact="0.9"/>
                  <dgm:constr type="w" for="ch" forName="picture1" refType="w" fact="0.2469"/>
                  <dgm:constr type="h" for="ch" forName="picture1" refType="h" fact="0.6667"/>
                  <dgm:constr type="r" for="ch" forName="desTx1" refType="l" refFor="ch" refForName="parTx1"/>
                  <dgm:constr type="l" for="ch" forName="desTx1"/>
                  <dgm:constr type="t" for="ch" forName="desTx1" refType="t" refFor="ch" refForName="parTx1"/>
                  <dgm:constr type="h" for="ch" forName="desTx1" refType="h" refFor="ch" refForName="parTx1"/>
                </dgm:constrLst>
              </dgm:if>
              <dgm:else name="Name11">
                <dgm:alg type="composite">
                  <dgm:param type="ar" val="2"/>
                </dgm:alg>
                <dgm:constrLst>
                  <dgm:constr type="primFontSz" for="ch" forName="parTx1" op="equ" val="65"/>
                  <dgm:constr type="userD" refType="w" fact="0.0333"/>
                  <dgm:constr type="r" for="ch" forName="parTx1" refType="w" fact="0.634"/>
                  <dgm:constr type="t" for="ch" forName="parTx1" refType="h" fact="0.7113"/>
                  <dgm:constr type="w" for="ch" forName="parTx1" refType="w" fact="0.7189"/>
                  <dgm:constr type="h" for="ch" forName="parTx1" refType="h" fact="0.3856"/>
                  <dgm:constr type="ctrX" for="ch" forName="picture1" refType="w" fact="0.6667"/>
                  <dgm:constr type="ctrY" for="ch" forName="picture1" refType="h" fact="0.6667"/>
                  <dgm:constr type="w" for="ch" forName="picture1" refType="w" fact="0.3333"/>
                  <dgm:constr type="h" for="ch" forName="picture1" refType="h" fact="0.6667"/>
                </dgm:constrLst>
              </dgm:else>
            </dgm:choose>
          </dgm:else>
        </dgm:choose>
      </dgm:if>
      <dgm:if name="Name12" axis="ch" ptType="node" func="cnt" op="equ" val="2">
        <dgm:choose name="Name13">
          <dgm:if name="Name14" func="var" arg="dir" op="equ" val="norm">
            <dgm:choose name="Name15">
              <dgm:if name="Name16"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3221"/>
                  <dgm:constr type="ctrY" for="ch" forName="dot1" refType="h" fact="0.5911"/>
                  <dgm:constr type="w" for="ch" forName="dot1" refType="userD"/>
                  <dgm:constr type="h" for="ch" forName="dot1" refType="userD"/>
                  <dgm:constr type="ctrX" for="ch" forName="dot2" refType="w" fact="0.3056"/>
                  <dgm:constr type="ctrY" for="ch" forName="dot2" refType="h" fact="0.644"/>
                  <dgm:constr type="w" for="ch" forName="dot2" refType="userD"/>
                  <dgm:constr type="h" for="ch" forName="dot2" refType="userD"/>
                  <dgm:constr type="ctrX" for="ch" forName="dot3" refType="w" fact="0.2859"/>
                  <dgm:constr type="ctrY" for="ch" forName="dot3" refType="h" fact="0.6898"/>
                  <dgm:constr type="w" for="ch" forName="dot3" refType="userD"/>
                  <dgm:constr type="h" for="ch" forName="dot3" refType="userD"/>
                  <dgm:constr type="ctrX" for="ch" forName="dotArrow1" refType="w" fact="0.3095"/>
                  <dgm:constr type="ctrY" for="ch" forName="dotArrow1" refType="h" fact="0.0587"/>
                  <dgm:constr type="w" for="ch" forName="dotArrow1" refType="userD"/>
                  <dgm:constr type="h" for="ch" forName="dotArrow1" refType="userD"/>
                  <dgm:constr type="ctrX" for="ch" forName="dotArrow2" refType="w" fact="0.3346"/>
                  <dgm:constr type="ctrY" for="ch" forName="dotArrow2" refType="h" fact="0.0287"/>
                  <dgm:constr type="w" for="ch" forName="dotArrow2" refType="userD"/>
                  <dgm:constr type="h" for="ch" forName="dotArrow2" refType="userD"/>
                  <dgm:constr type="ctrX" for="ch" forName="dotArrow3" refType="w" fact="0.3597"/>
                  <dgm:constr type="ctrY" for="ch" forName="dotArrow3" refType="h" fact="-0.0013"/>
                  <dgm:constr type="w" for="ch" forName="dotArrow3" refType="userD"/>
                  <dgm:constr type="h" for="ch" forName="dotArrow3" refType="userD"/>
                  <dgm:constr type="ctrX" for="ch" forName="dotArrow4" refType="w" fact="0.3848"/>
                  <dgm:constr type="ctrY" for="ch" forName="dotArrow4" refType="h" fact="0.0287"/>
                  <dgm:constr type="w" for="ch" forName="dotArrow4" refType="userD"/>
                  <dgm:constr type="h" for="ch" forName="dotArrow4" refType="userD"/>
                  <dgm:constr type="ctrX" for="ch" forName="dotArrow5" refType="w" fact="0.41"/>
                  <dgm:constr type="ctrY" for="ch" forName="dotArrow5" refType="h" fact="0.0587"/>
                  <dgm:constr type="w" for="ch" forName="dotArrow5" refType="userD"/>
                  <dgm:constr type="h" for="ch" forName="dotArrow5" refType="userD"/>
                  <dgm:constr type="ctrX" for="ch" forName="dotArrow6" refType="w" fact="0.3597"/>
                  <dgm:constr type="ctrY" for="ch" forName="dotArrow6" refType="h" fact="0.062"/>
                  <dgm:constr type="w" for="ch" forName="dotArrow6" refType="userD"/>
                  <dgm:constr type="h" for="ch" forName="dotArrow6" refType="userD"/>
                  <dgm:constr type="ctrX" for="ch" forName="dotArrow7" refType="w" fact="0.3597"/>
                  <dgm:constr type="ctrY" for="ch" forName="dotArrow7" refType="h" fact="0.1253"/>
                  <dgm:constr type="w" for="ch" forName="dotArrow7" refType="userD"/>
                  <dgm:constr type="h" for="ch" forName="dotArrow7" refType="userD"/>
                  <dgm:constr type="l" for="ch" forName="parTx1" refType="w" fact="0.197"/>
                  <dgm:constr type="t" for="ch" forName="parTx1" refType="h" fact="0.8169"/>
                  <dgm:constr type="w" for="ch" forName="parTx1" refType="w" fact="0.4064"/>
                  <dgm:constr type="h" for="ch" forName="parTx1" refType="h" fact="0.218"/>
                  <dgm:constr type="ctrX" for="ch" forName="picture1" refType="w" fact="0.1785"/>
                  <dgm:constr type="ctrY" for="ch" forName="picture1" refType="h" fact="0.7834"/>
                  <dgm:constr type="w" for="ch" forName="picture1" refType="w" fact="0.1884"/>
                  <dgm:constr type="h" for="ch" forName="picture1" refType="h" fact="0.376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688"/>
                  <dgm:constr type="t" for="ch" forName="parTx2" refType="h" fact="0.3905"/>
                  <dgm:constr type="w" for="ch" forName="parTx2" refType="w" fact="0.4064"/>
                  <dgm:constr type="h" for="ch" forName="parTx2" refType="h" fact="0.218"/>
                  <dgm:constr type="ctrX" for="ch" forName="picture2" refType="w" fact="0.3503"/>
                  <dgm:constr type="ctrY" for="ch" forName="picture2" refType="h" fact="0.357"/>
                  <dgm:constr type="w" for="ch" forName="picture2" refType="w" fact="0.1884"/>
                  <dgm:constr type="h" for="ch" forName="picture2" refType="h" fact="0.3768"/>
                  <dgm:constr type="l" for="ch" forName="desTx2" refType="r" refFor="ch" refForName="parTx2"/>
                  <dgm:constr type="r" for="ch" forName="desTx2" refType="w"/>
                  <dgm:constr type="t" for="ch" forName="desTx2" refType="t" refFor="ch" refForName="parTx2"/>
                  <dgm:constr type="h" for="ch" forName="desTx2" refType="h" refFor="ch" refForName="parTx2"/>
                </dgm:constrLst>
              </dgm:if>
              <dgm:else name="Name17">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4274"/>
                  <dgm:constr type="ctrY" for="ch" forName="dot1" refType="h" fact="0.5911"/>
                  <dgm:constr type="w" for="ch" forName="dot1" refType="userD"/>
                  <dgm:constr type="h" for="ch" forName="dot1" refType="userD"/>
                  <dgm:constr type="ctrX" for="ch" forName="dot2" refType="w" fact="0.4055"/>
                  <dgm:constr type="ctrY" for="ch" forName="dot2" refType="h" fact="0.644"/>
                  <dgm:constr type="w" for="ch" forName="dot2" refType="userD"/>
                  <dgm:constr type="h" for="ch" forName="dot2" refType="userD"/>
                  <dgm:constr type="ctrX" for="ch" forName="dot3" refType="w" fact="0.3794"/>
                  <dgm:constr type="ctrY" for="ch" forName="dot3" refType="h" fact="0.6898"/>
                  <dgm:constr type="w" for="ch" forName="dot3" refType="userD"/>
                  <dgm:constr type="h" for="ch" forName="dot3" refType="userD"/>
                  <dgm:constr type="ctrX" for="ch" forName="dotArrow1" refType="w" fact="0.4106"/>
                  <dgm:constr type="ctrY" for="ch" forName="dotArrow1" refType="h" fact="0.0587"/>
                  <dgm:constr type="w" for="ch" forName="dotArrow1" refType="userD"/>
                  <dgm:constr type="h" for="ch" forName="dotArrow1" refType="userD"/>
                  <dgm:constr type="ctrX" for="ch" forName="dotArrow2" refType="w" fact="0.444"/>
                  <dgm:constr type="ctrY" for="ch" forName="dotArrow2" refType="h" fact="0.0287"/>
                  <dgm:constr type="w" for="ch" forName="dotArrow2" refType="userD"/>
                  <dgm:constr type="h" for="ch" forName="dotArrow2" refType="userD"/>
                  <dgm:constr type="ctrX" for="ch" forName="dotArrow3" refType="w" fact="0.4773"/>
                  <dgm:constr type="ctrY" for="ch" forName="dotArrow3" refType="h" fact="-0.0013"/>
                  <dgm:constr type="w" for="ch" forName="dotArrow3" refType="userD"/>
                  <dgm:constr type="h" for="ch" forName="dotArrow3" refType="userD"/>
                  <dgm:constr type="ctrX" for="ch" forName="dotArrow4" refType="w" fact="0.5106"/>
                  <dgm:constr type="ctrY" for="ch" forName="dotArrow4" refType="h" fact="0.0287"/>
                  <dgm:constr type="w" for="ch" forName="dotArrow4" refType="userD"/>
                  <dgm:constr type="h" for="ch" forName="dotArrow4" refType="userD"/>
                  <dgm:constr type="ctrX" for="ch" forName="dotArrow5" refType="w" fact="0.544"/>
                  <dgm:constr type="ctrY" for="ch" forName="dotArrow5" refType="h" fact="0.0587"/>
                  <dgm:constr type="w" for="ch" forName="dotArrow5" refType="userD"/>
                  <dgm:constr type="h" for="ch" forName="dotArrow5" refType="userD"/>
                  <dgm:constr type="ctrX" for="ch" forName="dotArrow6" refType="w" fact="0.4773"/>
                  <dgm:constr type="ctrY" for="ch" forName="dotArrow6" refType="h" fact="0.062"/>
                  <dgm:constr type="w" for="ch" forName="dotArrow6" refType="userD"/>
                  <dgm:constr type="h" for="ch" forName="dotArrow6" refType="userD"/>
                  <dgm:constr type="ctrX" for="ch" forName="dotArrow7" refType="w" fact="0.4773"/>
                  <dgm:constr type="ctrY" for="ch" forName="dotArrow7" refType="h" fact="0.1253"/>
                  <dgm:constr type="w" for="ch" forName="dotArrow7" refType="userD"/>
                  <dgm:constr type="h" for="ch" forName="dotArrow7" refType="userD"/>
                  <dgm:constr type="l" for="ch" forName="parTx1" refType="w" fact="0.2614"/>
                  <dgm:constr type="t" for="ch" forName="parTx1" refType="h" fact="0.8086"/>
                  <dgm:constr type="w" for="ch" forName="parTx1" refType="w" fact="0.5392"/>
                  <dgm:constr type="h" for="ch" forName="parTx1" refType="h" fact="0.218"/>
                  <dgm:constr type="ctrX" for="ch" forName="picture1" refType="w" fact="0.2369"/>
                  <dgm:constr type="ctrY" for="ch" forName="picture1" refType="h" fact="0.7834"/>
                  <dgm:constr type="w" for="ch" forName="picture1" refType="w" fact="0.25"/>
                  <dgm:constr type="h" for="ch" forName="picture1" refType="h" fact="0.3768"/>
                  <dgm:constr type="l" for="ch" forName="parTx2" refType="w" fact="0.4893"/>
                  <dgm:constr type="t" for="ch" forName="parTx2" refType="h" fact="0.3822"/>
                  <dgm:constr type="w" for="ch" forName="parTx2" refType="w" fact="0.5392"/>
                  <dgm:constr type="h" for="ch" forName="parTx2" refType="h" fact="0.218"/>
                  <dgm:constr type="ctrX" for="ch" forName="picture2" refType="w" fact="0.4648"/>
                  <dgm:constr type="ctrY" for="ch" forName="picture2" refType="h" fact="0.357"/>
                  <dgm:constr type="w" for="ch" forName="picture2" refType="w" fact="0.25"/>
                  <dgm:constr type="h" for="ch" forName="picture2" refType="h" fact="0.3768"/>
                </dgm:constrLst>
              </dgm:else>
            </dgm:choose>
          </dgm:if>
          <dgm:else name="Name18">
            <dgm:choose name="Name19">
              <dgm:if name="Name20"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6779"/>
                  <dgm:constr type="ctrY" for="ch" forName="dot1" refType="h" fact="0.5911"/>
                  <dgm:constr type="w" for="ch" forName="dot1" refType="userD"/>
                  <dgm:constr type="h" for="ch" forName="dot1" refType="userD"/>
                  <dgm:constr type="ctrX" for="ch" forName="dot2" refType="w" fact="0.6944"/>
                  <dgm:constr type="ctrY" for="ch" forName="dot2" refType="h" fact="0.644"/>
                  <dgm:constr type="w" for="ch" forName="dot2" refType="userD"/>
                  <dgm:constr type="h" for="ch" forName="dot2" refType="userD"/>
                  <dgm:constr type="ctrX" for="ch" forName="dot3" refType="w" fact="0.7141"/>
                  <dgm:constr type="ctrY" for="ch" forName="dot3" refType="h" fact="0.6898"/>
                  <dgm:constr type="w" for="ch" forName="dot3" refType="userD"/>
                  <dgm:constr type="h" for="ch" forName="dot3" refType="userD"/>
                  <dgm:constr type="ctrX" for="ch" forName="dotArrow1" refType="w" fact="0.6905"/>
                  <dgm:constr type="ctrY" for="ch" forName="dotArrow1" refType="h" fact="0.0587"/>
                  <dgm:constr type="w" for="ch" forName="dotArrow1" refType="userD"/>
                  <dgm:constr type="h" for="ch" forName="dotArrow1" refType="userD"/>
                  <dgm:constr type="ctrX" for="ch" forName="dotArrow2" refType="w" fact="0.6654"/>
                  <dgm:constr type="ctrY" for="ch" forName="dotArrow2" refType="h" fact="0.0287"/>
                  <dgm:constr type="w" for="ch" forName="dotArrow2" refType="userD"/>
                  <dgm:constr type="h" for="ch" forName="dotArrow2" refType="userD"/>
                  <dgm:constr type="ctrX" for="ch" forName="dotArrow3" refType="w" fact="0.6403"/>
                  <dgm:constr type="ctrY" for="ch" forName="dotArrow3" refType="h" fact="-0.0013"/>
                  <dgm:constr type="w" for="ch" forName="dotArrow3" refType="userD"/>
                  <dgm:constr type="h" for="ch" forName="dotArrow3" refType="userD"/>
                  <dgm:constr type="ctrX" for="ch" forName="dotArrow4" refType="w" fact="0.6152"/>
                  <dgm:constr type="ctrY" for="ch" forName="dotArrow4" refType="h" fact="0.0287"/>
                  <dgm:constr type="w" for="ch" forName="dotArrow4" refType="userD"/>
                  <dgm:constr type="h" for="ch" forName="dotArrow4" refType="userD"/>
                  <dgm:constr type="ctrX" for="ch" forName="dotArrow5" refType="w" fact="0.59"/>
                  <dgm:constr type="ctrY" for="ch" forName="dotArrow5" refType="h" fact="0.0587"/>
                  <dgm:constr type="w" for="ch" forName="dotArrow5" refType="userD"/>
                  <dgm:constr type="h" for="ch" forName="dotArrow5" refType="userD"/>
                  <dgm:constr type="ctrX" for="ch" forName="dotArrow6" refType="w" fact="0.6403"/>
                  <dgm:constr type="ctrY" for="ch" forName="dotArrow6" refType="h" fact="0.062"/>
                  <dgm:constr type="w" for="ch" forName="dotArrow6" refType="userD"/>
                  <dgm:constr type="h" for="ch" forName="dotArrow6" refType="userD"/>
                  <dgm:constr type="ctrX" for="ch" forName="dotArrow7" refType="w" fact="0.6403"/>
                  <dgm:constr type="ctrY" for="ch" forName="dotArrow7" refType="h" fact="0.1253"/>
                  <dgm:constr type="w" for="ch" forName="dotArrow7" refType="userD"/>
                  <dgm:constr type="h" for="ch" forName="dotArrow7" refType="userD"/>
                  <dgm:constr type="r" for="ch" forName="parTx1" refType="w" fact="0.803"/>
                  <dgm:constr type="t" for="ch" forName="parTx1" refType="h" fact="0.8169"/>
                  <dgm:constr type="w" for="ch" forName="parTx1" refType="w" fact="0.4064"/>
                  <dgm:constr type="h" for="ch" forName="parTx1" refType="h" fact="0.218"/>
                  <dgm:constr type="ctrX" for="ch" forName="picture1" refType="w" fact="0.8215"/>
                  <dgm:constr type="ctrY" for="ch" forName="picture1" refType="h" fact="0.7834"/>
                  <dgm:constr type="w" for="ch" forName="picture1" refType="w" fact="0.1884"/>
                  <dgm:constr type="h" for="ch" forName="picture1" refType="h" fact="0.376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312"/>
                  <dgm:constr type="t" for="ch" forName="parTx2" refType="h" fact="0.3905"/>
                  <dgm:constr type="w" for="ch" forName="parTx2" refType="w" fact="0.4064"/>
                  <dgm:constr type="h" for="ch" forName="parTx2" refType="h" fact="0.218"/>
                  <dgm:constr type="ctrX" for="ch" forName="picture2" refType="w" fact="0.6497"/>
                  <dgm:constr type="ctrY" for="ch" forName="picture2" refType="h" fact="0.357"/>
                  <dgm:constr type="w" for="ch" forName="picture2" refType="w" fact="0.1884"/>
                  <dgm:constr type="h" for="ch" forName="picture2" refType="h" fact="0.3768"/>
                  <dgm:constr type="r" for="ch" forName="desTx2" refType="l" refFor="ch" refForName="parTx2"/>
                  <dgm:constr type="l" for="ch" forName="desTx2"/>
                  <dgm:constr type="t" for="ch" forName="desTx2" refType="t" refFor="ch" refForName="parTx2"/>
                  <dgm:constr type="h" for="ch" forName="desTx2" refType="h" refFor="ch" refForName="parTx2"/>
                </dgm:constrLst>
              </dgm:if>
              <dgm:else name="Name21">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5726"/>
                  <dgm:constr type="ctrY" for="ch" forName="dot1" refType="h" fact="0.5911"/>
                  <dgm:constr type="w" for="ch" forName="dot1" refType="userD"/>
                  <dgm:constr type="h" for="ch" forName="dot1" refType="userD"/>
                  <dgm:constr type="ctrX" for="ch" forName="dot2" refType="w" fact="0.5945"/>
                  <dgm:constr type="ctrY" for="ch" forName="dot2" refType="h" fact="0.644"/>
                  <dgm:constr type="w" for="ch" forName="dot2" refType="userD"/>
                  <dgm:constr type="h" for="ch" forName="dot2" refType="userD"/>
                  <dgm:constr type="ctrX" for="ch" forName="dot3" refType="w" fact="0.6206"/>
                  <dgm:constr type="ctrY" for="ch" forName="dot3" refType="h" fact="0.6898"/>
                  <dgm:constr type="w" for="ch" forName="dot3" refType="userD"/>
                  <dgm:constr type="h" for="ch" forName="dot3" refType="userD"/>
                  <dgm:constr type="ctrX" for="ch" forName="dotArrow1" refType="w" fact="0.5894"/>
                  <dgm:constr type="ctrY" for="ch" forName="dotArrow1" refType="h" fact="0.0587"/>
                  <dgm:constr type="w" for="ch" forName="dotArrow1" refType="userD"/>
                  <dgm:constr type="h" for="ch" forName="dotArrow1" refType="userD"/>
                  <dgm:constr type="ctrX" for="ch" forName="dotArrow2" refType="w" fact="0.556"/>
                  <dgm:constr type="ctrY" for="ch" forName="dotArrow2" refType="h" fact="0.0287"/>
                  <dgm:constr type="w" for="ch" forName="dotArrow2" refType="userD"/>
                  <dgm:constr type="h" for="ch" forName="dotArrow2" refType="userD"/>
                  <dgm:constr type="ctrX" for="ch" forName="dotArrow3" refType="w" fact="0.5227"/>
                  <dgm:constr type="ctrY" for="ch" forName="dotArrow3" refType="h" fact="-0.0013"/>
                  <dgm:constr type="w" for="ch" forName="dotArrow3" refType="userD"/>
                  <dgm:constr type="h" for="ch" forName="dotArrow3" refType="userD"/>
                  <dgm:constr type="ctrX" for="ch" forName="dotArrow4" refType="w" fact="0.4894"/>
                  <dgm:constr type="ctrY" for="ch" forName="dotArrow4" refType="h" fact="0.0287"/>
                  <dgm:constr type="w" for="ch" forName="dotArrow4" refType="userD"/>
                  <dgm:constr type="h" for="ch" forName="dotArrow4" refType="userD"/>
                  <dgm:constr type="ctrX" for="ch" forName="dotArrow5" refType="w" fact="0.456"/>
                  <dgm:constr type="ctrY" for="ch" forName="dotArrow5" refType="h" fact="0.0587"/>
                  <dgm:constr type="w" for="ch" forName="dotArrow5" refType="userD"/>
                  <dgm:constr type="h" for="ch" forName="dotArrow5" refType="userD"/>
                  <dgm:constr type="ctrX" for="ch" forName="dotArrow6" refType="w" fact="0.5227"/>
                  <dgm:constr type="ctrY" for="ch" forName="dotArrow6" refType="h" fact="0.062"/>
                  <dgm:constr type="w" for="ch" forName="dotArrow6" refType="userD"/>
                  <dgm:constr type="h" for="ch" forName="dotArrow6" refType="userD"/>
                  <dgm:constr type="ctrX" for="ch" forName="dotArrow7" refType="w" fact="0.5227"/>
                  <dgm:constr type="ctrY" for="ch" forName="dotArrow7" refType="h" fact="0.1253"/>
                  <dgm:constr type="w" for="ch" forName="dotArrow7" refType="userD"/>
                  <dgm:constr type="h" for="ch" forName="dotArrow7" refType="userD"/>
                  <dgm:constr type="r" for="ch" forName="parTx1" refType="w" fact="0.7386"/>
                  <dgm:constr type="t" for="ch" forName="parTx1" refType="h" fact="0.8086"/>
                  <dgm:constr type="w" for="ch" forName="parTx1" refType="w" fact="0.5392"/>
                  <dgm:constr type="h" for="ch" forName="parTx1" refType="h" fact="0.218"/>
                  <dgm:constr type="ctrX" for="ch" forName="picture1" refType="w" fact="0.7631"/>
                  <dgm:constr type="ctrY" for="ch" forName="picture1" refType="h" fact="0.7834"/>
                  <dgm:constr type="w" for="ch" forName="picture1" refType="w" fact="0.25"/>
                  <dgm:constr type="h" for="ch" forName="picture1" refType="h" fact="0.3768"/>
                  <dgm:constr type="r" for="ch" forName="parTx2" refType="w" fact="0.5107"/>
                  <dgm:constr type="t" for="ch" forName="parTx2" refType="h" fact="0.3822"/>
                  <dgm:constr type="w" for="ch" forName="parTx2" refType="w" fact="0.5392"/>
                  <dgm:constr type="h" for="ch" forName="parTx2" refType="h" fact="0.218"/>
                  <dgm:constr type="ctrX" for="ch" forName="picture2" refType="w" fact="0.5352"/>
                  <dgm:constr type="ctrY" for="ch" forName="picture2" refType="h" fact="0.357"/>
                  <dgm:constr type="w" for="ch" forName="picture2" refType="w" fact="0.25"/>
                  <dgm:constr type="h" for="ch" forName="picture2" refType="h" fact="0.3768"/>
                </dgm:constrLst>
              </dgm:else>
            </dgm:choose>
          </dgm:else>
        </dgm:choose>
      </dgm:if>
      <dgm:if name="Name22" axis="ch" ptType="node" func="cnt" op="equ" val="3">
        <dgm:choose name="Name23">
          <dgm:if name="Name24" func="var" arg="dir" op="equ" val="norm">
            <dgm:choose name="Name25">
              <dgm:if name="Name26"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2981"/>
                  <dgm:constr type="ctrY" for="ch" forName="dot1" refType="h" fact="0.763"/>
                  <dgm:constr type="w" for="ch" forName="dot1" refType="userD"/>
                  <dgm:constr type="h" for="ch" forName="dot1" refType="userD"/>
                  <dgm:constr type="ctrX" for="ch" forName="dot2" refType="w" fact="0.2676"/>
                  <dgm:constr type="ctrY" for="ch" forName="dot2" refType="h" fact="0.7887"/>
                  <dgm:constr type="w" for="ch" forName="dot2" refType="userD"/>
                  <dgm:constr type="h" for="ch" forName="dot2" refType="userD"/>
                  <dgm:constr type="ctrX" for="ch" forName="dot3" refType="w" fact="0.2357"/>
                  <dgm:constr type="ctrY" for="ch" forName="dot3" refType="h" fact="0.809"/>
                  <dgm:constr type="w" for="ch" forName="dot3" refType="userD"/>
                  <dgm:constr type="h" for="ch" forName="dot3" refType="userD"/>
                  <dgm:constr type="ctrX" for="ch" forName="dot4" refType="w" fact="0.4445"/>
                  <dgm:constr type="ctrY" for="ch" forName="dot4" refType="h" fact="0.4655"/>
                  <dgm:constr type="w" for="ch" forName="dot4" refType="userD"/>
                  <dgm:constr type="h" for="ch" forName="dot4" refType="userD"/>
                  <dgm:constr type="ctrX" for="ch" forName="dot5" refType="w" fact="0.4323"/>
                  <dgm:constr type="ctrY" for="ch" forName="dot5" refType="h" fact="0.5178"/>
                  <dgm:constr type="w" for="ch" forName="dot5" refType="userD"/>
                  <dgm:constr type="h" for="ch" forName="dot5" refType="userD"/>
                  <dgm:constr type="ctrX" for="ch" forName="dotArrow1" refType="w" fact="0.4236"/>
                  <dgm:constr type="ctrY" for="ch" forName="dotArrow1" refType="h" fact="0.0718"/>
                  <dgm:constr type="w" for="ch" forName="dotArrow1" refType="userD"/>
                  <dgm:constr type="h" for="ch" forName="dotArrow1" refType="userD"/>
                  <dgm:constr type="ctrX" for="ch" forName="dotArrow2" refType="w" fact="0.446"/>
                  <dgm:constr type="ctrY" for="ch" forName="dotArrow2" refType="h" fact="0.0468"/>
                  <dgm:constr type="w" for="ch" forName="dotArrow2" refType="userD"/>
                  <dgm:constr type="h" for="ch" forName="dotArrow2" refType="userD"/>
                  <dgm:constr type="ctrX" for="ch" forName="dotArrow3" refType="w" fact="0.4685"/>
                  <dgm:constr type="ctrY" for="ch" forName="dotArrow3" refType="h" fact="0.0218"/>
                  <dgm:constr type="w" for="ch" forName="dotArrow3" refType="userD"/>
                  <dgm:constr type="h" for="ch" forName="dotArrow3" refType="userD"/>
                  <dgm:constr type="ctrX" for="ch" forName="dotArrow4" refType="w" fact="0.491"/>
                  <dgm:constr type="ctrY" for="ch" forName="dotArrow4" refType="h" fact="0.0468"/>
                  <dgm:constr type="w" for="ch" forName="dotArrow4" refType="userD"/>
                  <dgm:constr type="h" for="ch" forName="dotArrow4" refType="userD"/>
                  <dgm:constr type="ctrX" for="ch" forName="dotArrow5" refType="w" fact="0.5135"/>
                  <dgm:constr type="ctrY" for="ch" forName="dotArrow5" refType="h" fact="0.0718"/>
                  <dgm:constr type="w" for="ch" forName="dotArrow5" refType="userD"/>
                  <dgm:constr type="h" for="ch" forName="dotArrow5" refType="userD"/>
                  <dgm:constr type="ctrX" for="ch" forName="dotArrow6" refType="w" fact="0.4685"/>
                  <dgm:constr type="ctrY" for="ch" forName="dotArrow6" refType="h" fact="0.0745"/>
                  <dgm:constr type="w" for="ch" forName="dotArrow6" refType="userD"/>
                  <dgm:constr type="h" for="ch" forName="dotArrow6" refType="userD"/>
                  <dgm:constr type="ctrX" for="ch" forName="dotArrow7" refType="w" fact="0.4685"/>
                  <dgm:constr type="ctrY" for="ch" forName="dotArrow7" refType="h" fact="0.1273"/>
                  <dgm:constr type="w" for="ch" forName="dotArrow7" refType="userD"/>
                  <dgm:constr type="h" for="ch" forName="dotArrow7" refType="userD"/>
                  <dgm:constr type="l" for="ch" forName="parTx1" refType="w" fact="0.1487"/>
                  <dgm:constr type="t" for="ch" forName="parTx1" refType="h" fact="0.8596"/>
                  <dgm:constr type="w" for="ch" forName="parTx1" refType="w" fact="0.3491"/>
                  <dgm:constr type="h" for="ch" forName="parTx1" refType="h" fact="0.1638"/>
                  <dgm:constr type="ctrX" for="ch" forName="picture1" refType="w" fact="0.1328"/>
                  <dgm:constr type="ctrY" for="ch" forName="picture1" refType="h" fact="0.8361"/>
                  <dgm:constr type="w" for="ch" forName="picture1" refType="w" fact="0.1618"/>
                  <dgm:constr type="h" for="ch" forName="picture1" refType="h" fact="0.2832"/>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732"/>
                  <dgm:constr type="t" for="ch" forName="parTx2" refType="h" fact="0.6469"/>
                  <dgm:constr type="w" for="ch" forName="parTx2" refType="w" fact="0.3491"/>
                  <dgm:constr type="h" for="ch" forName="parTx2" refType="h" fact="0.1638"/>
                  <dgm:constr type="ctrX" for="ch" forName="picture2" refType="w" fact="0.3573"/>
                  <dgm:constr type="ctrY" for="ch" forName="picture2" refType="h" fact="0.6234"/>
                  <dgm:constr type="w" for="ch" forName="picture2" refType="w" fact="0.1618"/>
                  <dgm:constr type="h" for="ch" forName="picture2" refType="h" fact="0.2832"/>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4763"/>
                  <dgm:constr type="t" for="ch" forName="parTx3" refType="h" fact="0.3243"/>
                  <dgm:constr type="w" for="ch" forName="parTx3" refType="w" fact="0.3491"/>
                  <dgm:constr type="h" for="ch" forName="parTx3" refType="h" fact="0.1638"/>
                  <dgm:constr type="ctrX" for="ch" forName="picture3" refType="w" fact="0.4604"/>
                  <dgm:constr type="ctrY" for="ch" forName="picture3" refType="h" fact="0.3008"/>
                  <dgm:constr type="w" for="ch" forName="picture3" refType="w" fact="0.1618"/>
                  <dgm:constr type="h" for="ch" forName="picture3" refType="h" fact="0.2832"/>
                  <dgm:constr type="l" for="ch" forName="desTx3" refType="r" refFor="ch" refForName="parTx3"/>
                  <dgm:constr type="r" for="ch" forName="desTx3" refType="w"/>
                  <dgm:constr type="t" for="ch" forName="desTx3" refType="t" refFor="ch" refForName="parTx3"/>
                  <dgm:constr type="h" for="ch" forName="desTx3" refType="h" refFor="ch" refForName="parTx3"/>
                </dgm:constrLst>
              </dgm:if>
              <dgm:else name="Name27">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3684"/>
                  <dgm:constr type="ctrY" for="ch" forName="dot1" refType="h" fact="0.763"/>
                  <dgm:constr type="w" for="ch" forName="dot1" refType="userD"/>
                  <dgm:constr type="h" for="ch" forName="dot1" refType="userD"/>
                  <dgm:constr type="ctrX" for="ch" forName="dot2" refType="w" fact="0.3307"/>
                  <dgm:constr type="ctrY" for="ch" forName="dot2" refType="h" fact="0.7887"/>
                  <dgm:constr type="w" for="ch" forName="dot2" refType="userD"/>
                  <dgm:constr type="h" for="ch" forName="dot2" refType="userD"/>
                  <dgm:constr type="ctrX" for="ch" forName="dot3" refType="w" fact="0.2912"/>
                  <dgm:constr type="ctrY" for="ch" forName="dot3" refType="h" fact="0.809"/>
                  <dgm:constr type="w" for="ch" forName="dot3" refType="userD"/>
                  <dgm:constr type="h" for="ch" forName="dot3" refType="userD"/>
                  <dgm:constr type="ctrX" for="ch" forName="dot4" refType="w" fact="0.5494"/>
                  <dgm:constr type="ctrY" for="ch" forName="dot4" refType="h" fact="0.4655"/>
                  <dgm:constr type="w" for="ch" forName="dot4" refType="userD"/>
                  <dgm:constr type="h" for="ch" forName="dot4" refType="userD"/>
                  <dgm:constr type="ctrX" for="ch" forName="dot5" refType="w" fact="0.5342"/>
                  <dgm:constr type="ctrY" for="ch" forName="dot5" refType="h" fact="0.5178"/>
                  <dgm:constr type="w" for="ch" forName="dot5" refType="userD"/>
                  <dgm:constr type="h" for="ch" forName="dot5" refType="userD"/>
                  <dgm:constr type="ctrX" for="ch" forName="dotArrow1" refType="w" fact="0.5234"/>
                  <dgm:constr type="ctrY" for="ch" forName="dotArrow1" refType="h" fact="0.0718"/>
                  <dgm:constr type="w" for="ch" forName="dotArrow1" refType="userD"/>
                  <dgm:constr type="h" for="ch" forName="dotArrow1" refType="userD"/>
                  <dgm:constr type="ctrX" for="ch" forName="dotArrow2" refType="w" fact="0.5512"/>
                  <dgm:constr type="ctrY" for="ch" forName="dotArrow2" refType="h" fact="0.0468"/>
                  <dgm:constr type="w" for="ch" forName="dotArrow2" refType="userD"/>
                  <dgm:constr type="h" for="ch" forName="dotArrow2" refType="userD"/>
                  <dgm:constr type="ctrX" for="ch" forName="dotArrow3" refType="w" fact="0.579"/>
                  <dgm:constr type="ctrY" for="ch" forName="dotArrow3" refType="h" fact="0.0218"/>
                  <dgm:constr type="w" for="ch" forName="dotArrow3" refType="userD"/>
                  <dgm:constr type="h" for="ch" forName="dotArrow3" refType="userD"/>
                  <dgm:constr type="ctrX" for="ch" forName="dotArrow4" refType="w" fact="0.6068"/>
                  <dgm:constr type="ctrY" for="ch" forName="dotArrow4" refType="h" fact="0.0468"/>
                  <dgm:constr type="w" for="ch" forName="dotArrow4" refType="userD"/>
                  <dgm:constr type="h" for="ch" forName="dotArrow4" refType="userD"/>
                  <dgm:constr type="ctrX" for="ch" forName="dotArrow5" refType="w" fact="0.6346"/>
                  <dgm:constr type="ctrY" for="ch" forName="dotArrow5" refType="h" fact="0.0718"/>
                  <dgm:constr type="w" for="ch" forName="dotArrow5" refType="userD"/>
                  <dgm:constr type="h" for="ch" forName="dotArrow5" refType="userD"/>
                  <dgm:constr type="ctrX" for="ch" forName="dotArrow6" refType="w" fact="0.579"/>
                  <dgm:constr type="ctrY" for="ch" forName="dotArrow6" refType="h" fact="0.0745"/>
                  <dgm:constr type="w" for="ch" forName="dotArrow6" refType="userD"/>
                  <dgm:constr type="h" for="ch" forName="dotArrow6" refType="userD"/>
                  <dgm:constr type="ctrX" for="ch" forName="dotArrow7" refType="w" fact="0.579"/>
                  <dgm:constr type="ctrY" for="ch" forName="dotArrow7" refType="h" fact="0.1273"/>
                  <dgm:constr type="w" for="ch" forName="dotArrow7" refType="userD"/>
                  <dgm:constr type="h" for="ch" forName="dotArrow7" refType="userD"/>
                  <dgm:constr type="l" for="ch" forName="parTx1" refType="w" fact="0.1837"/>
                  <dgm:constr type="t" for="ch" forName="parTx1" refType="h" fact="0.8551"/>
                  <dgm:constr type="w" for="ch" forName="parTx1" refType="w" fact="0.4314"/>
                  <dgm:constr type="h" for="ch" forName="parTx1" refType="h" fact="0.1638"/>
                  <dgm:constr type="ctrX" for="ch" forName="picture1" refType="w" fact="0.1641"/>
                  <dgm:constr type="ctrY" for="ch" forName="picture1" refType="h" fact="0.8361"/>
                  <dgm:constr type="w" for="ch" forName="picture1" refType="w" fact="0.2"/>
                  <dgm:constr type="h" for="ch" forName="picture1" refType="h" fact="0.2832"/>
                  <dgm:constr type="l" for="ch" forName="parTx2" refType="w" fact="0.4612"/>
                  <dgm:constr type="t" for="ch" forName="parTx2" refType="h" fact="0.6424"/>
                  <dgm:constr type="w" for="ch" forName="parTx2" refType="w" fact="0.4314"/>
                  <dgm:constr type="h" for="ch" forName="parTx2" refType="h" fact="0.1638"/>
                  <dgm:constr type="ctrX" for="ch" forName="picture2" refType="w" fact="0.4416"/>
                  <dgm:constr type="ctrY" for="ch" forName="picture2" refType="h" fact="0.6234"/>
                  <dgm:constr type="w" for="ch" forName="picture2" refType="w" fact="0.2"/>
                  <dgm:constr type="h" for="ch" forName="picture2" refType="h" fact="0.2832"/>
                  <dgm:constr type="l" for="ch" forName="parTx3" refType="w" fact="0.5886"/>
                  <dgm:constr type="t" for="ch" forName="parTx3" refType="h" fact="0.3198"/>
                  <dgm:constr type="w" for="ch" forName="parTx3" refType="w" fact="0.4314"/>
                  <dgm:constr type="h" for="ch" forName="parTx3" refType="h" fact="0.1638"/>
                  <dgm:constr type="ctrX" for="ch" forName="picture3" refType="w" fact="0.569"/>
                  <dgm:constr type="ctrY" for="ch" forName="picture3" refType="h" fact="0.3008"/>
                  <dgm:constr type="w" for="ch" forName="picture3" refType="w" fact="0.2"/>
                  <dgm:constr type="h" for="ch" forName="picture3" refType="h" fact="0.2832"/>
                </dgm:constrLst>
              </dgm:else>
            </dgm:choose>
          </dgm:if>
          <dgm:else name="Name28">
            <dgm:choose name="Name29">
              <dgm:if name="Name30"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7019"/>
                  <dgm:constr type="ctrY" for="ch" forName="dot1" refType="h" fact="0.763"/>
                  <dgm:constr type="w" for="ch" forName="dot1" refType="userD"/>
                  <dgm:constr type="h" for="ch" forName="dot1" refType="userD"/>
                  <dgm:constr type="ctrX" for="ch" forName="dot2" refType="w" fact="0.7324"/>
                  <dgm:constr type="ctrY" for="ch" forName="dot2" refType="h" fact="0.7887"/>
                  <dgm:constr type="w" for="ch" forName="dot2" refType="userD"/>
                  <dgm:constr type="h" for="ch" forName="dot2" refType="userD"/>
                  <dgm:constr type="ctrX" for="ch" forName="dot3" refType="w" fact="0.7643"/>
                  <dgm:constr type="ctrY" for="ch" forName="dot3" refType="h" fact="0.809"/>
                  <dgm:constr type="w" for="ch" forName="dot3" refType="userD"/>
                  <dgm:constr type="h" for="ch" forName="dot3" refType="userD"/>
                  <dgm:constr type="ctrX" for="ch" forName="dot4" refType="w" fact="0.5555"/>
                  <dgm:constr type="ctrY" for="ch" forName="dot4" refType="h" fact="0.4655"/>
                  <dgm:constr type="w" for="ch" forName="dot4" refType="userD"/>
                  <dgm:constr type="h" for="ch" forName="dot4" refType="userD"/>
                  <dgm:constr type="ctrX" for="ch" forName="dot5" refType="w" fact="0.5677"/>
                  <dgm:constr type="ctrY" for="ch" forName="dot5" refType="h" fact="0.5178"/>
                  <dgm:constr type="w" for="ch" forName="dot5" refType="userD"/>
                  <dgm:constr type="h" for="ch" forName="dot5" refType="userD"/>
                  <dgm:constr type="ctrX" for="ch" forName="dotArrow1" refType="w" fact="0.5764"/>
                  <dgm:constr type="ctrY" for="ch" forName="dotArrow1" refType="h" fact="0.0718"/>
                  <dgm:constr type="w" for="ch" forName="dotArrow1" refType="userD"/>
                  <dgm:constr type="h" for="ch" forName="dotArrow1" refType="userD"/>
                  <dgm:constr type="ctrX" for="ch" forName="dotArrow2" refType="w" fact="0.554"/>
                  <dgm:constr type="ctrY" for="ch" forName="dotArrow2" refType="h" fact="0.0468"/>
                  <dgm:constr type="w" for="ch" forName="dotArrow2" refType="userD"/>
                  <dgm:constr type="h" for="ch" forName="dotArrow2" refType="userD"/>
                  <dgm:constr type="ctrX" for="ch" forName="dotArrow3" refType="w" fact="0.5315"/>
                  <dgm:constr type="ctrY" for="ch" forName="dotArrow3" refType="h" fact="0.0218"/>
                  <dgm:constr type="w" for="ch" forName="dotArrow3" refType="userD"/>
                  <dgm:constr type="h" for="ch" forName="dotArrow3" refType="userD"/>
                  <dgm:constr type="ctrX" for="ch" forName="dotArrow4" refType="w" fact="0.509"/>
                  <dgm:constr type="ctrY" for="ch" forName="dotArrow4" refType="h" fact="0.0468"/>
                  <dgm:constr type="w" for="ch" forName="dotArrow4" refType="userD"/>
                  <dgm:constr type="h" for="ch" forName="dotArrow4" refType="userD"/>
                  <dgm:constr type="ctrX" for="ch" forName="dotArrow5" refType="w" fact="0.4865"/>
                  <dgm:constr type="ctrY" for="ch" forName="dotArrow5" refType="h" fact="0.0718"/>
                  <dgm:constr type="w" for="ch" forName="dotArrow5" refType="userD"/>
                  <dgm:constr type="h" for="ch" forName="dotArrow5" refType="userD"/>
                  <dgm:constr type="ctrX" for="ch" forName="dotArrow6" refType="w" fact="0.5315"/>
                  <dgm:constr type="ctrY" for="ch" forName="dotArrow6" refType="h" fact="0.0745"/>
                  <dgm:constr type="w" for="ch" forName="dotArrow6" refType="userD"/>
                  <dgm:constr type="h" for="ch" forName="dotArrow6" refType="userD"/>
                  <dgm:constr type="ctrX" for="ch" forName="dotArrow7" refType="w" fact="0.5315"/>
                  <dgm:constr type="ctrY" for="ch" forName="dotArrow7" refType="h" fact="0.1273"/>
                  <dgm:constr type="w" for="ch" forName="dotArrow7" refType="userD"/>
                  <dgm:constr type="h" for="ch" forName="dotArrow7" refType="userD"/>
                  <dgm:constr type="r" for="ch" forName="parTx1" refType="w" fact="0.8513"/>
                  <dgm:constr type="t" for="ch" forName="parTx1" refType="h" fact="0.8596"/>
                  <dgm:constr type="w" for="ch" forName="parTx1" refType="w" fact="0.3491"/>
                  <dgm:constr type="h" for="ch" forName="parTx1" refType="h" fact="0.1638"/>
                  <dgm:constr type="ctrX" for="ch" forName="picture1" refType="w" fact="0.8672"/>
                  <dgm:constr type="ctrY" for="ch" forName="picture1" refType="h" fact="0.8361"/>
                  <dgm:constr type="w" for="ch" forName="picture1" refType="w" fact="0.1618"/>
                  <dgm:constr type="h" for="ch" forName="picture1" refType="h" fact="0.2832"/>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268"/>
                  <dgm:constr type="t" for="ch" forName="parTx2" refType="h" fact="0.6469"/>
                  <dgm:constr type="w" for="ch" forName="parTx2" refType="w" fact="0.3491"/>
                  <dgm:constr type="h" for="ch" forName="parTx2" refType="h" fact="0.1638"/>
                  <dgm:constr type="ctrX" for="ch" forName="picture2" refType="w" fact="0.6427"/>
                  <dgm:constr type="ctrY" for="ch" forName="picture2" refType="h" fact="0.6234"/>
                  <dgm:constr type="w" for="ch" forName="picture2" refType="w" fact="0.1618"/>
                  <dgm:constr type="h" for="ch" forName="picture2" refType="h" fact="0.2832"/>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5237"/>
                  <dgm:constr type="t" for="ch" forName="parTx3" refType="h" fact="0.3243"/>
                  <dgm:constr type="w" for="ch" forName="parTx3" refType="w" fact="0.3491"/>
                  <dgm:constr type="h" for="ch" forName="parTx3" refType="h" fact="0.1638"/>
                  <dgm:constr type="ctrX" for="ch" forName="picture3" refType="w" fact="0.5396"/>
                  <dgm:constr type="ctrY" for="ch" forName="picture3" refType="h" fact="0.3008"/>
                  <dgm:constr type="w" for="ch" forName="picture3" refType="w" fact="0.1618"/>
                  <dgm:constr type="h" for="ch" forName="picture3" refType="h" fact="0.2832"/>
                  <dgm:constr type="r" for="ch" forName="desTx3" refType="l" refFor="ch" refForName="parTx3"/>
                  <dgm:constr type="l" for="ch" forName="desTx3"/>
                  <dgm:constr type="t" for="ch" forName="desTx3" refType="t" refFor="ch" refForName="parTx3"/>
                  <dgm:constr type="h" for="ch" forName="desTx3" refType="h" refFor="ch" refForName="parTx3"/>
                </dgm:constrLst>
              </dgm:if>
              <dgm:else name="Name31">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6316"/>
                  <dgm:constr type="ctrY" for="ch" forName="dot1" refType="h" fact="0.763"/>
                  <dgm:constr type="w" for="ch" forName="dot1" refType="userD"/>
                  <dgm:constr type="h" for="ch" forName="dot1" refType="userD"/>
                  <dgm:constr type="ctrX" for="ch" forName="dot2" refType="w" fact="0.6693"/>
                  <dgm:constr type="ctrY" for="ch" forName="dot2" refType="h" fact="0.7887"/>
                  <dgm:constr type="w" for="ch" forName="dot2" refType="userD"/>
                  <dgm:constr type="h" for="ch" forName="dot2" refType="userD"/>
                  <dgm:constr type="ctrX" for="ch" forName="dot3" refType="w" fact="0.7088"/>
                  <dgm:constr type="ctrY" for="ch" forName="dot3" refType="h" fact="0.809"/>
                  <dgm:constr type="w" for="ch" forName="dot3" refType="userD"/>
                  <dgm:constr type="h" for="ch" forName="dot3" refType="userD"/>
                  <dgm:constr type="ctrX" for="ch" forName="dot4" refType="w" fact="0.4506"/>
                  <dgm:constr type="ctrY" for="ch" forName="dot4" refType="h" fact="0.4655"/>
                  <dgm:constr type="w" for="ch" forName="dot4" refType="userD"/>
                  <dgm:constr type="h" for="ch" forName="dot4" refType="userD"/>
                  <dgm:constr type="ctrX" for="ch" forName="dot5" refType="w" fact="0.4658"/>
                  <dgm:constr type="ctrY" for="ch" forName="dot5" refType="h" fact="0.5178"/>
                  <dgm:constr type="w" for="ch" forName="dot5" refType="userD"/>
                  <dgm:constr type="h" for="ch" forName="dot5" refType="userD"/>
                  <dgm:constr type="ctrX" for="ch" forName="dotArrow1" refType="w" fact="0.4766"/>
                  <dgm:constr type="ctrY" for="ch" forName="dotArrow1" refType="h" fact="0.0718"/>
                  <dgm:constr type="w" for="ch" forName="dotArrow1" refType="userD"/>
                  <dgm:constr type="h" for="ch" forName="dotArrow1" refType="userD"/>
                  <dgm:constr type="ctrX" for="ch" forName="dotArrow2" refType="w" fact="0.4488"/>
                  <dgm:constr type="ctrY" for="ch" forName="dotArrow2" refType="h" fact="0.0468"/>
                  <dgm:constr type="w" for="ch" forName="dotArrow2" refType="userD"/>
                  <dgm:constr type="h" for="ch" forName="dotArrow2" refType="userD"/>
                  <dgm:constr type="ctrX" for="ch" forName="dotArrow3" refType="w" fact="0.421"/>
                  <dgm:constr type="ctrY" for="ch" forName="dotArrow3" refType="h" fact="0.0218"/>
                  <dgm:constr type="w" for="ch" forName="dotArrow3" refType="userD"/>
                  <dgm:constr type="h" for="ch" forName="dotArrow3" refType="userD"/>
                  <dgm:constr type="ctrX" for="ch" forName="dotArrow4" refType="w" fact="0.3932"/>
                  <dgm:constr type="ctrY" for="ch" forName="dotArrow4" refType="h" fact="0.0468"/>
                  <dgm:constr type="w" for="ch" forName="dotArrow4" refType="userD"/>
                  <dgm:constr type="h" for="ch" forName="dotArrow4" refType="userD"/>
                  <dgm:constr type="ctrX" for="ch" forName="dotArrow5" refType="w" fact="0.3654"/>
                  <dgm:constr type="ctrY" for="ch" forName="dotArrow5" refType="h" fact="0.0718"/>
                  <dgm:constr type="w" for="ch" forName="dotArrow5" refType="userD"/>
                  <dgm:constr type="h" for="ch" forName="dotArrow5" refType="userD"/>
                  <dgm:constr type="ctrX" for="ch" forName="dotArrow6" refType="w" fact="0.421"/>
                  <dgm:constr type="ctrY" for="ch" forName="dotArrow6" refType="h" fact="0.0745"/>
                  <dgm:constr type="w" for="ch" forName="dotArrow6" refType="userD"/>
                  <dgm:constr type="h" for="ch" forName="dotArrow6" refType="userD"/>
                  <dgm:constr type="ctrX" for="ch" forName="dotArrow7" refType="w" fact="0.421"/>
                  <dgm:constr type="ctrY" for="ch" forName="dotArrow7" refType="h" fact="0.1273"/>
                  <dgm:constr type="w" for="ch" forName="dotArrow7" refType="userD"/>
                  <dgm:constr type="h" for="ch" forName="dotArrow7" refType="userD"/>
                  <dgm:constr type="r" for="ch" forName="parTx1" refType="w" fact="0.8163"/>
                  <dgm:constr type="t" for="ch" forName="parTx1" refType="h" fact="0.8551"/>
                  <dgm:constr type="w" for="ch" forName="parTx1" refType="w" fact="0.4314"/>
                  <dgm:constr type="h" for="ch" forName="parTx1" refType="h" fact="0.1638"/>
                  <dgm:constr type="ctrX" for="ch" forName="picture1" refType="w" fact="0.8359"/>
                  <dgm:constr type="ctrY" for="ch" forName="picture1" refType="h" fact="0.8361"/>
                  <dgm:constr type="w" for="ch" forName="picture1" refType="w" fact="0.2"/>
                  <dgm:constr type="h" for="ch" forName="picture1" refType="h" fact="0.2832"/>
                  <dgm:constr type="r" for="ch" forName="parTx2" refType="w" fact="0.5388"/>
                  <dgm:constr type="t" for="ch" forName="parTx2" refType="h" fact="0.6424"/>
                  <dgm:constr type="w" for="ch" forName="parTx2" refType="w" fact="0.4314"/>
                  <dgm:constr type="h" for="ch" forName="parTx2" refType="h" fact="0.1638"/>
                  <dgm:constr type="ctrX" for="ch" forName="picture2" refType="w" fact="0.5584"/>
                  <dgm:constr type="ctrY" for="ch" forName="picture2" refType="h" fact="0.6234"/>
                  <dgm:constr type="w" for="ch" forName="picture2" refType="w" fact="0.2"/>
                  <dgm:constr type="h" for="ch" forName="picture2" refType="h" fact="0.2832"/>
                  <dgm:constr type="r" for="ch" forName="parTx3" refType="w" fact="0.4114"/>
                  <dgm:constr type="t" for="ch" forName="parTx3" refType="h" fact="0.3198"/>
                  <dgm:constr type="w" for="ch" forName="parTx3" refType="w" fact="0.4314"/>
                  <dgm:constr type="h" for="ch" forName="parTx3" refType="h" fact="0.1638"/>
                  <dgm:constr type="ctrX" for="ch" forName="picture3" refType="w" fact="0.431"/>
                  <dgm:constr type="ctrY" for="ch" forName="picture3" refType="h" fact="0.3008"/>
                  <dgm:constr type="w" for="ch" forName="picture3" refType="w" fact="0.2"/>
                  <dgm:constr type="h" for="ch" forName="picture3" refType="h" fact="0.2832"/>
                </dgm:constrLst>
              </dgm:else>
            </dgm:choose>
          </dgm:else>
        </dgm:choose>
      </dgm:if>
      <dgm:if name="Name32" axis="ch" ptType="node" func="cnt" op="equ" val="4">
        <dgm:choose name="Name33">
          <dgm:if name="Name34" func="var" arg="dir" op="equ" val="norm">
            <dgm:choose name="Name35">
              <dgm:if name="Name36"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3253"/>
                  <dgm:constr type="ctrY" for="ch" forName="dot1" refType="h" fact="0.8215"/>
                  <dgm:constr type="w" for="ch" forName="dot1" refType="userD"/>
                  <dgm:constr type="h" for="ch" forName="dot1" refType="userD"/>
                  <dgm:constr type="ctrX" for="ch" forName="dot2" refType="w" fact="0.2949"/>
                  <dgm:constr type="ctrY" for="ch" forName="dot2" refType="h" fact="0.843"/>
                  <dgm:constr type="w" for="ch" forName="dot2" refType="userD"/>
                  <dgm:constr type="h" for="ch" forName="dot2" refType="userD"/>
                  <dgm:constr type="ctrX" for="ch" forName="dot3" refType="w" fact="0.2635"/>
                  <dgm:constr type="ctrY" for="ch" forName="dot3" refType="h" fact="0.8607"/>
                  <dgm:constr type="w" for="ch" forName="dot3" refType="userD"/>
                  <dgm:constr type="h" for="ch" forName="dot3" refType="userD"/>
                  <dgm:constr type="ctrX" for="ch" forName="dot4" refType="w" fact="0.2313"/>
                  <dgm:constr type="ctrY" for="ch" forName="dot4" refType="h" fact="0.8745"/>
                  <dgm:constr type="w" for="ch" forName="dot4" refType="userD"/>
                  <dgm:constr type="h" for="ch" forName="dot4" refType="userD"/>
                  <dgm:constr type="ctrX" for="ch" forName="dot5" refType="w" fact="0.4675"/>
                  <dgm:constr type="ctrY" for="ch" forName="dot5" refType="h" fact="0.6419"/>
                  <dgm:constr type="w" for="ch" forName="dot5" refType="userD"/>
                  <dgm:constr type="h" for="ch" forName="dot5" refType="userD"/>
                  <dgm:constr type="ctrX" for="ch" forName="dot6" refType="w" fact="0.5486"/>
                  <dgm:constr type="ctrY" for="ch" forName="dot6" refType="h" fact="0.3784"/>
                  <dgm:constr type="w" for="ch" forName="dot6" refType="userD"/>
                  <dgm:constr type="h" for="ch" forName="dot6" refType="userD"/>
                  <dgm:constr type="ctrX" for="ch" forName="dotArrow1" refType="w" fact="0.5267"/>
                  <dgm:constr type="ctrY" for="ch" forName="dotArrow1" refType="h" fact="0.0496"/>
                  <dgm:constr type="w" for="ch" forName="dotArrow1" refType="userD"/>
                  <dgm:constr type="h" for="ch" forName="dotArrow1" refType="userD"/>
                  <dgm:constr type="ctrX" for="ch" forName="dotArrow2" refType="w" fact="0.5462"/>
                  <dgm:constr type="ctrY" for="ch" forName="dotArrow2" refType="h" fact="0.0282"/>
                  <dgm:constr type="w" for="ch" forName="dotArrow2" refType="userD"/>
                  <dgm:constr type="h" for="ch" forName="dotArrow2" refType="userD"/>
                  <dgm:constr type="ctrX" for="ch" forName="dotArrow3" refType="w" fact="0.5657"/>
                  <dgm:constr type="ctrY" for="ch" forName="dotArrow3" refType="h" fact="0.0068"/>
                  <dgm:constr type="w" for="ch" forName="dotArrow3" refType="userD"/>
                  <dgm:constr type="h" for="ch" forName="dotArrow3" refType="userD"/>
                  <dgm:constr type="ctrX" for="ch" forName="dotArrow4" refType="w" fact="0.5851"/>
                  <dgm:constr type="ctrY" for="ch" forName="dotArrow4" refType="h" fact="0.0282"/>
                  <dgm:constr type="w" for="ch" forName="dotArrow4" refType="userD"/>
                  <dgm:constr type="h" for="ch" forName="dotArrow4" refType="userD"/>
                  <dgm:constr type="ctrX" for="ch" forName="dotArrow5" refType="w" fact="0.6046"/>
                  <dgm:constr type="ctrY" for="ch" forName="dotArrow5" refType="h" fact="0.0496"/>
                  <dgm:constr type="w" for="ch" forName="dotArrow5" refType="userD"/>
                  <dgm:constr type="h" for="ch" forName="dotArrow5" refType="userD"/>
                  <dgm:constr type="ctrX" for="ch" forName="dotArrow6" refType="w" fact="0.5657"/>
                  <dgm:constr type="ctrY" for="ch" forName="dotArrow6" refType="h" fact="0.052"/>
                  <dgm:constr type="w" for="ch" forName="dotArrow6" refType="userD"/>
                  <dgm:constr type="h" for="ch" forName="dotArrow6" refType="userD"/>
                  <dgm:constr type="ctrX" for="ch" forName="dotArrow7" refType="w" fact="0.5657"/>
                  <dgm:constr type="ctrY" for="ch" forName="dotArrow7" refType="h" fact="0.0972"/>
                  <dgm:constr type="w" for="ch" forName="dotArrow7" refType="userD"/>
                  <dgm:constr type="h" for="ch" forName="dotArrow7" refType="userD"/>
                  <dgm:constr type="l" for="ch" forName="parTx1" refType="w" fact="0.1466"/>
                  <dgm:constr type="t" for="ch" forName="parTx1" refType="h" fact="0.9095"/>
                  <dgm:constr type="w" for="ch" forName="parTx1" refType="w" fact="0.294"/>
                  <dgm:constr type="h" for="ch" forName="parTx1" refType="h" fact="0.1222"/>
                  <dgm:constr type="ctrX" for="ch" forName="picture1" refType="w" fact="0.1333"/>
                  <dgm:constr type="ctrY" for="ch" forName="picture1" refType="h" fact="0.8922"/>
                  <dgm:constr type="w" for="ch" forName="picture1" refType="w" fact="0.1363"/>
                  <dgm:constr type="h" for="ch" forName="picture1" refType="h" fact="0.211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105"/>
                  <dgm:constr type="t" for="ch" forName="parTx2" refType="h" fact="0.762"/>
                  <dgm:constr type="w" for="ch" forName="parTx2" refType="w" fact="0.294"/>
                  <dgm:constr type="h" for="ch" forName="parTx2" refType="h" fact="0.1222"/>
                  <dgm:constr type="ctrX" for="ch" forName="picture2" refType="w" fact="0.3972"/>
                  <dgm:constr type="ctrY" for="ch" forName="picture2" refType="h" fact="0.7447"/>
                  <dgm:constr type="w" for="ch" forName="picture2" refType="w" fact="0.1363"/>
                  <dgm:constr type="h" for="ch" forName="picture2" refType="h" fact="0.211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229"/>
                  <dgm:constr type="t" for="ch" forName="parTx3" refType="h" fact="0.5294"/>
                  <dgm:constr type="w" for="ch" forName="parTx3" refType="w" fact="0.294"/>
                  <dgm:constr type="h" for="ch" forName="parTx3" refType="h" fact="0.1222"/>
                  <dgm:constr type="ctrX" for="ch" forName="picture3" refType="w" fact="0.5095"/>
                  <dgm:constr type="ctrY" for="ch" forName="picture3" refType="h" fact="0.5121"/>
                  <dgm:constr type="w" for="ch" forName="picture3" refType="w" fact="0.1363"/>
                  <dgm:constr type="h" for="ch" forName="picture3" refType="h" fact="0.211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722"/>
                  <dgm:constr type="t" for="ch" forName="parTx4" refType="h" fact="0.2523"/>
                  <dgm:constr type="w" for="ch" forName="parTx4" refType="w" fact="0.294"/>
                  <dgm:constr type="h" for="ch" forName="parTx4" refType="h" fact="0.1222"/>
                  <dgm:constr type="ctrX" for="ch" forName="picture4" refType="w" fact="0.5588"/>
                  <dgm:constr type="ctrY" for="ch" forName="picture4" refType="h" fact="0.235"/>
                  <dgm:constr type="w" for="ch" forName="picture4" refType="w" fact="0.1363"/>
                  <dgm:constr type="h" for="ch" forName="picture4" refType="h" fact="0.2113"/>
                  <dgm:constr type="l" for="ch" forName="desTx4" refType="r" refFor="ch" refForName="parTx4"/>
                  <dgm:constr type="r" for="ch" forName="desTx4" refType="w"/>
                  <dgm:constr type="t" for="ch" forName="desTx4" refType="t" refFor="ch" refForName="parTx4"/>
                  <dgm:constr type="h" for="ch" forName="desTx4" refType="h" refFor="ch" refForName="parTx4"/>
                </dgm:constrLst>
              </dgm:if>
              <dgm:else name="Name37">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3978"/>
                  <dgm:constr type="ctrY" for="ch" forName="dot1" refType="h" fact="0.8215"/>
                  <dgm:constr type="w" for="ch" forName="dot1" refType="userD"/>
                  <dgm:constr type="h" for="ch" forName="dot1" refType="userD"/>
                  <dgm:constr type="ctrX" for="ch" forName="dot2" refType="w" fact="0.3606"/>
                  <dgm:constr type="ctrY" for="ch" forName="dot2" refType="h" fact="0.843"/>
                  <dgm:constr type="w" for="ch" forName="dot2" refType="userD"/>
                  <dgm:constr type="h" for="ch" forName="dot2" refType="userD"/>
                  <dgm:constr type="ctrX" for="ch" forName="dot3" refType="w" fact="0.3223"/>
                  <dgm:constr type="ctrY" for="ch" forName="dot3" refType="h" fact="0.8607"/>
                  <dgm:constr type="w" for="ch" forName="dot3" refType="userD"/>
                  <dgm:constr type="h" for="ch" forName="dot3" refType="userD"/>
                  <dgm:constr type="ctrX" for="ch" forName="dot4" refType="w" fact="0.2829"/>
                  <dgm:constr type="ctrY" for="ch" forName="dot4" refType="h" fact="0.8745"/>
                  <dgm:constr type="w" for="ch" forName="dot4" refType="userD"/>
                  <dgm:constr type="h" for="ch" forName="dot4" refType="userD"/>
                  <dgm:constr type="ctrX" for="ch" forName="dot5" refType="w" fact="0.5717"/>
                  <dgm:constr type="ctrY" for="ch" forName="dot5" refType="h" fact="0.6419"/>
                  <dgm:constr type="w" for="ch" forName="dot5" refType="userD"/>
                  <dgm:constr type="h" for="ch" forName="dot5" refType="userD"/>
                  <dgm:constr type="ctrX" for="ch" forName="dot6" refType="w" fact="0.6709"/>
                  <dgm:constr type="ctrY" for="ch" forName="dot6" refType="h" fact="0.3784"/>
                  <dgm:constr type="w" for="ch" forName="dot6" refType="userD"/>
                  <dgm:constr type="h" for="ch" forName="dot6" refType="userD"/>
                  <dgm:constr type="ctrX" for="ch" forName="dotArrow1" refType="w" fact="0.6441"/>
                  <dgm:constr type="ctrY" for="ch" forName="dotArrow1" refType="h" fact="0.0496"/>
                  <dgm:constr type="w" for="ch" forName="dotArrow1" refType="userD"/>
                  <dgm:constr type="h" for="ch" forName="dotArrow1" refType="userD"/>
                  <dgm:constr type="ctrX" for="ch" forName="dotArrow2" refType="w" fact="0.6679"/>
                  <dgm:constr type="ctrY" for="ch" forName="dotArrow2" refType="h" fact="0.0282"/>
                  <dgm:constr type="w" for="ch" forName="dotArrow2" refType="userD"/>
                  <dgm:constr type="h" for="ch" forName="dotArrow2" refType="userD"/>
                  <dgm:constr type="ctrX" for="ch" forName="dotArrow3" refType="w" fact="0.6917"/>
                  <dgm:constr type="ctrY" for="ch" forName="dotArrow3" refType="h" fact="0.0068"/>
                  <dgm:constr type="w" for="ch" forName="dotArrow3" refType="userD"/>
                  <dgm:constr type="h" for="ch" forName="dotArrow3" refType="userD"/>
                  <dgm:constr type="ctrX" for="ch" forName="dotArrow4" refType="w" fact="0.7155"/>
                  <dgm:constr type="ctrY" for="ch" forName="dotArrow4" refType="h" fact="0.0282"/>
                  <dgm:constr type="w" for="ch" forName="dotArrow4" refType="userD"/>
                  <dgm:constr type="h" for="ch" forName="dotArrow4" refType="userD"/>
                  <dgm:constr type="ctrX" for="ch" forName="dotArrow5" refType="w" fact="0.7394"/>
                  <dgm:constr type="ctrY" for="ch" forName="dotArrow5" refType="h" fact="0.0496"/>
                  <dgm:constr type="w" for="ch" forName="dotArrow5" refType="userD"/>
                  <dgm:constr type="h" for="ch" forName="dotArrow5" refType="userD"/>
                  <dgm:constr type="ctrX" for="ch" forName="dotArrow6" refType="w" fact="0.6917"/>
                  <dgm:constr type="ctrY" for="ch" forName="dotArrow6" refType="h" fact="0.052"/>
                  <dgm:constr type="w" for="ch" forName="dotArrow6" refType="userD"/>
                  <dgm:constr type="h" for="ch" forName="dotArrow6" refType="userD"/>
                  <dgm:constr type="ctrX" for="ch" forName="dotArrow7" refType="w" fact="0.6917"/>
                  <dgm:constr type="ctrY" for="ch" forName="dotArrow7" refType="h" fact="0.0972"/>
                  <dgm:constr type="w" for="ch" forName="dotArrow7" refType="userD"/>
                  <dgm:constr type="h" for="ch" forName="dotArrow7" refType="userD"/>
                  <dgm:constr type="l" for="ch" forName="parTx1" refType="w" fact="0.1793"/>
                  <dgm:constr type="t" for="ch" forName="parTx1" refType="h" fact="0.9064"/>
                  <dgm:constr type="w" for="ch" forName="parTx1" refType="w" fact="0.3595"/>
                  <dgm:constr type="h" for="ch" forName="parTx1" refType="h" fact="0.1222"/>
                  <dgm:constr type="ctrX" for="ch" forName="picture1" refType="w" fact="0.163"/>
                  <dgm:constr type="ctrY" for="ch" forName="picture1" refType="h" fact="0.8922"/>
                  <dgm:constr type="w" for="ch" forName="picture1" refType="w" fact="0.1667"/>
                  <dgm:constr type="h" for="ch" forName="picture1" refType="h" fact="0.2113"/>
                  <dgm:constr type="l" for="ch" forName="parTx2" refType="w" fact="0.502"/>
                  <dgm:constr type="t" for="ch" forName="parTx2" refType="h" fact="0.7589"/>
                  <dgm:constr type="w" for="ch" forName="parTx2" refType="w" fact="0.3595"/>
                  <dgm:constr type="h" for="ch" forName="parTx2" refType="h" fact="0.1222"/>
                  <dgm:constr type="ctrX" for="ch" forName="picture2" refType="w" fact="0.4857"/>
                  <dgm:constr type="ctrY" for="ch" forName="picture2" refType="h" fact="0.7447"/>
                  <dgm:constr type="w" for="ch" forName="picture2" refType="w" fact="0.1667"/>
                  <dgm:constr type="h" for="ch" forName="picture2" refType="h" fact="0.2113"/>
                  <dgm:constr type="l" for="ch" forName="parTx3" refType="w" fact="0.6394"/>
                  <dgm:constr type="t" for="ch" forName="parTx3" refType="h" fact="0.5263"/>
                  <dgm:constr type="w" for="ch" forName="parTx3" refType="w" fact="0.3595"/>
                  <dgm:constr type="h" for="ch" forName="parTx3" refType="h" fact="0.1222"/>
                  <dgm:constr type="ctrX" for="ch" forName="picture3" refType="w" fact="0.6231"/>
                  <dgm:constr type="ctrY" for="ch" forName="picture3" refType="h" fact="0.5121"/>
                  <dgm:constr type="w" for="ch" forName="picture3" refType="w" fact="0.1667"/>
                  <dgm:constr type="h" for="ch" forName="picture3" refType="h" fact="0.2113"/>
                  <dgm:constr type="l" for="ch" forName="parTx4" refType="w" fact="0.6997"/>
                  <dgm:constr type="t" for="ch" forName="parTx4" refType="h" fact="0.2492"/>
                  <dgm:constr type="w" for="ch" forName="parTx4" refType="w" fact="0.3595"/>
                  <dgm:constr type="h" for="ch" forName="parTx4" refType="h" fact="0.1222"/>
                  <dgm:constr type="ctrX" for="ch" forName="picture4" refType="w" fact="0.6834"/>
                  <dgm:constr type="ctrY" for="ch" forName="picture4" refType="h" fact="0.235"/>
                  <dgm:constr type="w" for="ch" forName="picture4" refType="w" fact="0.1667"/>
                  <dgm:constr type="h" for="ch" forName="picture4" refType="h" fact="0.2113"/>
                </dgm:constrLst>
              </dgm:else>
            </dgm:choose>
          </dgm:if>
          <dgm:else name="Name38">
            <dgm:choose name="Name39">
              <dgm:if name="Name40"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6747"/>
                  <dgm:constr type="ctrY" for="ch" forName="dot1" refType="h" fact="0.8215"/>
                  <dgm:constr type="w" for="ch" forName="dot1" refType="userD"/>
                  <dgm:constr type="h" for="ch" forName="dot1" refType="userD"/>
                  <dgm:constr type="ctrX" for="ch" forName="dot2" refType="w" fact="0.7051"/>
                  <dgm:constr type="ctrY" for="ch" forName="dot2" refType="h" fact="0.843"/>
                  <dgm:constr type="w" for="ch" forName="dot2" refType="userD"/>
                  <dgm:constr type="h" for="ch" forName="dot2" refType="userD"/>
                  <dgm:constr type="ctrX" for="ch" forName="dot3" refType="w" fact="0.7365"/>
                  <dgm:constr type="ctrY" for="ch" forName="dot3" refType="h" fact="0.8607"/>
                  <dgm:constr type="w" for="ch" forName="dot3" refType="userD"/>
                  <dgm:constr type="h" for="ch" forName="dot3" refType="userD"/>
                  <dgm:constr type="ctrX" for="ch" forName="dot4" refType="w" fact="0.7687"/>
                  <dgm:constr type="ctrY" for="ch" forName="dot4" refType="h" fact="0.8745"/>
                  <dgm:constr type="w" for="ch" forName="dot4" refType="userD"/>
                  <dgm:constr type="h" for="ch" forName="dot4" refType="userD"/>
                  <dgm:constr type="ctrX" for="ch" forName="dot5" refType="w" fact="0.5325"/>
                  <dgm:constr type="ctrY" for="ch" forName="dot5" refType="h" fact="0.6419"/>
                  <dgm:constr type="w" for="ch" forName="dot5" refType="userD"/>
                  <dgm:constr type="h" for="ch" forName="dot5" refType="userD"/>
                  <dgm:constr type="ctrX" for="ch" forName="dot6" refType="w" fact="0.4514"/>
                  <dgm:constr type="ctrY" for="ch" forName="dot6" refType="h" fact="0.3784"/>
                  <dgm:constr type="w" for="ch" forName="dot6" refType="userD"/>
                  <dgm:constr type="h" for="ch" forName="dot6" refType="userD"/>
                  <dgm:constr type="ctrX" for="ch" forName="dotArrow1" refType="w" fact="0.4733"/>
                  <dgm:constr type="ctrY" for="ch" forName="dotArrow1" refType="h" fact="0.0496"/>
                  <dgm:constr type="w" for="ch" forName="dotArrow1" refType="userD"/>
                  <dgm:constr type="h" for="ch" forName="dotArrow1" refType="userD"/>
                  <dgm:constr type="ctrX" for="ch" forName="dotArrow2" refType="w" fact="0.4538"/>
                  <dgm:constr type="ctrY" for="ch" forName="dotArrow2" refType="h" fact="0.0282"/>
                  <dgm:constr type="w" for="ch" forName="dotArrow2" refType="userD"/>
                  <dgm:constr type="h" for="ch" forName="dotArrow2" refType="userD"/>
                  <dgm:constr type="ctrX" for="ch" forName="dotArrow3" refType="w" fact="0.4343"/>
                  <dgm:constr type="ctrY" for="ch" forName="dotArrow3" refType="h" fact="0.0068"/>
                  <dgm:constr type="w" for="ch" forName="dotArrow3" refType="userD"/>
                  <dgm:constr type="h" for="ch" forName="dotArrow3" refType="userD"/>
                  <dgm:constr type="ctrX" for="ch" forName="dotArrow4" refType="w" fact="0.4149"/>
                  <dgm:constr type="ctrY" for="ch" forName="dotArrow4" refType="h" fact="0.0282"/>
                  <dgm:constr type="w" for="ch" forName="dotArrow4" refType="userD"/>
                  <dgm:constr type="h" for="ch" forName="dotArrow4" refType="userD"/>
                  <dgm:constr type="ctrX" for="ch" forName="dotArrow5" refType="w" fact="0.3954"/>
                  <dgm:constr type="ctrY" for="ch" forName="dotArrow5" refType="h" fact="0.0496"/>
                  <dgm:constr type="w" for="ch" forName="dotArrow5" refType="userD"/>
                  <dgm:constr type="h" for="ch" forName="dotArrow5" refType="userD"/>
                  <dgm:constr type="ctrX" for="ch" forName="dotArrow6" refType="w" fact="0.4343"/>
                  <dgm:constr type="ctrY" for="ch" forName="dotArrow6" refType="h" fact="0.052"/>
                  <dgm:constr type="w" for="ch" forName="dotArrow6" refType="userD"/>
                  <dgm:constr type="h" for="ch" forName="dotArrow6" refType="userD"/>
                  <dgm:constr type="ctrX" for="ch" forName="dotArrow7" refType="w" fact="0.4343"/>
                  <dgm:constr type="ctrY" for="ch" forName="dotArrow7" refType="h" fact="0.0972"/>
                  <dgm:constr type="w" for="ch" forName="dotArrow7" refType="userD"/>
                  <dgm:constr type="h" for="ch" forName="dotArrow7" refType="userD"/>
                  <dgm:constr type="r" for="ch" forName="parTx1" refType="w" fact="0.8534"/>
                  <dgm:constr type="t" for="ch" forName="parTx1" refType="h" fact="0.9095"/>
                  <dgm:constr type="w" for="ch" forName="parTx1" refType="w" fact="0.294"/>
                  <dgm:constr type="h" for="ch" forName="parTx1" refType="h" fact="0.1222"/>
                  <dgm:constr type="ctrX" for="ch" forName="picture1" refType="w" fact="0.8667"/>
                  <dgm:constr type="ctrY" for="ch" forName="picture1" refType="h" fact="0.8922"/>
                  <dgm:constr type="w" for="ch" forName="picture1" refType="w" fact="0.1363"/>
                  <dgm:constr type="h" for="ch" forName="picture1" refType="h" fact="0.211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895"/>
                  <dgm:constr type="t" for="ch" forName="parTx2" refType="h" fact="0.762"/>
                  <dgm:constr type="w" for="ch" forName="parTx2" refType="w" fact="0.294"/>
                  <dgm:constr type="h" for="ch" forName="parTx2" refType="h" fact="0.1222"/>
                  <dgm:constr type="ctrX" for="ch" forName="picture2" refType="w" fact="0.6028"/>
                  <dgm:constr type="ctrY" for="ch" forName="picture2" refType="h" fact="0.7447"/>
                  <dgm:constr type="w" for="ch" forName="picture2" refType="w" fact="0.1363"/>
                  <dgm:constr type="h" for="ch" forName="picture2" refType="h" fact="0.211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771"/>
                  <dgm:constr type="t" for="ch" forName="parTx3" refType="h" fact="0.5294"/>
                  <dgm:constr type="w" for="ch" forName="parTx3" refType="w" fact="0.294"/>
                  <dgm:constr type="h" for="ch" forName="parTx3" refType="h" fact="0.1222"/>
                  <dgm:constr type="ctrX" for="ch" forName="picture3" refType="w" fact="0.4905"/>
                  <dgm:constr type="ctrY" for="ch" forName="picture3" refType="h" fact="0.5121"/>
                  <dgm:constr type="w" for="ch" forName="picture3" refType="w" fact="0.1363"/>
                  <dgm:constr type="h" for="ch" forName="picture3" refType="h" fact="0.211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278"/>
                  <dgm:constr type="t" for="ch" forName="parTx4" refType="h" fact="0.2523"/>
                  <dgm:constr type="w" for="ch" forName="parTx4" refType="w" fact="0.294"/>
                  <dgm:constr type="h" for="ch" forName="parTx4" refType="h" fact="0.1222"/>
                  <dgm:constr type="ctrX" for="ch" forName="picture4" refType="w" fact="0.4412"/>
                  <dgm:constr type="ctrY" for="ch" forName="picture4" refType="h" fact="0.235"/>
                  <dgm:constr type="w" for="ch" forName="picture4" refType="w" fact="0.1363"/>
                  <dgm:constr type="h" for="ch" forName="picture4" refType="h" fact="0.2113"/>
                  <dgm:constr type="r" for="ch" forName="desTx4" refType="l" refFor="ch" refForName="parTx4"/>
                  <dgm:constr type="l" for="ch" forName="desTx4"/>
                  <dgm:constr type="t" for="ch" forName="desTx4" refType="t" refFor="ch" refForName="parTx4"/>
                  <dgm:constr type="h" for="ch" forName="desTx4" refType="h" refFor="ch" refForName="parTx4"/>
                </dgm:constrLst>
              </dgm:if>
              <dgm:else name="Name41">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6022"/>
                  <dgm:constr type="ctrY" for="ch" forName="dot1" refType="h" fact="0.8215"/>
                  <dgm:constr type="w" for="ch" forName="dot1" refType="userD"/>
                  <dgm:constr type="h" for="ch" forName="dot1" refType="userD"/>
                  <dgm:constr type="ctrX" for="ch" forName="dot2" refType="w" fact="0.6394"/>
                  <dgm:constr type="ctrY" for="ch" forName="dot2" refType="h" fact="0.843"/>
                  <dgm:constr type="w" for="ch" forName="dot2" refType="userD"/>
                  <dgm:constr type="h" for="ch" forName="dot2" refType="userD"/>
                  <dgm:constr type="ctrX" for="ch" forName="dot3" refType="w" fact="0.6777"/>
                  <dgm:constr type="ctrY" for="ch" forName="dot3" refType="h" fact="0.8607"/>
                  <dgm:constr type="w" for="ch" forName="dot3" refType="userD"/>
                  <dgm:constr type="h" for="ch" forName="dot3" refType="userD"/>
                  <dgm:constr type="ctrX" for="ch" forName="dot4" refType="w" fact="0.7171"/>
                  <dgm:constr type="ctrY" for="ch" forName="dot4" refType="h" fact="0.8745"/>
                  <dgm:constr type="w" for="ch" forName="dot4" refType="userD"/>
                  <dgm:constr type="h" for="ch" forName="dot4" refType="userD"/>
                  <dgm:constr type="ctrX" for="ch" forName="dot5" refType="w" fact="0.4283"/>
                  <dgm:constr type="ctrY" for="ch" forName="dot5" refType="h" fact="0.6419"/>
                  <dgm:constr type="w" for="ch" forName="dot5" refType="userD"/>
                  <dgm:constr type="h" for="ch" forName="dot5" refType="userD"/>
                  <dgm:constr type="ctrX" for="ch" forName="dot6" refType="w" fact="0.3291"/>
                  <dgm:constr type="ctrY" for="ch" forName="dot6" refType="h" fact="0.3784"/>
                  <dgm:constr type="w" for="ch" forName="dot6" refType="userD"/>
                  <dgm:constr type="h" for="ch" forName="dot6" refType="userD"/>
                  <dgm:constr type="ctrX" for="ch" forName="dotArrow1" refType="w" fact="0.3559"/>
                  <dgm:constr type="ctrY" for="ch" forName="dotArrow1" refType="h" fact="0.0496"/>
                  <dgm:constr type="w" for="ch" forName="dotArrow1" refType="userD"/>
                  <dgm:constr type="h" for="ch" forName="dotArrow1" refType="userD"/>
                  <dgm:constr type="ctrX" for="ch" forName="dotArrow2" refType="w" fact="0.3321"/>
                  <dgm:constr type="ctrY" for="ch" forName="dotArrow2" refType="h" fact="0.0282"/>
                  <dgm:constr type="w" for="ch" forName="dotArrow2" refType="userD"/>
                  <dgm:constr type="h" for="ch" forName="dotArrow2" refType="userD"/>
                  <dgm:constr type="ctrX" for="ch" forName="dotArrow3" refType="w" fact="0.3083"/>
                  <dgm:constr type="ctrY" for="ch" forName="dotArrow3" refType="h" fact="0.0068"/>
                  <dgm:constr type="w" for="ch" forName="dotArrow3" refType="userD"/>
                  <dgm:constr type="h" for="ch" forName="dotArrow3" refType="userD"/>
                  <dgm:constr type="ctrX" for="ch" forName="dotArrow4" refType="w" fact="0.2845"/>
                  <dgm:constr type="ctrY" for="ch" forName="dotArrow4" refType="h" fact="0.0282"/>
                  <dgm:constr type="w" for="ch" forName="dotArrow4" refType="userD"/>
                  <dgm:constr type="h" for="ch" forName="dotArrow4" refType="userD"/>
                  <dgm:constr type="ctrX" for="ch" forName="dotArrow5" refType="w" fact="0.2606"/>
                  <dgm:constr type="ctrY" for="ch" forName="dotArrow5" refType="h" fact="0.0496"/>
                  <dgm:constr type="w" for="ch" forName="dotArrow5" refType="userD"/>
                  <dgm:constr type="h" for="ch" forName="dotArrow5" refType="userD"/>
                  <dgm:constr type="ctrX" for="ch" forName="dotArrow6" refType="w" fact="0.3083"/>
                  <dgm:constr type="ctrY" for="ch" forName="dotArrow6" refType="h" fact="0.052"/>
                  <dgm:constr type="w" for="ch" forName="dotArrow6" refType="userD"/>
                  <dgm:constr type="h" for="ch" forName="dotArrow6" refType="userD"/>
                  <dgm:constr type="ctrX" for="ch" forName="dotArrow7" refType="w" fact="0.3083"/>
                  <dgm:constr type="ctrY" for="ch" forName="dotArrow7" refType="h" fact="0.0972"/>
                  <dgm:constr type="w" for="ch" forName="dotArrow7" refType="userD"/>
                  <dgm:constr type="h" for="ch" forName="dotArrow7" refType="userD"/>
                  <dgm:constr type="r" for="ch" forName="parTx1" refType="w" fact="0.8207"/>
                  <dgm:constr type="t" for="ch" forName="parTx1" refType="h" fact="0.9064"/>
                  <dgm:constr type="w" for="ch" forName="parTx1" refType="w" fact="0.3595"/>
                  <dgm:constr type="h" for="ch" forName="parTx1" refType="h" fact="0.1222"/>
                  <dgm:constr type="ctrX" for="ch" forName="picture1" refType="w" fact="0.837"/>
                  <dgm:constr type="ctrY" for="ch" forName="picture1" refType="h" fact="0.8922"/>
                  <dgm:constr type="w" for="ch" forName="picture1" refType="w" fact="0.1667"/>
                  <dgm:constr type="h" for="ch" forName="picture1" refType="h" fact="0.2113"/>
                  <dgm:constr type="r" for="ch" forName="parTx2" refType="w" fact="0.498"/>
                  <dgm:constr type="t" for="ch" forName="parTx2" refType="h" fact="0.7589"/>
                  <dgm:constr type="w" for="ch" forName="parTx2" refType="w" fact="0.3595"/>
                  <dgm:constr type="h" for="ch" forName="parTx2" refType="h" fact="0.1222"/>
                  <dgm:constr type="ctrX" for="ch" forName="picture2" refType="w" fact="0.5143"/>
                  <dgm:constr type="ctrY" for="ch" forName="picture2" refType="h" fact="0.7447"/>
                  <dgm:constr type="w" for="ch" forName="picture2" refType="w" fact="0.1667"/>
                  <dgm:constr type="h" for="ch" forName="picture2" refType="h" fact="0.2113"/>
                  <dgm:constr type="r" for="ch" forName="parTx3" refType="w" fact="0.3606"/>
                  <dgm:constr type="t" for="ch" forName="parTx3" refType="h" fact="0.5263"/>
                  <dgm:constr type="w" for="ch" forName="parTx3" refType="w" fact="0.3595"/>
                  <dgm:constr type="h" for="ch" forName="parTx3" refType="h" fact="0.1222"/>
                  <dgm:constr type="ctrX" for="ch" forName="picture3" refType="w" fact="0.3769"/>
                  <dgm:constr type="ctrY" for="ch" forName="picture3" refType="h" fact="0.5121"/>
                  <dgm:constr type="w" for="ch" forName="picture3" refType="w" fact="0.1667"/>
                  <dgm:constr type="h" for="ch" forName="picture3" refType="h" fact="0.2113"/>
                  <dgm:constr type="r" for="ch" forName="parTx4" refType="w" fact="0.3003"/>
                  <dgm:constr type="t" for="ch" forName="parTx4" refType="h" fact="0.2492"/>
                  <dgm:constr type="w" for="ch" forName="parTx4" refType="w" fact="0.3595"/>
                  <dgm:constr type="h" for="ch" forName="parTx4" refType="h" fact="0.1222"/>
                  <dgm:constr type="ctrX" for="ch" forName="picture4" refType="w" fact="0.3166"/>
                  <dgm:constr type="ctrY" for="ch" forName="picture4" refType="h" fact="0.235"/>
                  <dgm:constr type="w" for="ch" forName="picture4" refType="w" fact="0.1667"/>
                  <dgm:constr type="h" for="ch" forName="picture4" refType="h" fact="0.2113"/>
                </dgm:constrLst>
              </dgm:else>
            </dgm:choose>
          </dgm:else>
        </dgm:choose>
      </dgm:if>
      <dgm:if name="Name42" axis="ch" ptType="node" func="cnt" op="equ" val="5">
        <dgm:choose name="Name43">
          <dgm:if name="Name44" func="var" arg="dir" op="equ" val="norm">
            <dgm:choose name="Name45">
              <dgm:if name="Name46"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3263"/>
                  <dgm:constr type="ctrY" for="ch" forName="dot1" refType="h" fact="0.8674"/>
                  <dgm:constr type="w" for="ch" forName="dot1" refType="userD"/>
                  <dgm:constr type="h" for="ch" forName="dot1" refType="userD"/>
                  <dgm:constr type="ctrX" for="ch" forName="dot2" refType="w" fact="0.3001"/>
                  <dgm:constr type="ctrY" for="ch" forName="dot2" refType="h" fact="0.8824"/>
                  <dgm:constr type="w" for="ch" forName="dot2" refType="userD"/>
                  <dgm:constr type="h" for="ch" forName="dot2" refType="userD"/>
                  <dgm:constr type="ctrX" for="ch" forName="dot3" refType="w" fact="0.2733"/>
                  <dgm:constr type="ctrY" for="ch" forName="dot3" refType="h" fact="0.8948"/>
                  <dgm:constr type="w" for="ch" forName="dot3" refType="userD"/>
                  <dgm:constr type="h" for="ch" forName="dot3" refType="userD"/>
                  <dgm:constr type="ctrX" for="ch" forName="dot4" refType="w" fact="0.2462"/>
                  <dgm:constr type="ctrY" for="ch" forName="dot4" refType="h" fact="0.9044"/>
                  <dgm:constr type="w" for="ch" forName="dot4" refType="userD"/>
                  <dgm:constr type="h" for="ch" forName="dot4" refType="userD"/>
                  <dgm:constr type="ctrX" for="ch" forName="dot5" refType="w" fact="0.4691"/>
                  <dgm:constr type="ctrY" for="ch" forName="dot5" refType="h" fact="0.7222"/>
                  <dgm:constr type="w" for="ch" forName="dot5" refType="userD"/>
                  <dgm:constr type="h" for="ch" forName="dot5" refType="userD"/>
                  <dgm:constr type="ctrX" for="ch" forName="dot6" refType="w" fact="0.4484"/>
                  <dgm:constr type="ctrY" for="ch" forName="dot6" refType="h" fact="0.7518"/>
                  <dgm:constr type="w" for="ch" forName="dot6" refType="userD"/>
                  <dgm:constr type="h" for="ch" forName="dot6" refType="userD"/>
                  <dgm:constr type="ctrX" for="ch" forName="dot7" refType="w" fact="0.5549"/>
                  <dgm:constr type="ctrY" for="ch" forName="dot7" refType="h" fact="0.5422"/>
                  <dgm:constr type="w" for="ch" forName="dot7" refType="userD"/>
                  <dgm:constr type="h" for="ch" forName="dot7" refType="userD"/>
                  <dgm:constr type="ctrX" for="ch" forName="dot8" refType="w" fact="0.601"/>
                  <dgm:constr type="ctrY" for="ch" forName="dot8" refType="h" fact="0.3229"/>
                  <dgm:constr type="w" for="ch" forName="dot8" refType="userD"/>
                  <dgm:constr type="h" for="ch" forName="dot8" refType="userD"/>
                  <dgm:constr type="ctrX" for="ch" forName="dotArrow1" refType="w" fact="0.5779"/>
                  <dgm:constr type="ctrY" for="ch" forName="dotArrow1" refType="h" fact="0.0635"/>
                  <dgm:constr type="w" for="ch" forName="dotArrow1" refType="userD"/>
                  <dgm:constr type="h" for="ch" forName="dotArrow1" refType="userD"/>
                  <dgm:constr type="ctrX" for="ch" forName="dotArrow2" refType="w" fact="0.5951"/>
                  <dgm:constr type="ctrY" for="ch" forName="dotArrow2" refType="h" fact="0.0448"/>
                  <dgm:constr type="w" for="ch" forName="dotArrow2" refType="userD"/>
                  <dgm:constr type="h" for="ch" forName="dotArrow2" refType="userD"/>
                  <dgm:constr type="ctrX" for="ch" forName="dotArrow3" refType="w" fact="0.6123"/>
                  <dgm:constr type="ctrY" for="ch" forName="dotArrow3" refType="h" fact="0.026"/>
                  <dgm:constr type="w" for="ch" forName="dotArrow3" refType="userD"/>
                  <dgm:constr type="h" for="ch" forName="dotArrow3" refType="userD"/>
                  <dgm:constr type="ctrX" for="ch" forName="dotArrow4" refType="w" fact="0.6295"/>
                  <dgm:constr type="ctrY" for="ch" forName="dotArrow4" refType="h" fact="0.0448"/>
                  <dgm:constr type="w" for="ch" forName="dotArrow4" refType="userD"/>
                  <dgm:constr type="h" for="ch" forName="dotArrow4" refType="userD"/>
                  <dgm:constr type="ctrX" for="ch" forName="dotArrow5" refType="w" fact="0.6467"/>
                  <dgm:constr type="ctrY" for="ch" forName="dotArrow5" refType="h" fact="0.0635"/>
                  <dgm:constr type="w" for="ch" forName="dotArrow5" refType="userD"/>
                  <dgm:constr type="h" for="ch" forName="dotArrow5" refType="userD"/>
                  <dgm:constr type="ctrX" for="ch" forName="dotArrow6" refType="w" fact="0.6123"/>
                  <dgm:constr type="ctrY" for="ch" forName="dotArrow6" refType="h" fact="0.0656"/>
                  <dgm:constr type="w" for="ch" forName="dotArrow6" refType="userD"/>
                  <dgm:constr type="h" for="ch" forName="dotArrow6" refType="userD"/>
                  <dgm:constr type="ctrX" for="ch" forName="dotArrow7" refType="w" fact="0.6123"/>
                  <dgm:constr type="ctrY" for="ch" forName="dotArrow7" refType="h" fact="0.1052"/>
                  <dgm:constr type="w" for="ch" forName="dotArrow7" refType="userD"/>
                  <dgm:constr type="h" for="ch" forName="dotArrow7" refType="userD"/>
                  <dgm:constr type="l" for="ch" forName="parTx1" refType="w" fact="0.1746"/>
                  <dgm:constr type="t" for="ch" forName="parTx1" refType="h" fact="0.9304"/>
                  <dgm:constr type="w" for="ch" forName="parTx1" refType="w" fact="0.2544"/>
                  <dgm:constr type="h" for="ch" forName="parTx1" refType="h" fact="0.0962"/>
                  <dgm:constr type="ctrX" for="ch" forName="picture1" refType="w" fact="0.1631"/>
                  <dgm:constr type="ctrY" for="ch" forName="picture1" refType="h" fact="0.9169"/>
                  <dgm:constr type="w" for="ch" forName="picture1" refType="w" fact="0.118"/>
                  <dgm:constr type="h" for="ch" forName="picture1" refType="h" fact="0.166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982"/>
                  <dgm:constr type="t" for="ch" forName="parTx2" refType="h" fact="0.8167"/>
                  <dgm:constr type="w" for="ch" forName="parTx2" refType="w" fact="0.2544"/>
                  <dgm:constr type="h" for="ch" forName="parTx2" refType="h" fact="0.0962"/>
                  <dgm:constr type="ctrX" for="ch" forName="picture2" refType="w" fact="0.3866"/>
                  <dgm:constr type="ctrY" for="ch" forName="picture2" refType="h" fact="0.8032"/>
                  <dgm:constr type="w" for="ch" forName="picture2" refType="w" fact="0.118"/>
                  <dgm:constr type="h" for="ch" forName="picture2" refType="h" fact="0.166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194"/>
                  <dgm:constr type="t" for="ch" forName="parTx3" refType="h" fact="0.6524"/>
                  <dgm:constr type="w" for="ch" forName="parTx3" refType="w" fact="0.2544"/>
                  <dgm:constr type="h" for="ch" forName="parTx3" refType="h" fact="0.0962"/>
                  <dgm:constr type="ctrX" for="ch" forName="picture3" refType="w" fact="0.5078"/>
                  <dgm:constr type="ctrY" for="ch" forName="picture3" refType="h" fact="0.6389"/>
                  <dgm:constr type="w" for="ch" forName="picture3" refType="w" fact="0.118"/>
                  <dgm:constr type="h" for="ch" forName="picture3" refType="h" fact="0.166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827"/>
                  <dgm:constr type="t" for="ch" forName="parTx4" refType="h" fact="0.4412"/>
                  <dgm:constr type="w" for="ch" forName="parTx4" refType="w" fact="0.2544"/>
                  <dgm:constr type="h" for="ch" forName="parTx4" refType="h" fact="0.0962"/>
                  <dgm:constr type="ctrX" for="ch" forName="picture4" refType="w" fact="0.5712"/>
                  <dgm:constr type="ctrY" for="ch" forName="picture4" refType="h" fact="0.4277"/>
                  <dgm:constr type="w" for="ch" forName="picture4" refType="w" fact="0.118"/>
                  <dgm:constr type="h" for="ch" forName="picture4" refType="h" fact="0.166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18"/>
                  <dgm:constr type="t" for="ch" forName="parTx5" refType="h" fact="0.2262"/>
                  <dgm:constr type="w" for="ch" forName="parTx5" refType="w" fact="0.2544"/>
                  <dgm:constr type="h" for="ch" forName="parTx5" refType="h" fact="0.0962"/>
                  <dgm:constr type="ctrX" for="ch" forName="picture5" refType="w" fact="0.6064"/>
                  <dgm:constr type="ctrY" for="ch" forName="picture5" refType="h" fact="0.2127"/>
                  <dgm:constr type="w" for="ch" forName="picture5" refType="w" fact="0.118"/>
                  <dgm:constr type="h" for="ch" forName="picture5" refType="h" fact="0.1663"/>
                  <dgm:constr type="l" for="ch" forName="desTx5" refType="r" refFor="ch" refForName="parTx5"/>
                  <dgm:constr type="r" for="ch" forName="desTx5" refType="w"/>
                  <dgm:constr type="t" for="ch" forName="desTx5" refType="t" refFor="ch" refForName="parTx5"/>
                  <dgm:constr type="h" for="ch" forName="desTx5" refType="h" refFor="ch" refForName="parTx5"/>
                </dgm:constrLst>
              </dgm:if>
              <dgm:else name="Name47">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3951"/>
                  <dgm:constr type="ctrY" for="ch" forName="dot1" refType="h" fact="0.8674"/>
                  <dgm:constr type="w" for="ch" forName="dot1" refType="userD"/>
                  <dgm:constr type="h" for="ch" forName="dot1" refType="userD"/>
                  <dgm:constr type="ctrX" for="ch" forName="dot2" refType="w" fact="0.3634"/>
                  <dgm:constr type="ctrY" for="ch" forName="dot2" refType="h" fact="0.8824"/>
                  <dgm:constr type="w" for="ch" forName="dot2" refType="userD"/>
                  <dgm:constr type="h" for="ch" forName="dot2" refType="userD"/>
                  <dgm:constr type="ctrX" for="ch" forName="dot3" refType="w" fact="0.331"/>
                  <dgm:constr type="ctrY" for="ch" forName="dot3" refType="h" fact="0.8948"/>
                  <dgm:constr type="w" for="ch" forName="dot3" refType="userD"/>
                  <dgm:constr type="h" for="ch" forName="dot3" refType="userD"/>
                  <dgm:constr type="ctrX" for="ch" forName="dot4" refType="w" fact="0.2981"/>
                  <dgm:constr type="ctrY" for="ch" forName="dot4" refType="h" fact="0.9044"/>
                  <dgm:constr type="w" for="ch" forName="dot4" refType="userD"/>
                  <dgm:constr type="h" for="ch" forName="dot4" refType="userD"/>
                  <dgm:constr type="ctrX" for="ch" forName="dot5" refType="w" fact="0.5681"/>
                  <dgm:constr type="ctrY" for="ch" forName="dot5" refType="h" fact="0.7222"/>
                  <dgm:constr type="w" for="ch" forName="dot5" refType="userD"/>
                  <dgm:constr type="h" for="ch" forName="dot5" refType="userD"/>
                  <dgm:constr type="ctrX" for="ch" forName="dot6" refType="w" fact="0.543"/>
                  <dgm:constr type="ctrY" for="ch" forName="dot6" refType="h" fact="0.7518"/>
                  <dgm:constr type="w" for="ch" forName="dot6" refType="userD"/>
                  <dgm:constr type="h" for="ch" forName="dot6" refType="userD"/>
                  <dgm:constr type="ctrX" for="ch" forName="dot7" refType="w" fact="0.672"/>
                  <dgm:constr type="ctrY" for="ch" forName="dot7" refType="h" fact="0.5422"/>
                  <dgm:constr type="w" for="ch" forName="dot7" refType="userD"/>
                  <dgm:constr type="h" for="ch" forName="dot7" refType="userD"/>
                  <dgm:constr type="ctrX" for="ch" forName="dot8" refType="w" fact="0.7278"/>
                  <dgm:constr type="ctrY" for="ch" forName="dot8" refType="h" fact="0.3229"/>
                  <dgm:constr type="w" for="ch" forName="dot8" refType="userD"/>
                  <dgm:constr type="h" for="ch" forName="dot8" refType="userD"/>
                  <dgm:constr type="ctrX" for="ch" forName="dotArrow1" refType="w" fact="0.6999"/>
                  <dgm:constr type="ctrY" for="ch" forName="dotArrow1" refType="h" fact="0.0635"/>
                  <dgm:constr type="w" for="ch" forName="dotArrow1" refType="userD"/>
                  <dgm:constr type="h" for="ch" forName="dotArrow1" refType="userD"/>
                  <dgm:constr type="ctrX" for="ch" forName="dotArrow2" refType="w" fact="0.7207"/>
                  <dgm:constr type="ctrY" for="ch" forName="dotArrow2" refType="h" fact="0.0448"/>
                  <dgm:constr type="w" for="ch" forName="dotArrow2" refType="userD"/>
                  <dgm:constr type="h" for="ch" forName="dotArrow2" refType="userD"/>
                  <dgm:constr type="ctrX" for="ch" forName="dotArrow3" refType="w" fact="0.7415"/>
                  <dgm:constr type="ctrY" for="ch" forName="dotArrow3" refType="h" fact="0.026"/>
                  <dgm:constr type="w" for="ch" forName="dotArrow3" refType="userD"/>
                  <dgm:constr type="h" for="ch" forName="dotArrow3" refType="userD"/>
                  <dgm:constr type="ctrX" for="ch" forName="dotArrow4" refType="w" fact="0.7624"/>
                  <dgm:constr type="ctrY" for="ch" forName="dotArrow4" refType="h" fact="0.0448"/>
                  <dgm:constr type="w" for="ch" forName="dotArrow4" refType="userD"/>
                  <dgm:constr type="h" for="ch" forName="dotArrow4" refType="userD"/>
                  <dgm:constr type="ctrX" for="ch" forName="dotArrow5" refType="w" fact="0.7832"/>
                  <dgm:constr type="ctrY" for="ch" forName="dotArrow5" refType="h" fact="0.0635"/>
                  <dgm:constr type="w" for="ch" forName="dotArrow5" refType="userD"/>
                  <dgm:constr type="h" for="ch" forName="dotArrow5" refType="userD"/>
                  <dgm:constr type="ctrX" for="ch" forName="dotArrow6" refType="w" fact="0.7415"/>
                  <dgm:constr type="ctrY" for="ch" forName="dotArrow6" refType="h" fact="0.0656"/>
                  <dgm:constr type="w" for="ch" forName="dotArrow6" refType="userD"/>
                  <dgm:constr type="h" for="ch" forName="dotArrow6" refType="userD"/>
                  <dgm:constr type="ctrX" for="ch" forName="dotArrow7" refType="w" fact="0.7415"/>
                  <dgm:constr type="ctrY" for="ch" forName="dotArrow7" refType="h" fact="0.1052"/>
                  <dgm:constr type="w" for="ch" forName="dotArrow7" refType="userD"/>
                  <dgm:constr type="h" for="ch" forName="dotArrow7" refType="userD"/>
                  <dgm:constr type="l" for="ch" forName="parTx1" refType="w" fact="0.2115"/>
                  <dgm:constr type="t" for="ch" forName="parTx1" refType="h" fact="0.928"/>
                  <dgm:constr type="w" for="ch" forName="parTx1" refType="w" fact="0.3081"/>
                  <dgm:constr type="h" for="ch" forName="parTx1" refType="h" fact="0.0962"/>
                  <dgm:constr type="ctrX" for="ch" forName="picture1" refType="w" fact="0.1975"/>
                  <dgm:constr type="ctrY" for="ch" forName="picture1" refType="h" fact="0.9169"/>
                  <dgm:constr type="w" for="ch" forName="picture1" refType="w" fact="0.1429"/>
                  <dgm:constr type="h" for="ch" forName="picture1" refType="h" fact="0.1663"/>
                  <dgm:constr type="l" for="ch" forName="parTx2" refType="w" fact="0.4822"/>
                  <dgm:constr type="t" for="ch" forName="parTx2" refType="h" fact="0.8143"/>
                  <dgm:constr type="w" for="ch" forName="parTx2" refType="w" fact="0.3081"/>
                  <dgm:constr type="h" for="ch" forName="parTx2" refType="h" fact="0.0962"/>
                  <dgm:constr type="ctrX" for="ch" forName="picture2" refType="w" fact="0.4682"/>
                  <dgm:constr type="ctrY" for="ch" forName="picture2" refType="h" fact="0.8032"/>
                  <dgm:constr type="w" for="ch" forName="picture2" refType="w" fact="0.1429"/>
                  <dgm:constr type="h" for="ch" forName="picture2" refType="h" fact="0.1663"/>
                  <dgm:constr type="l" for="ch" forName="parTx3" refType="w" fact="0.629"/>
                  <dgm:constr type="t" for="ch" forName="parTx3" refType="h" fact="0.65"/>
                  <dgm:constr type="w" for="ch" forName="parTx3" refType="w" fact="0.3081"/>
                  <dgm:constr type="h" for="ch" forName="parTx3" refType="h" fact="0.0962"/>
                  <dgm:constr type="ctrX" for="ch" forName="picture3" refType="w" fact="0.615"/>
                  <dgm:constr type="ctrY" for="ch" forName="picture3" refType="h" fact="0.6389"/>
                  <dgm:constr type="w" for="ch" forName="picture3" refType="w" fact="0.1429"/>
                  <dgm:constr type="h" for="ch" forName="picture3" refType="h" fact="0.1663"/>
                  <dgm:constr type="l" for="ch" forName="parTx4" refType="w" fact="0.7057"/>
                  <dgm:constr type="t" for="ch" forName="parTx4" refType="h" fact="0.4388"/>
                  <dgm:constr type="w" for="ch" forName="parTx4" refType="w" fact="0.3081"/>
                  <dgm:constr type="h" for="ch" forName="parTx4" refType="h" fact="0.0962"/>
                  <dgm:constr type="ctrX" for="ch" forName="picture4" refType="w" fact="0.6917"/>
                  <dgm:constr type="ctrY" for="ch" forName="picture4" refType="h" fact="0.4277"/>
                  <dgm:constr type="w" for="ch" forName="picture4" refType="w" fact="0.1429"/>
                  <dgm:constr type="h" for="ch" forName="picture4" refType="h" fact="0.1663"/>
                  <dgm:constr type="l" for="ch" forName="parTx5" refType="w" fact="0.7484"/>
                  <dgm:constr type="t" for="ch" forName="parTx5" refType="h" fact="0.2238"/>
                  <dgm:constr type="w" for="ch" forName="parTx5" refType="w" fact="0.3081"/>
                  <dgm:constr type="h" for="ch" forName="parTx5" refType="h" fact="0.0962"/>
                  <dgm:constr type="ctrX" for="ch" forName="picture5" refType="w" fact="0.7344"/>
                  <dgm:constr type="ctrY" for="ch" forName="picture5" refType="h" fact="0.2127"/>
                  <dgm:constr type="w" for="ch" forName="picture5" refType="w" fact="0.1429"/>
                  <dgm:constr type="h" for="ch" forName="picture5" refType="h" fact="0.1663"/>
                </dgm:constrLst>
              </dgm:else>
            </dgm:choose>
          </dgm:if>
          <dgm:else name="Name48">
            <dgm:choose name="Name49">
              <dgm:if name="Name50"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6737"/>
                  <dgm:constr type="ctrY" for="ch" forName="dot1" refType="h" fact="0.8674"/>
                  <dgm:constr type="w" for="ch" forName="dot1" refType="userD"/>
                  <dgm:constr type="h" for="ch" forName="dot1" refType="userD"/>
                  <dgm:constr type="ctrX" for="ch" forName="dot2" refType="w" fact="0.6999"/>
                  <dgm:constr type="ctrY" for="ch" forName="dot2" refType="h" fact="0.8824"/>
                  <dgm:constr type="w" for="ch" forName="dot2" refType="userD"/>
                  <dgm:constr type="h" for="ch" forName="dot2" refType="userD"/>
                  <dgm:constr type="ctrX" for="ch" forName="dot3" refType="w" fact="0.7267"/>
                  <dgm:constr type="ctrY" for="ch" forName="dot3" refType="h" fact="0.8948"/>
                  <dgm:constr type="w" for="ch" forName="dot3" refType="userD"/>
                  <dgm:constr type="h" for="ch" forName="dot3" refType="userD"/>
                  <dgm:constr type="ctrX" for="ch" forName="dot4" refType="w" fact="0.7538"/>
                  <dgm:constr type="ctrY" for="ch" forName="dot4" refType="h" fact="0.9044"/>
                  <dgm:constr type="w" for="ch" forName="dot4" refType="userD"/>
                  <dgm:constr type="h" for="ch" forName="dot4" refType="userD"/>
                  <dgm:constr type="ctrX" for="ch" forName="dot5" refType="w" fact="0.5309"/>
                  <dgm:constr type="ctrY" for="ch" forName="dot5" refType="h" fact="0.7222"/>
                  <dgm:constr type="w" for="ch" forName="dot5" refType="userD"/>
                  <dgm:constr type="h" for="ch" forName="dot5" refType="userD"/>
                  <dgm:constr type="ctrX" for="ch" forName="dot6" refType="w" fact="0.5516"/>
                  <dgm:constr type="ctrY" for="ch" forName="dot6" refType="h" fact="0.7518"/>
                  <dgm:constr type="w" for="ch" forName="dot6" refType="userD"/>
                  <dgm:constr type="h" for="ch" forName="dot6" refType="userD"/>
                  <dgm:constr type="ctrX" for="ch" forName="dot7" refType="w" fact="0.4451"/>
                  <dgm:constr type="ctrY" for="ch" forName="dot7" refType="h" fact="0.5422"/>
                  <dgm:constr type="w" for="ch" forName="dot7" refType="userD"/>
                  <dgm:constr type="h" for="ch" forName="dot7" refType="userD"/>
                  <dgm:constr type="ctrX" for="ch" forName="dot8" refType="w" fact="0.399"/>
                  <dgm:constr type="ctrY" for="ch" forName="dot8" refType="h" fact="0.3229"/>
                  <dgm:constr type="w" for="ch" forName="dot8" refType="userD"/>
                  <dgm:constr type="h" for="ch" forName="dot8" refType="userD"/>
                  <dgm:constr type="ctrX" for="ch" forName="dotArrow1" refType="w" fact="0.4221"/>
                  <dgm:constr type="ctrY" for="ch" forName="dotArrow1" refType="h" fact="0.0635"/>
                  <dgm:constr type="w" for="ch" forName="dotArrow1" refType="userD"/>
                  <dgm:constr type="h" for="ch" forName="dotArrow1" refType="userD"/>
                  <dgm:constr type="ctrX" for="ch" forName="dotArrow2" refType="w" fact="0.4049"/>
                  <dgm:constr type="ctrY" for="ch" forName="dotArrow2" refType="h" fact="0.0448"/>
                  <dgm:constr type="w" for="ch" forName="dotArrow2" refType="userD"/>
                  <dgm:constr type="h" for="ch" forName="dotArrow2" refType="userD"/>
                  <dgm:constr type="ctrX" for="ch" forName="dotArrow3" refType="w" fact="0.3877"/>
                  <dgm:constr type="ctrY" for="ch" forName="dotArrow3" refType="h" fact="0.026"/>
                  <dgm:constr type="w" for="ch" forName="dotArrow3" refType="userD"/>
                  <dgm:constr type="h" for="ch" forName="dotArrow3" refType="userD"/>
                  <dgm:constr type="ctrX" for="ch" forName="dotArrow4" refType="w" fact="0.3705"/>
                  <dgm:constr type="ctrY" for="ch" forName="dotArrow4" refType="h" fact="0.0448"/>
                  <dgm:constr type="w" for="ch" forName="dotArrow4" refType="userD"/>
                  <dgm:constr type="h" for="ch" forName="dotArrow4" refType="userD"/>
                  <dgm:constr type="ctrX" for="ch" forName="dotArrow5" refType="w" fact="0.3533"/>
                  <dgm:constr type="ctrY" for="ch" forName="dotArrow5" refType="h" fact="0.0635"/>
                  <dgm:constr type="w" for="ch" forName="dotArrow5" refType="userD"/>
                  <dgm:constr type="h" for="ch" forName="dotArrow5" refType="userD"/>
                  <dgm:constr type="ctrX" for="ch" forName="dotArrow6" refType="w" fact="0.3877"/>
                  <dgm:constr type="ctrY" for="ch" forName="dotArrow6" refType="h" fact="0.0656"/>
                  <dgm:constr type="w" for="ch" forName="dotArrow6" refType="userD"/>
                  <dgm:constr type="h" for="ch" forName="dotArrow6" refType="userD"/>
                  <dgm:constr type="ctrX" for="ch" forName="dotArrow7" refType="w" fact="0.3877"/>
                  <dgm:constr type="ctrY" for="ch" forName="dotArrow7" refType="h" fact="0.1052"/>
                  <dgm:constr type="w" for="ch" forName="dotArrow7" refType="userD"/>
                  <dgm:constr type="h" for="ch" forName="dotArrow7" refType="userD"/>
                  <dgm:constr type="r" for="ch" forName="parTx1" refType="w" fact="0.8254"/>
                  <dgm:constr type="t" for="ch" forName="parTx1" refType="h" fact="0.9304"/>
                  <dgm:constr type="w" for="ch" forName="parTx1" refType="w" fact="0.2544"/>
                  <dgm:constr type="h" for="ch" forName="parTx1" refType="h" fact="0.0962"/>
                  <dgm:constr type="ctrX" for="ch" forName="picture1" refType="w" fact="0.8369"/>
                  <dgm:constr type="ctrY" for="ch" forName="picture1" refType="h" fact="0.9169"/>
                  <dgm:constr type="w" for="ch" forName="picture1" refType="w" fact="0.118"/>
                  <dgm:constr type="h" for="ch" forName="picture1" refType="h" fact="0.166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018"/>
                  <dgm:constr type="t" for="ch" forName="parTx2" refType="h" fact="0.8167"/>
                  <dgm:constr type="w" for="ch" forName="parTx2" refType="w" fact="0.2544"/>
                  <dgm:constr type="h" for="ch" forName="parTx2" refType="h" fact="0.0962"/>
                  <dgm:constr type="ctrX" for="ch" forName="picture2" refType="w" fact="0.6134"/>
                  <dgm:constr type="ctrY" for="ch" forName="picture2" refType="h" fact="0.8032"/>
                  <dgm:constr type="w" for="ch" forName="picture2" refType="w" fact="0.118"/>
                  <dgm:constr type="h" for="ch" forName="picture2" refType="h" fact="0.166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806"/>
                  <dgm:constr type="t" for="ch" forName="parTx3" refType="h" fact="0.6524"/>
                  <dgm:constr type="w" for="ch" forName="parTx3" refType="w" fact="0.2544"/>
                  <dgm:constr type="h" for="ch" forName="parTx3" refType="h" fact="0.0962"/>
                  <dgm:constr type="ctrX" for="ch" forName="picture3" refType="w" fact="0.4922"/>
                  <dgm:constr type="ctrY" for="ch" forName="picture3" refType="h" fact="0.6389"/>
                  <dgm:constr type="w" for="ch" forName="picture3" refType="w" fact="0.118"/>
                  <dgm:constr type="h" for="ch" forName="picture3" refType="h" fact="0.166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173"/>
                  <dgm:constr type="t" for="ch" forName="parTx4" refType="h" fact="0.4412"/>
                  <dgm:constr type="w" for="ch" forName="parTx4" refType="w" fact="0.2544"/>
                  <dgm:constr type="h" for="ch" forName="parTx4" refType="h" fact="0.0962"/>
                  <dgm:constr type="ctrX" for="ch" forName="picture4" refType="w" fact="0.4288"/>
                  <dgm:constr type="ctrY" for="ch" forName="picture4" refType="h" fact="0.4277"/>
                  <dgm:constr type="w" for="ch" forName="picture4" refType="w" fact="0.118"/>
                  <dgm:constr type="h" for="ch" forName="picture4" refType="h" fact="0.166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82"/>
                  <dgm:constr type="t" for="ch" forName="parTx5" refType="h" fact="0.2262"/>
                  <dgm:constr type="w" for="ch" forName="parTx5" refType="w" fact="0.2544"/>
                  <dgm:constr type="h" for="ch" forName="parTx5" refType="h" fact="0.0962"/>
                  <dgm:constr type="ctrX" for="ch" forName="picture5" refType="w" fact="0.3936"/>
                  <dgm:constr type="ctrY" for="ch" forName="picture5" refType="h" fact="0.2127"/>
                  <dgm:constr type="w" for="ch" forName="picture5" refType="w" fact="0.118"/>
                  <dgm:constr type="h" for="ch" forName="picture5" refType="h" fact="0.1663"/>
                  <dgm:constr type="r" for="ch" forName="desTx5" refType="l" refFor="ch" refForName="parTx5"/>
                  <dgm:constr type="l" for="ch" forName="desTx5"/>
                  <dgm:constr type="t" for="ch" forName="desTx5" refType="t" refFor="ch" refForName="parTx5"/>
                  <dgm:constr type="h" for="ch" forName="desTx5" refType="h" refFor="ch" refForName="parTx5"/>
                </dgm:constrLst>
              </dgm:if>
              <dgm:else name="Name51">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6049"/>
                  <dgm:constr type="ctrY" for="ch" forName="dot1" refType="h" fact="0.8674"/>
                  <dgm:constr type="w" for="ch" forName="dot1" refType="userD"/>
                  <dgm:constr type="h" for="ch" forName="dot1" refType="userD"/>
                  <dgm:constr type="ctrX" for="ch" forName="dot2" refType="w" fact="0.6366"/>
                  <dgm:constr type="ctrY" for="ch" forName="dot2" refType="h" fact="0.8824"/>
                  <dgm:constr type="w" for="ch" forName="dot2" refType="userD"/>
                  <dgm:constr type="h" for="ch" forName="dot2" refType="userD"/>
                  <dgm:constr type="ctrX" for="ch" forName="dot3" refType="w" fact="0.669"/>
                  <dgm:constr type="ctrY" for="ch" forName="dot3" refType="h" fact="0.8948"/>
                  <dgm:constr type="w" for="ch" forName="dot3" refType="userD"/>
                  <dgm:constr type="h" for="ch" forName="dot3" refType="userD"/>
                  <dgm:constr type="ctrX" for="ch" forName="dot4" refType="w" fact="0.7019"/>
                  <dgm:constr type="ctrY" for="ch" forName="dot4" refType="h" fact="0.9044"/>
                  <dgm:constr type="w" for="ch" forName="dot4" refType="userD"/>
                  <dgm:constr type="h" for="ch" forName="dot4" refType="userD"/>
                  <dgm:constr type="ctrX" for="ch" forName="dot5" refType="w" fact="0.4319"/>
                  <dgm:constr type="ctrY" for="ch" forName="dot5" refType="h" fact="0.7222"/>
                  <dgm:constr type="w" for="ch" forName="dot5" refType="userD"/>
                  <dgm:constr type="h" for="ch" forName="dot5" refType="userD"/>
                  <dgm:constr type="ctrX" for="ch" forName="dot6" refType="w" fact="0.457"/>
                  <dgm:constr type="ctrY" for="ch" forName="dot6" refType="h" fact="0.7518"/>
                  <dgm:constr type="w" for="ch" forName="dot6" refType="userD"/>
                  <dgm:constr type="h" for="ch" forName="dot6" refType="userD"/>
                  <dgm:constr type="ctrX" for="ch" forName="dot7" refType="w" fact="0.328"/>
                  <dgm:constr type="ctrY" for="ch" forName="dot7" refType="h" fact="0.5422"/>
                  <dgm:constr type="w" for="ch" forName="dot7" refType="userD"/>
                  <dgm:constr type="h" for="ch" forName="dot7" refType="userD"/>
                  <dgm:constr type="ctrX" for="ch" forName="dot8" refType="w" fact="0.2722"/>
                  <dgm:constr type="ctrY" for="ch" forName="dot8" refType="h" fact="0.3229"/>
                  <dgm:constr type="w" for="ch" forName="dot8" refType="userD"/>
                  <dgm:constr type="h" for="ch" forName="dot8" refType="userD"/>
                  <dgm:constr type="ctrX" for="ch" forName="dotArrow1" refType="w" fact="0.3001"/>
                  <dgm:constr type="ctrY" for="ch" forName="dotArrow1" refType="h" fact="0.0635"/>
                  <dgm:constr type="w" for="ch" forName="dotArrow1" refType="userD"/>
                  <dgm:constr type="h" for="ch" forName="dotArrow1" refType="userD"/>
                  <dgm:constr type="ctrX" for="ch" forName="dotArrow2" refType="w" fact="0.2793"/>
                  <dgm:constr type="ctrY" for="ch" forName="dotArrow2" refType="h" fact="0.0448"/>
                  <dgm:constr type="w" for="ch" forName="dotArrow2" refType="userD"/>
                  <dgm:constr type="h" for="ch" forName="dotArrow2" refType="userD"/>
                  <dgm:constr type="ctrX" for="ch" forName="dotArrow3" refType="w" fact="0.2585"/>
                  <dgm:constr type="ctrY" for="ch" forName="dotArrow3" refType="h" fact="0.026"/>
                  <dgm:constr type="w" for="ch" forName="dotArrow3" refType="userD"/>
                  <dgm:constr type="h" for="ch" forName="dotArrow3" refType="userD"/>
                  <dgm:constr type="ctrX" for="ch" forName="dotArrow4" refType="w" fact="0.2376"/>
                  <dgm:constr type="ctrY" for="ch" forName="dotArrow4" refType="h" fact="0.0448"/>
                  <dgm:constr type="w" for="ch" forName="dotArrow4" refType="userD"/>
                  <dgm:constr type="h" for="ch" forName="dotArrow4" refType="userD"/>
                  <dgm:constr type="ctrX" for="ch" forName="dotArrow5" refType="w" fact="0.2168"/>
                  <dgm:constr type="ctrY" for="ch" forName="dotArrow5" refType="h" fact="0.0635"/>
                  <dgm:constr type="w" for="ch" forName="dotArrow5" refType="userD"/>
                  <dgm:constr type="h" for="ch" forName="dotArrow5" refType="userD"/>
                  <dgm:constr type="ctrX" for="ch" forName="dotArrow6" refType="w" fact="0.2585"/>
                  <dgm:constr type="ctrY" for="ch" forName="dotArrow6" refType="h" fact="0.0656"/>
                  <dgm:constr type="w" for="ch" forName="dotArrow6" refType="userD"/>
                  <dgm:constr type="h" for="ch" forName="dotArrow6" refType="userD"/>
                  <dgm:constr type="ctrX" for="ch" forName="dotArrow7" refType="w" fact="0.2585"/>
                  <dgm:constr type="ctrY" for="ch" forName="dotArrow7" refType="h" fact="0.1052"/>
                  <dgm:constr type="w" for="ch" forName="dotArrow7" refType="userD"/>
                  <dgm:constr type="h" for="ch" forName="dotArrow7" refType="userD"/>
                  <dgm:constr type="r" for="ch" forName="parTx1" refType="w" fact="0.7885"/>
                  <dgm:constr type="t" for="ch" forName="parTx1" refType="h" fact="0.928"/>
                  <dgm:constr type="w" for="ch" forName="parTx1" refType="w" fact="0.3081"/>
                  <dgm:constr type="h" for="ch" forName="parTx1" refType="h" fact="0.0962"/>
                  <dgm:constr type="ctrX" for="ch" forName="picture1" refType="w" fact="0.8025"/>
                  <dgm:constr type="ctrY" for="ch" forName="picture1" refType="h" fact="0.9169"/>
                  <dgm:constr type="w" for="ch" forName="picture1" refType="w" fact="0.1429"/>
                  <dgm:constr type="h" for="ch" forName="picture1" refType="h" fact="0.1663"/>
                  <dgm:constr type="r" for="ch" forName="parTx2" refType="w" fact="0.5178"/>
                  <dgm:constr type="t" for="ch" forName="parTx2" refType="h" fact="0.8143"/>
                  <dgm:constr type="w" for="ch" forName="parTx2" refType="w" fact="0.3081"/>
                  <dgm:constr type="h" for="ch" forName="parTx2" refType="h" fact="0.0962"/>
                  <dgm:constr type="ctrX" for="ch" forName="picture2" refType="w" fact="0.5318"/>
                  <dgm:constr type="ctrY" for="ch" forName="picture2" refType="h" fact="0.8032"/>
                  <dgm:constr type="w" for="ch" forName="picture2" refType="w" fact="0.1429"/>
                  <dgm:constr type="h" for="ch" forName="picture2" refType="h" fact="0.1663"/>
                  <dgm:constr type="r" for="ch" forName="parTx3" refType="w" fact="0.371"/>
                  <dgm:constr type="t" for="ch" forName="parTx3" refType="h" fact="0.65"/>
                  <dgm:constr type="w" for="ch" forName="parTx3" refType="w" fact="0.3081"/>
                  <dgm:constr type="h" for="ch" forName="parTx3" refType="h" fact="0.0962"/>
                  <dgm:constr type="ctrX" for="ch" forName="picture3" refType="w" fact="0.385"/>
                  <dgm:constr type="ctrY" for="ch" forName="picture3" refType="h" fact="0.6389"/>
                  <dgm:constr type="w" for="ch" forName="picture3" refType="w" fact="0.1429"/>
                  <dgm:constr type="h" for="ch" forName="picture3" refType="h" fact="0.1663"/>
                  <dgm:constr type="r" for="ch" forName="parTx4" refType="w" fact="0.2943"/>
                  <dgm:constr type="t" for="ch" forName="parTx4" refType="h" fact="0.4388"/>
                  <dgm:constr type="w" for="ch" forName="parTx4" refType="w" fact="0.3081"/>
                  <dgm:constr type="h" for="ch" forName="parTx4" refType="h" fact="0.0962"/>
                  <dgm:constr type="ctrX" for="ch" forName="picture4" refType="w" fact="0.3083"/>
                  <dgm:constr type="ctrY" for="ch" forName="picture4" refType="h" fact="0.4277"/>
                  <dgm:constr type="w" for="ch" forName="picture4" refType="w" fact="0.1429"/>
                  <dgm:constr type="h" for="ch" forName="picture4" refType="h" fact="0.1663"/>
                  <dgm:constr type="r" for="ch" forName="parTx5" refType="w" fact="0.2516"/>
                  <dgm:constr type="t" for="ch" forName="parTx5" refType="h" fact="0.2238"/>
                  <dgm:constr type="w" for="ch" forName="parTx5" refType="w" fact="0.3081"/>
                  <dgm:constr type="h" for="ch" forName="parTx5" refType="h" fact="0.0962"/>
                  <dgm:constr type="ctrX" for="ch" forName="picture5" refType="w" fact="0.2656"/>
                  <dgm:constr type="ctrY" for="ch" forName="picture5" refType="h" fact="0.2127"/>
                  <dgm:constr type="w" for="ch" forName="picture5" refType="w" fact="0.1429"/>
                  <dgm:constr type="h" for="ch" forName="picture5" refType="h" fact="0.1663"/>
                </dgm:constrLst>
              </dgm:else>
            </dgm:choose>
          </dgm:else>
        </dgm:choose>
      </dgm:if>
      <dgm:if name="Name52" axis="ch" ptType="node" func="cnt" op="equ" val="6">
        <dgm:choose name="Name53">
          <dgm:if name="Name54" func="var" arg="dir" op="equ" val="norm">
            <dgm:choose name="Name55">
              <dgm:if name="Name56"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3608"/>
                  <dgm:constr type="ctrY" for="ch" forName="dot1" refType="h" fact="0.8839"/>
                  <dgm:constr type="w" for="ch" forName="dot1" refType="userD"/>
                  <dgm:constr type="h" for="ch" forName="dot1" refType="userD"/>
                  <dgm:constr type="ctrX" for="ch" forName="dot2" refType="w" fact="0.3384"/>
                  <dgm:constr type="ctrY" for="ch" forName="dot2" refType="h" fact="0.8967"/>
                  <dgm:constr type="w" for="ch" forName="dot2" refType="userD"/>
                  <dgm:constr type="h" for="ch" forName="dot2" refType="userD"/>
                  <dgm:constr type="ctrX" for="ch" forName="dot3" refType="w" fact="0.3155"/>
                  <dgm:constr type="ctrY" for="ch" forName="dot3" refType="h" fact="0.9076"/>
                  <dgm:constr type="w" for="ch" forName="dot3" refType="userD"/>
                  <dgm:constr type="h" for="ch" forName="dot3" refType="userD"/>
                  <dgm:constr type="ctrX" for="ch" forName="dot4" refType="w" fact="0.2923"/>
                  <dgm:constr type="ctrY" for="ch" forName="dot4" refType="h" fact="0.9165"/>
                  <dgm:constr type="w" for="ch" forName="dot4" refType="userD"/>
                  <dgm:constr type="h" for="ch" forName="dot4" refType="userD"/>
                  <dgm:constr type="ctrX" for="ch" forName="dot5" refType="w" fact="0.2688"/>
                  <dgm:constr type="ctrY" for="ch" forName="dot5" refType="h" fact="0.9234"/>
                  <dgm:constr type="w" for="ch" forName="dot5" refType="userD"/>
                  <dgm:constr type="h" for="ch" forName="dot5" refType="userD"/>
                  <dgm:constr type="ctrX" for="ch" forName="dot6" refType="w" fact="0.4883"/>
                  <dgm:constr type="ctrY" for="ch" forName="dot6" refType="h" fact="0.764"/>
                  <dgm:constr type="w" for="ch" forName="dot6" refType="userD"/>
                  <dgm:constr type="h" for="ch" forName="dot6" refType="userD"/>
                  <dgm:constr type="ctrX" for="ch" forName="dot7" refType="w" fact="0.4695"/>
                  <dgm:constr type="ctrY" for="ch" forName="dot7" refType="h" fact="0.7878"/>
                  <dgm:constr type="w" for="ch" forName="dot7" refType="userD"/>
                  <dgm:constr type="h" for="ch" forName="dot7" refType="userD"/>
                  <dgm:constr type="ctrX" for="ch" forName="dot8" refType="w" fact="0.5696"/>
                  <dgm:constr type="ctrY" for="ch" forName="dot8" refType="h" fact="0.6227"/>
                  <dgm:constr type="w" for="ch" forName="dot8" refType="userD"/>
                  <dgm:constr type="h" for="ch" forName="dot8" refType="userD"/>
                  <dgm:constr type="ctrX" for="ch" forName="dot9" refType="w" fact="0.6247"/>
                  <dgm:constr type="ctrY" for="ch" forName="dot9" refType="h" fact="0.4556"/>
                  <dgm:constr type="w" for="ch" forName="dot9" refType="userD"/>
                  <dgm:constr type="h" for="ch" forName="dot9" refType="userD"/>
                  <dgm:constr type="ctrX" for="ch" forName="dot10" refType="w" fact="0.6509"/>
                  <dgm:constr type="ctrY" for="ch" forName="dot10" refType="h" fact="0.2816"/>
                  <dgm:constr type="w" for="ch" forName="dot10" refType="userD"/>
                  <dgm:constr type="h" for="ch" forName="dot10" refType="userD"/>
                  <dgm:constr type="ctrX" for="ch" forName="dotArrow1" refType="w" fact="0.6281"/>
                  <dgm:constr type="ctrY" for="ch" forName="dotArrow1" refType="h" fact="0.0748"/>
                  <dgm:constr type="w" for="ch" forName="dotArrow1" refType="userD"/>
                  <dgm:constr type="h" for="ch" forName="dotArrow1" refType="userD"/>
                  <dgm:constr type="ctrX" for="ch" forName="dotArrow2" refType="w" fact="0.6437"/>
                  <dgm:constr type="ctrY" for="ch" forName="dotArrow2" refType="h" fact="0.0581"/>
                  <dgm:constr type="w" for="ch" forName="dotArrow2" refType="userD"/>
                  <dgm:constr type="h" for="ch" forName="dotArrow2" refType="userD"/>
                  <dgm:constr type="ctrX" for="ch" forName="dotArrow3" refType="w" fact="0.6593"/>
                  <dgm:constr type="ctrY" for="ch" forName="dotArrow3" refType="h" fact="0.0414"/>
                  <dgm:constr type="w" for="ch" forName="dotArrow3" refType="userD"/>
                  <dgm:constr type="h" for="ch" forName="dotArrow3" refType="userD"/>
                  <dgm:constr type="ctrX" for="ch" forName="dotArrow4" refType="w" fact="0.675"/>
                  <dgm:constr type="ctrY" for="ch" forName="dotArrow4" refType="h" fact="0.0581"/>
                  <dgm:constr type="w" for="ch" forName="dotArrow4" refType="userD"/>
                  <dgm:constr type="h" for="ch" forName="dotArrow4" refType="userD"/>
                  <dgm:constr type="ctrX" for="ch" forName="dotArrow5" refType="w" fact="0.6906"/>
                  <dgm:constr type="ctrY" for="ch" forName="dotArrow5" refType="h" fact="0.0748"/>
                  <dgm:constr type="w" for="ch" forName="dotArrow5" refType="userD"/>
                  <dgm:constr type="h" for="ch" forName="dotArrow5" refType="userD"/>
                  <dgm:constr type="ctrX" for="ch" forName="dotArrow6" refType="w" fact="0.6593"/>
                  <dgm:constr type="ctrY" for="ch" forName="dotArrow6" refType="h" fact="0.0766"/>
                  <dgm:constr type="w" for="ch" forName="dotArrow6" refType="userD"/>
                  <dgm:constr type="h" for="ch" forName="dotArrow6" refType="userD"/>
                  <dgm:constr type="ctrX" for="ch" forName="dotArrow7" refType="w" fact="0.6593"/>
                  <dgm:constr type="ctrY" for="ch" forName="dotArrow7" refType="h" fact="0.1118"/>
                  <dgm:constr type="w" for="ch" forName="dotArrow7" refType="userD"/>
                  <dgm:constr type="h" for="ch" forName="dotArrow7" refType="userD"/>
                  <dgm:constr type="l" for="ch" forName="parTx1" refType="w" fact="0.2091"/>
                  <dgm:constr type="t" for="ch" forName="parTx1" refType="h" fact="0.9433"/>
                  <dgm:constr type="w" for="ch" forName="parTx1" refType="w" fact="0.2275"/>
                  <dgm:constr type="h" for="ch" forName="parTx1" refType="h" fact="0.0811"/>
                  <dgm:constr type="ctrX" for="ch" forName="picture1" refType="w" fact="0.1988"/>
                  <dgm:constr type="ctrY" for="ch" forName="picture1" refType="h" fact="0.9322"/>
                  <dgm:constr type="w" for="ch" forName="picture1" refType="w" fact="0.1055"/>
                  <dgm:constr type="h" for="ch" forName="picture1" refType="h" fact="0.140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273"/>
                  <dgm:constr type="t" for="ch" forName="parTx2" refType="h" fact="0.8468"/>
                  <dgm:constr type="w" for="ch" forName="parTx2" refType="w" fact="0.2275"/>
                  <dgm:constr type="h" for="ch" forName="parTx2" refType="h" fact="0.0811"/>
                  <dgm:constr type="ctrX" for="ch" forName="picture2" refType="w" fact="0.4169"/>
                  <dgm:constr type="ctrY" for="ch" forName="picture2" refType="h" fact="0.8357"/>
                  <dgm:constr type="w" for="ch" forName="picture2" refType="w" fact="0.1055"/>
                  <dgm:constr type="h" for="ch" forName="picture2" refType="h" fact="0.140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349"/>
                  <dgm:constr type="t" for="ch" forName="parTx3" refType="h" fact="0.7023"/>
                  <dgm:constr type="w" for="ch" forName="parTx3" refType="w" fact="0.2275"/>
                  <dgm:constr type="h" for="ch" forName="parTx3" refType="h" fact="0.0811"/>
                  <dgm:constr type="ctrX" for="ch" forName="picture3" refType="w" fact="0.5245"/>
                  <dgm:constr type="ctrY" for="ch" forName="picture3" refType="h" fact="0.6912"/>
                  <dgm:constr type="w" for="ch" forName="picture3" refType="w" fact="0.1055"/>
                  <dgm:constr type="h" for="ch" forName="picture3" refType="h" fact="0.140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998"/>
                  <dgm:constr type="t" for="ch" forName="parTx4" refType="h" fact="0.5441"/>
                  <dgm:constr type="w" for="ch" forName="parTx4" refType="w" fact="0.2275"/>
                  <dgm:constr type="h" for="ch" forName="parTx4" refType="h" fact="0.0811"/>
                  <dgm:constr type="ctrX" for="ch" forName="picture4" refType="w" fact="0.5894"/>
                  <dgm:constr type="ctrY" for="ch" forName="picture4" refType="h" fact="0.533"/>
                  <dgm:constr type="w" for="ch" forName="picture4" refType="w" fact="0.1055"/>
                  <dgm:constr type="h" for="ch" forName="picture4" refType="h" fact="0.140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416"/>
                  <dgm:constr type="t" for="ch" forName="parTx5" refType="h" fact="0.3737"/>
                  <dgm:constr type="w" for="ch" forName="parTx5" refType="w" fact="0.2275"/>
                  <dgm:constr type="h" for="ch" forName="parTx5" refType="h" fact="0.0811"/>
                  <dgm:constr type="ctrX" for="ch" forName="picture5" refType="w" fact="0.6313"/>
                  <dgm:constr type="ctrY" for="ch" forName="picture5" refType="h" fact="0.3626"/>
                  <dgm:constr type="w" for="ch" forName="picture5" refType="w" fact="0.1055"/>
                  <dgm:constr type="h" for="ch" forName="picture5" refType="h" fact="0.1403"/>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644"/>
                  <dgm:constr type="t" for="ch" forName="parTx6" refType="h" fact="0.2061"/>
                  <dgm:constr type="w" for="ch" forName="parTx6" refType="w" fact="0.2275"/>
                  <dgm:constr type="h" for="ch" forName="parTx6" refType="h" fact="0.0811"/>
                  <dgm:constr type="ctrX" for="ch" forName="picture6" refType="w" fact="0.6541"/>
                  <dgm:constr type="ctrY" for="ch" forName="picture6" refType="h" fact="0.195"/>
                  <dgm:constr type="w" for="ch" forName="picture6" refType="w" fact="0.1055"/>
                  <dgm:constr type="h" for="ch" forName="picture6" refType="h" fact="0.1403"/>
                  <dgm:constr type="l" for="ch" forName="desTx6" refType="r" refFor="ch" refForName="parTx6"/>
                  <dgm:constr type="r" for="ch" forName="desTx6" refType="w"/>
                  <dgm:constr type="t" for="ch" forName="desTx6" refType="t" refFor="ch" refForName="parTx6"/>
                  <dgm:constr type="h" for="ch" forName="desTx6" refType="h" refFor="ch" refForName="parTx6"/>
                </dgm:constrLst>
              </dgm:if>
              <dgm:else name="Name57">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4276"/>
                  <dgm:constr type="ctrY" for="ch" forName="dot1" refType="h" fact="0.8839"/>
                  <dgm:constr type="w" for="ch" forName="dot1" refType="userD"/>
                  <dgm:constr type="h" for="ch" forName="dot1" refType="userD"/>
                  <dgm:constr type="ctrX" for="ch" forName="dot2" refType="w" fact="0.401"/>
                  <dgm:constr type="ctrY" for="ch" forName="dot2" refType="h" fact="0.8967"/>
                  <dgm:constr type="w" for="ch" forName="dot2" refType="userD"/>
                  <dgm:constr type="h" for="ch" forName="dot2" refType="userD"/>
                  <dgm:constr type="ctrX" for="ch" forName="dot3" refType="w" fact="0.3739"/>
                  <dgm:constr type="ctrY" for="ch" forName="dot3" refType="h" fact="0.9076"/>
                  <dgm:constr type="w" for="ch" forName="dot3" refType="userD"/>
                  <dgm:constr type="h" for="ch" forName="dot3" refType="userD"/>
                  <dgm:constr type="ctrX" for="ch" forName="dot4" refType="w" fact="0.3464"/>
                  <dgm:constr type="ctrY" for="ch" forName="dot4" refType="h" fact="0.9165"/>
                  <dgm:constr type="w" for="ch" forName="dot4" refType="userD"/>
                  <dgm:constr type="h" for="ch" forName="dot4" refType="userD"/>
                  <dgm:constr type="ctrX" for="ch" forName="dot5" refType="w" fact="0.3186"/>
                  <dgm:constr type="ctrY" for="ch" forName="dot5" refType="h" fact="0.9234"/>
                  <dgm:constr type="w" for="ch" forName="dot5" refType="userD"/>
                  <dgm:constr type="h" for="ch" forName="dot5" refType="userD"/>
                  <dgm:constr type="ctrX" for="ch" forName="dot6" refType="w" fact="0.5786"/>
                  <dgm:constr type="ctrY" for="ch" forName="dot6" refType="h" fact="0.764"/>
                  <dgm:constr type="w" for="ch" forName="dot6" refType="userD"/>
                  <dgm:constr type="h" for="ch" forName="dot6" refType="userD"/>
                  <dgm:constr type="ctrX" for="ch" forName="dot7" refType="w" fact="0.5564"/>
                  <dgm:constr type="ctrY" for="ch" forName="dot7" refType="h" fact="0.7878"/>
                  <dgm:constr type="w" for="ch" forName="dot7" refType="userD"/>
                  <dgm:constr type="h" for="ch" forName="dot7" refType="userD"/>
                  <dgm:constr type="ctrX" for="ch" forName="dot8" refType="w" fact="0.675"/>
                  <dgm:constr type="ctrY" for="ch" forName="dot8" refType="h" fact="0.6227"/>
                  <dgm:constr type="w" for="ch" forName="dot8" refType="userD"/>
                  <dgm:constr type="h" for="ch" forName="dot8" refType="userD"/>
                  <dgm:constr type="ctrX" for="ch" forName="dot9" refType="w" fact="0.7403"/>
                  <dgm:constr type="ctrY" for="ch" forName="dot9" refType="h" fact="0.4556"/>
                  <dgm:constr type="w" for="ch" forName="dot9" refType="userD"/>
                  <dgm:constr type="h" for="ch" forName="dot9" refType="userD"/>
                  <dgm:constr type="ctrX" for="ch" forName="dot10" refType="w" fact="0.7714"/>
                  <dgm:constr type="ctrY" for="ch" forName="dot10" refType="h" fact="0.2816"/>
                  <dgm:constr type="w" for="ch" forName="dot10" refType="userD"/>
                  <dgm:constr type="h" for="ch" forName="dot10" refType="userD"/>
                  <dgm:constr type="ctrX" for="ch" forName="dotArrow1" refType="w" fact="0.7443"/>
                  <dgm:constr type="ctrY" for="ch" forName="dotArrow1" refType="h" fact="0.0748"/>
                  <dgm:constr type="w" for="ch" forName="dotArrow1" refType="userD"/>
                  <dgm:constr type="h" for="ch" forName="dotArrow1" refType="userD"/>
                  <dgm:constr type="ctrX" for="ch" forName="dotArrow2" refType="w" fact="0.7628"/>
                  <dgm:constr type="ctrY" for="ch" forName="dotArrow2" refType="h" fact="0.0581"/>
                  <dgm:constr type="w" for="ch" forName="dotArrow2" refType="userD"/>
                  <dgm:constr type="h" for="ch" forName="dotArrow2" refType="userD"/>
                  <dgm:constr type="ctrX" for="ch" forName="dotArrow3" refType="w" fact="0.7814"/>
                  <dgm:constr type="ctrY" for="ch" forName="dotArrow3" refType="h" fact="0.0414"/>
                  <dgm:constr type="w" for="ch" forName="dotArrow3" refType="userD"/>
                  <dgm:constr type="h" for="ch" forName="dotArrow3" refType="userD"/>
                  <dgm:constr type="ctrX" for="ch" forName="dotArrow4" refType="w" fact="0.7999"/>
                  <dgm:constr type="ctrY" for="ch" forName="dotArrow4" refType="h" fact="0.0581"/>
                  <dgm:constr type="w" for="ch" forName="dotArrow4" refType="userD"/>
                  <dgm:constr type="h" for="ch" forName="dotArrow4" refType="userD"/>
                  <dgm:constr type="ctrX" for="ch" forName="dotArrow5" refType="w" fact="0.8184"/>
                  <dgm:constr type="ctrY" for="ch" forName="dotArrow5" refType="h" fact="0.0748"/>
                  <dgm:constr type="w" for="ch" forName="dotArrow5" refType="userD"/>
                  <dgm:constr type="h" for="ch" forName="dotArrow5" refType="userD"/>
                  <dgm:constr type="ctrX" for="ch" forName="dotArrow6" refType="w" fact="0.7814"/>
                  <dgm:constr type="ctrY" for="ch" forName="dotArrow6" refType="h" fact="0.0766"/>
                  <dgm:constr type="w" for="ch" forName="dotArrow6" refType="userD"/>
                  <dgm:constr type="h" for="ch" forName="dotArrow6" refType="userD"/>
                  <dgm:constr type="ctrX" for="ch" forName="dotArrow7" refType="w" fact="0.7814"/>
                  <dgm:constr type="ctrY" for="ch" forName="dotArrow7" refType="h" fact="0.1118"/>
                  <dgm:constr type="w" for="ch" forName="dotArrow7" refType="userD"/>
                  <dgm:constr type="h" for="ch" forName="dotArrow7" refType="userD"/>
                  <dgm:constr type="l" for="ch" forName="parTx1" refType="w" fact="0.2479"/>
                  <dgm:constr type="t" for="ch" forName="parTx1" refType="h" fact="0.9416"/>
                  <dgm:constr type="w" for="ch" forName="parTx1" refType="w" fact="0.2696"/>
                  <dgm:constr type="h" for="ch" forName="parTx1" refType="h" fact="0.0811"/>
                  <dgm:constr type="ctrX" for="ch" forName="picture1" refType="w" fact="0.2356"/>
                  <dgm:constr type="ctrY" for="ch" forName="picture1" refType="h" fact="0.9322"/>
                  <dgm:constr type="w" for="ch" forName="picture1" refType="w" fact="0.125"/>
                  <dgm:constr type="h" for="ch" forName="picture1" refType="h" fact="0.1403"/>
                  <dgm:constr type="l" for="ch" forName="parTx2" refType="w" fact="0.5064"/>
                  <dgm:constr type="t" for="ch" forName="parTx2" refType="h" fact="0.8451"/>
                  <dgm:constr type="w" for="ch" forName="parTx2" refType="w" fact="0.2696"/>
                  <dgm:constr type="h" for="ch" forName="parTx2" refType="h" fact="0.0811"/>
                  <dgm:constr type="ctrX" for="ch" forName="picture2" refType="w" fact="0.4941"/>
                  <dgm:constr type="ctrY" for="ch" forName="picture2" refType="h" fact="0.8357"/>
                  <dgm:constr type="w" for="ch" forName="picture2" refType="w" fact="0.125"/>
                  <dgm:constr type="h" for="ch" forName="picture2" refType="h" fact="0.1403"/>
                  <dgm:constr type="l" for="ch" forName="parTx3" refType="w" fact="0.6339"/>
                  <dgm:constr type="t" for="ch" forName="parTx3" refType="h" fact="0.7006"/>
                  <dgm:constr type="w" for="ch" forName="parTx3" refType="w" fact="0.2696"/>
                  <dgm:constr type="h" for="ch" forName="parTx3" refType="h" fact="0.0811"/>
                  <dgm:constr type="ctrX" for="ch" forName="picture3" refType="w" fact="0.6216"/>
                  <dgm:constr type="ctrY" for="ch" forName="picture3" refType="h" fact="0.6912"/>
                  <dgm:constr type="w" for="ch" forName="picture3" refType="w" fact="0.125"/>
                  <dgm:constr type="h" for="ch" forName="picture3" refType="h" fact="0.1403"/>
                  <dgm:constr type="l" for="ch" forName="parTx4" refType="w" fact="0.7108"/>
                  <dgm:constr type="t" for="ch" forName="parTx4" refType="h" fact="0.5424"/>
                  <dgm:constr type="w" for="ch" forName="parTx4" refType="w" fact="0.2696"/>
                  <dgm:constr type="h" for="ch" forName="parTx4" refType="h" fact="0.0811"/>
                  <dgm:constr type="ctrX" for="ch" forName="picture4" refType="w" fact="0.6985"/>
                  <dgm:constr type="ctrY" for="ch" forName="picture4" refType="h" fact="0.533"/>
                  <dgm:constr type="w" for="ch" forName="picture4" refType="w" fact="0.125"/>
                  <dgm:constr type="h" for="ch" forName="picture4" refType="h" fact="0.1403"/>
                  <dgm:constr type="l" for="ch" forName="parTx5" refType="w" fact="0.7604"/>
                  <dgm:constr type="t" for="ch" forName="parTx5" refType="h" fact="0.372"/>
                  <dgm:constr type="w" for="ch" forName="parTx5" refType="w" fact="0.2696"/>
                  <dgm:constr type="h" for="ch" forName="parTx5" refType="h" fact="0.0811"/>
                  <dgm:constr type="ctrX" for="ch" forName="picture5" refType="w" fact="0.7481"/>
                  <dgm:constr type="ctrY" for="ch" forName="picture5" refType="h" fact="0.3626"/>
                  <dgm:constr type="w" for="ch" forName="picture5" refType="w" fact="0.125"/>
                  <dgm:constr type="h" for="ch" forName="picture5" refType="h" fact="0.1403"/>
                  <dgm:constr type="l" for="ch" forName="parTx6" refType="w" fact="0.7874"/>
                  <dgm:constr type="t" for="ch" forName="parTx6" refType="h" fact="0.2044"/>
                  <dgm:constr type="w" for="ch" forName="parTx6" refType="w" fact="0.2696"/>
                  <dgm:constr type="h" for="ch" forName="parTx6" refType="h" fact="0.0811"/>
                  <dgm:constr type="ctrX" for="ch" forName="picture6" refType="w" fact="0.7751"/>
                  <dgm:constr type="ctrY" for="ch" forName="picture6" refType="h" fact="0.195"/>
                  <dgm:constr type="w" for="ch" forName="picture6" refType="w" fact="0.125"/>
                  <dgm:constr type="h" for="ch" forName="picture6" refType="h" fact="0.1403"/>
                </dgm:constrLst>
              </dgm:else>
            </dgm:choose>
          </dgm:if>
          <dgm:else name="Name58">
            <dgm:choose name="Name59">
              <dgm:if name="Name60"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6392"/>
                  <dgm:constr type="ctrY" for="ch" forName="dot1" refType="h" fact="0.8839"/>
                  <dgm:constr type="w" for="ch" forName="dot1" refType="userD"/>
                  <dgm:constr type="h" for="ch" forName="dot1" refType="userD"/>
                  <dgm:constr type="ctrX" for="ch" forName="dot2" refType="w" fact="0.6616"/>
                  <dgm:constr type="ctrY" for="ch" forName="dot2" refType="h" fact="0.8967"/>
                  <dgm:constr type="w" for="ch" forName="dot2" refType="userD"/>
                  <dgm:constr type="h" for="ch" forName="dot2" refType="userD"/>
                  <dgm:constr type="ctrX" for="ch" forName="dot3" refType="w" fact="0.6845"/>
                  <dgm:constr type="ctrY" for="ch" forName="dot3" refType="h" fact="0.9076"/>
                  <dgm:constr type="w" for="ch" forName="dot3" refType="userD"/>
                  <dgm:constr type="h" for="ch" forName="dot3" refType="userD"/>
                  <dgm:constr type="ctrX" for="ch" forName="dot4" refType="w" fact="0.7077"/>
                  <dgm:constr type="ctrY" for="ch" forName="dot4" refType="h" fact="0.9165"/>
                  <dgm:constr type="w" for="ch" forName="dot4" refType="userD"/>
                  <dgm:constr type="h" for="ch" forName="dot4" refType="userD"/>
                  <dgm:constr type="ctrX" for="ch" forName="dot5" refType="w" fact="0.7312"/>
                  <dgm:constr type="ctrY" for="ch" forName="dot5" refType="h" fact="0.9234"/>
                  <dgm:constr type="w" for="ch" forName="dot5" refType="userD"/>
                  <dgm:constr type="h" for="ch" forName="dot5" refType="userD"/>
                  <dgm:constr type="ctrX" for="ch" forName="dot6" refType="w" fact="0.5117"/>
                  <dgm:constr type="ctrY" for="ch" forName="dot6" refType="h" fact="0.764"/>
                  <dgm:constr type="w" for="ch" forName="dot6" refType="userD"/>
                  <dgm:constr type="h" for="ch" forName="dot6" refType="userD"/>
                  <dgm:constr type="ctrX" for="ch" forName="dot7" refType="w" fact="0.5305"/>
                  <dgm:constr type="ctrY" for="ch" forName="dot7" refType="h" fact="0.7878"/>
                  <dgm:constr type="w" for="ch" forName="dot7" refType="userD"/>
                  <dgm:constr type="h" for="ch" forName="dot7" refType="userD"/>
                  <dgm:constr type="ctrX" for="ch" forName="dot8" refType="w" fact="0.4304"/>
                  <dgm:constr type="ctrY" for="ch" forName="dot8" refType="h" fact="0.6227"/>
                  <dgm:constr type="w" for="ch" forName="dot8" refType="userD"/>
                  <dgm:constr type="h" for="ch" forName="dot8" refType="userD"/>
                  <dgm:constr type="ctrX" for="ch" forName="dot9" refType="w" fact="0.3753"/>
                  <dgm:constr type="ctrY" for="ch" forName="dot9" refType="h" fact="0.4556"/>
                  <dgm:constr type="w" for="ch" forName="dot9" refType="userD"/>
                  <dgm:constr type="h" for="ch" forName="dot9" refType="userD"/>
                  <dgm:constr type="ctrX" for="ch" forName="dot10" refType="w" fact="0.3491"/>
                  <dgm:constr type="ctrY" for="ch" forName="dot10" refType="h" fact="0.2816"/>
                  <dgm:constr type="w" for="ch" forName="dot10" refType="userD"/>
                  <dgm:constr type="h" for="ch" forName="dot10" refType="userD"/>
                  <dgm:constr type="ctrX" for="ch" forName="dotArrow1" refType="w" fact="0.3719"/>
                  <dgm:constr type="ctrY" for="ch" forName="dotArrow1" refType="h" fact="0.0748"/>
                  <dgm:constr type="w" for="ch" forName="dotArrow1" refType="userD"/>
                  <dgm:constr type="h" for="ch" forName="dotArrow1" refType="userD"/>
                  <dgm:constr type="ctrX" for="ch" forName="dotArrow2" refType="w" fact="0.3563"/>
                  <dgm:constr type="ctrY" for="ch" forName="dotArrow2" refType="h" fact="0.0581"/>
                  <dgm:constr type="w" for="ch" forName="dotArrow2" refType="userD"/>
                  <dgm:constr type="h" for="ch" forName="dotArrow2" refType="userD"/>
                  <dgm:constr type="ctrX" for="ch" forName="dotArrow3" refType="w" fact="0.3407"/>
                  <dgm:constr type="ctrY" for="ch" forName="dotArrow3" refType="h" fact="0.0414"/>
                  <dgm:constr type="w" for="ch" forName="dotArrow3" refType="userD"/>
                  <dgm:constr type="h" for="ch" forName="dotArrow3" refType="userD"/>
                  <dgm:constr type="ctrX" for="ch" forName="dotArrow4" refType="w" fact="0.325"/>
                  <dgm:constr type="ctrY" for="ch" forName="dotArrow4" refType="h" fact="0.0581"/>
                  <dgm:constr type="w" for="ch" forName="dotArrow4" refType="userD"/>
                  <dgm:constr type="h" for="ch" forName="dotArrow4" refType="userD"/>
                  <dgm:constr type="ctrX" for="ch" forName="dotArrow5" refType="w" fact="0.3094"/>
                  <dgm:constr type="ctrY" for="ch" forName="dotArrow5" refType="h" fact="0.0748"/>
                  <dgm:constr type="w" for="ch" forName="dotArrow5" refType="userD"/>
                  <dgm:constr type="h" for="ch" forName="dotArrow5" refType="userD"/>
                  <dgm:constr type="ctrX" for="ch" forName="dotArrow6" refType="w" fact="0.3407"/>
                  <dgm:constr type="ctrY" for="ch" forName="dotArrow6" refType="h" fact="0.0766"/>
                  <dgm:constr type="w" for="ch" forName="dotArrow6" refType="userD"/>
                  <dgm:constr type="h" for="ch" forName="dotArrow6" refType="userD"/>
                  <dgm:constr type="ctrX" for="ch" forName="dotArrow7" refType="w" fact="0.3407"/>
                  <dgm:constr type="ctrY" for="ch" forName="dotArrow7" refType="h" fact="0.1118"/>
                  <dgm:constr type="w" for="ch" forName="dotArrow7" refType="userD"/>
                  <dgm:constr type="h" for="ch" forName="dotArrow7" refType="userD"/>
                  <dgm:constr type="r" for="ch" forName="parTx1" refType="w" fact="0.7909"/>
                  <dgm:constr type="t" for="ch" forName="parTx1" refType="h" fact="0.9433"/>
                  <dgm:constr type="w" for="ch" forName="parTx1" refType="w" fact="0.2275"/>
                  <dgm:constr type="h" for="ch" forName="parTx1" refType="h" fact="0.0811"/>
                  <dgm:constr type="ctrX" for="ch" forName="picture1" refType="w" fact="0.8012"/>
                  <dgm:constr type="ctrY" for="ch" forName="picture1" refType="h" fact="0.9322"/>
                  <dgm:constr type="w" for="ch" forName="picture1" refType="w" fact="0.1055"/>
                  <dgm:constr type="h" for="ch" forName="picture1" refType="h" fact="0.140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727"/>
                  <dgm:constr type="t" for="ch" forName="parTx2" refType="h" fact="0.8468"/>
                  <dgm:constr type="w" for="ch" forName="parTx2" refType="w" fact="0.2275"/>
                  <dgm:constr type="h" for="ch" forName="parTx2" refType="h" fact="0.0811"/>
                  <dgm:constr type="ctrX" for="ch" forName="picture2" refType="w" fact="0.5831"/>
                  <dgm:constr type="ctrY" for="ch" forName="picture2" refType="h" fact="0.8357"/>
                  <dgm:constr type="w" for="ch" forName="picture2" refType="w" fact="0.1055"/>
                  <dgm:constr type="h" for="ch" forName="picture2" refType="h" fact="0.140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651"/>
                  <dgm:constr type="t" for="ch" forName="parTx3" refType="h" fact="0.7023"/>
                  <dgm:constr type="w" for="ch" forName="parTx3" refType="w" fact="0.2275"/>
                  <dgm:constr type="h" for="ch" forName="parTx3" refType="h" fact="0.0811"/>
                  <dgm:constr type="ctrX" for="ch" forName="picture3" refType="w" fact="0.4755"/>
                  <dgm:constr type="ctrY" for="ch" forName="picture3" refType="h" fact="0.6912"/>
                  <dgm:constr type="w" for="ch" forName="picture3" refType="w" fact="0.1055"/>
                  <dgm:constr type="h" for="ch" forName="picture3" refType="h" fact="0.140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002"/>
                  <dgm:constr type="t" for="ch" forName="parTx4" refType="h" fact="0.5441"/>
                  <dgm:constr type="w" for="ch" forName="parTx4" refType="w" fact="0.2275"/>
                  <dgm:constr type="h" for="ch" forName="parTx4" refType="h" fact="0.0811"/>
                  <dgm:constr type="ctrX" for="ch" forName="picture4" refType="w" fact="0.4106"/>
                  <dgm:constr type="ctrY" for="ch" forName="picture4" refType="h" fact="0.533"/>
                  <dgm:constr type="w" for="ch" forName="picture4" refType="w" fact="0.1055"/>
                  <dgm:constr type="h" for="ch" forName="picture4" refType="h" fact="0.140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584"/>
                  <dgm:constr type="t" for="ch" forName="parTx5" refType="h" fact="0.3737"/>
                  <dgm:constr type="w" for="ch" forName="parTx5" refType="w" fact="0.2275"/>
                  <dgm:constr type="h" for="ch" forName="parTx5" refType="h" fact="0.0811"/>
                  <dgm:constr type="ctrX" for="ch" forName="picture5" refType="w" fact="0.3687"/>
                  <dgm:constr type="ctrY" for="ch" forName="picture5" refType="h" fact="0.3626"/>
                  <dgm:constr type="w" for="ch" forName="picture5" refType="w" fact="0.1055"/>
                  <dgm:constr type="h" for="ch" forName="picture5" refType="h" fact="0.1403"/>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356"/>
                  <dgm:constr type="t" for="ch" forName="parTx6" refType="h" fact="0.2061"/>
                  <dgm:constr type="w" for="ch" forName="parTx6" refType="w" fact="0.2275"/>
                  <dgm:constr type="h" for="ch" forName="parTx6" refType="h" fact="0.0811"/>
                  <dgm:constr type="ctrX" for="ch" forName="picture6" refType="w" fact="0.3459"/>
                  <dgm:constr type="ctrY" for="ch" forName="picture6" refType="h" fact="0.195"/>
                  <dgm:constr type="w" for="ch" forName="picture6" refType="w" fact="0.1055"/>
                  <dgm:constr type="h" for="ch" forName="picture6" refType="h" fact="0.1403"/>
                  <dgm:constr type="r" for="ch" forName="desTx6" refType="l" refFor="ch" refForName="parTx6"/>
                  <dgm:constr type="l" for="ch" forName="desTx6"/>
                  <dgm:constr type="t" for="ch" forName="desTx6" refType="t" refFor="ch" refForName="parTx6"/>
                  <dgm:constr type="h" for="ch" forName="desTx6" refType="h" refFor="ch" refForName="parTx6"/>
                </dgm:constrLst>
              </dgm:if>
              <dgm:else name="Name61">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5724"/>
                  <dgm:constr type="ctrY" for="ch" forName="dot1" refType="h" fact="0.8839"/>
                  <dgm:constr type="w" for="ch" forName="dot1" refType="userD"/>
                  <dgm:constr type="h" for="ch" forName="dot1" refType="userD"/>
                  <dgm:constr type="ctrX" for="ch" forName="dot2" refType="w" fact="0.599"/>
                  <dgm:constr type="ctrY" for="ch" forName="dot2" refType="h" fact="0.8967"/>
                  <dgm:constr type="w" for="ch" forName="dot2" refType="userD"/>
                  <dgm:constr type="h" for="ch" forName="dot2" refType="userD"/>
                  <dgm:constr type="ctrX" for="ch" forName="dot3" refType="w" fact="0.6261"/>
                  <dgm:constr type="ctrY" for="ch" forName="dot3" refType="h" fact="0.9076"/>
                  <dgm:constr type="w" for="ch" forName="dot3" refType="userD"/>
                  <dgm:constr type="h" for="ch" forName="dot3" refType="userD"/>
                  <dgm:constr type="ctrX" for="ch" forName="dot4" refType="w" fact="0.6536"/>
                  <dgm:constr type="ctrY" for="ch" forName="dot4" refType="h" fact="0.9165"/>
                  <dgm:constr type="w" for="ch" forName="dot4" refType="userD"/>
                  <dgm:constr type="h" for="ch" forName="dot4" refType="userD"/>
                  <dgm:constr type="ctrX" for="ch" forName="dot5" refType="w" fact="0.6814"/>
                  <dgm:constr type="ctrY" for="ch" forName="dot5" refType="h" fact="0.9234"/>
                  <dgm:constr type="w" for="ch" forName="dot5" refType="userD"/>
                  <dgm:constr type="h" for="ch" forName="dot5" refType="userD"/>
                  <dgm:constr type="ctrX" for="ch" forName="dot6" refType="w" fact="0.4214"/>
                  <dgm:constr type="ctrY" for="ch" forName="dot6" refType="h" fact="0.764"/>
                  <dgm:constr type="w" for="ch" forName="dot6" refType="userD"/>
                  <dgm:constr type="h" for="ch" forName="dot6" refType="userD"/>
                  <dgm:constr type="ctrX" for="ch" forName="dot7" refType="w" fact="0.4436"/>
                  <dgm:constr type="ctrY" for="ch" forName="dot7" refType="h" fact="0.7878"/>
                  <dgm:constr type="w" for="ch" forName="dot7" refType="userD"/>
                  <dgm:constr type="h" for="ch" forName="dot7" refType="userD"/>
                  <dgm:constr type="ctrX" for="ch" forName="dot8" refType="w" fact="0.325"/>
                  <dgm:constr type="ctrY" for="ch" forName="dot8" refType="h" fact="0.6227"/>
                  <dgm:constr type="w" for="ch" forName="dot8" refType="userD"/>
                  <dgm:constr type="h" for="ch" forName="dot8" refType="userD"/>
                  <dgm:constr type="ctrX" for="ch" forName="dot9" refType="w" fact="0.2597"/>
                  <dgm:constr type="ctrY" for="ch" forName="dot9" refType="h" fact="0.4556"/>
                  <dgm:constr type="w" for="ch" forName="dot9" refType="userD"/>
                  <dgm:constr type="h" for="ch" forName="dot9" refType="userD"/>
                  <dgm:constr type="ctrX" for="ch" forName="dot10" refType="w" fact="0.2286"/>
                  <dgm:constr type="ctrY" for="ch" forName="dot10" refType="h" fact="0.2816"/>
                  <dgm:constr type="w" for="ch" forName="dot10" refType="userD"/>
                  <dgm:constr type="h" for="ch" forName="dot10" refType="userD"/>
                  <dgm:constr type="ctrX" for="ch" forName="dotArrow1" refType="w" fact="0.2557"/>
                  <dgm:constr type="ctrY" for="ch" forName="dotArrow1" refType="h" fact="0.0748"/>
                  <dgm:constr type="w" for="ch" forName="dotArrow1" refType="userD"/>
                  <dgm:constr type="h" for="ch" forName="dotArrow1" refType="userD"/>
                  <dgm:constr type="ctrX" for="ch" forName="dotArrow2" refType="w" fact="0.2372"/>
                  <dgm:constr type="ctrY" for="ch" forName="dotArrow2" refType="h" fact="0.0581"/>
                  <dgm:constr type="w" for="ch" forName="dotArrow2" refType="userD"/>
                  <dgm:constr type="h" for="ch" forName="dotArrow2" refType="userD"/>
                  <dgm:constr type="ctrX" for="ch" forName="dotArrow3" refType="w" fact="0.2187"/>
                  <dgm:constr type="ctrY" for="ch" forName="dotArrow3" refType="h" fact="0.0414"/>
                  <dgm:constr type="w" for="ch" forName="dotArrow3" refType="userD"/>
                  <dgm:constr type="h" for="ch" forName="dotArrow3" refType="userD"/>
                  <dgm:constr type="ctrX" for="ch" forName="dotArrow4" refType="w" fact="0.2001"/>
                  <dgm:constr type="ctrY" for="ch" forName="dotArrow4" refType="h" fact="0.0581"/>
                  <dgm:constr type="w" for="ch" forName="dotArrow4" refType="userD"/>
                  <dgm:constr type="h" for="ch" forName="dotArrow4" refType="userD"/>
                  <dgm:constr type="ctrX" for="ch" forName="dotArrow5" refType="w" fact="0.1816"/>
                  <dgm:constr type="ctrY" for="ch" forName="dotArrow5" refType="h" fact="0.0748"/>
                  <dgm:constr type="w" for="ch" forName="dotArrow5" refType="userD"/>
                  <dgm:constr type="h" for="ch" forName="dotArrow5" refType="userD"/>
                  <dgm:constr type="ctrX" for="ch" forName="dotArrow6" refType="w" fact="0.2187"/>
                  <dgm:constr type="ctrY" for="ch" forName="dotArrow6" refType="h" fact="0.0766"/>
                  <dgm:constr type="w" for="ch" forName="dotArrow6" refType="userD"/>
                  <dgm:constr type="h" for="ch" forName="dotArrow6" refType="userD"/>
                  <dgm:constr type="ctrX" for="ch" forName="dotArrow7" refType="w" fact="0.2187"/>
                  <dgm:constr type="ctrY" for="ch" forName="dotArrow7" refType="h" fact="0.1118"/>
                  <dgm:constr type="w" for="ch" forName="dotArrow7" refType="userD"/>
                  <dgm:constr type="h" for="ch" forName="dotArrow7" refType="userD"/>
                  <dgm:constr type="r" for="ch" forName="parTx1" refType="w" fact="0.7522"/>
                  <dgm:constr type="t" for="ch" forName="parTx1" refType="h" fact="0.9416"/>
                  <dgm:constr type="w" for="ch" forName="parTx1" refType="w" fact="0.2696"/>
                  <dgm:constr type="h" for="ch" forName="parTx1" refType="h" fact="0.0811"/>
                  <dgm:constr type="ctrX" for="ch" forName="picture1" refType="w" fact="0.7644"/>
                  <dgm:constr type="ctrY" for="ch" forName="picture1" refType="h" fact="0.9322"/>
                  <dgm:constr type="w" for="ch" forName="picture1" refType="w" fact="0.125"/>
                  <dgm:constr type="h" for="ch" forName="picture1" refType="h" fact="0.1403"/>
                  <dgm:constr type="r" for="ch" forName="parTx2" refType="w" fact="0.4937"/>
                  <dgm:constr type="t" for="ch" forName="parTx2" refType="h" fact="0.8451"/>
                  <dgm:constr type="w" for="ch" forName="parTx2" refType="w" fact="0.2696"/>
                  <dgm:constr type="h" for="ch" forName="parTx2" refType="h" fact="0.0811"/>
                  <dgm:constr type="ctrX" for="ch" forName="picture2" refType="w" fact="0.5059"/>
                  <dgm:constr type="ctrY" for="ch" forName="picture2" refType="h" fact="0.8357"/>
                  <dgm:constr type="w" for="ch" forName="picture2" refType="w" fact="0.125"/>
                  <dgm:constr type="h" for="ch" forName="picture2" refType="h" fact="0.1403"/>
                  <dgm:constr type="r" for="ch" forName="parTx3" refType="w" fact="0.3662"/>
                  <dgm:constr type="t" for="ch" forName="parTx3" refType="h" fact="0.7006"/>
                  <dgm:constr type="w" for="ch" forName="parTx3" refType="w" fact="0.2696"/>
                  <dgm:constr type="h" for="ch" forName="parTx3" refType="h" fact="0.0811"/>
                  <dgm:constr type="ctrX" for="ch" forName="picture3" refType="w" fact="0.3784"/>
                  <dgm:constr type="ctrY" for="ch" forName="picture3" refType="h" fact="0.6912"/>
                  <dgm:constr type="w" for="ch" forName="picture3" refType="w" fact="0.125"/>
                  <dgm:constr type="h" for="ch" forName="picture3" refType="h" fact="0.1403"/>
                  <dgm:constr type="r" for="ch" forName="parTx4" refType="w" fact="0.2893"/>
                  <dgm:constr type="t" for="ch" forName="parTx4" refType="h" fact="0.5424"/>
                  <dgm:constr type="w" for="ch" forName="parTx4" refType="w" fact="0.2696"/>
                  <dgm:constr type="h" for="ch" forName="parTx4" refType="h" fact="0.0811"/>
                  <dgm:constr type="ctrX" for="ch" forName="picture4" refType="w" fact="0.3015"/>
                  <dgm:constr type="ctrY" for="ch" forName="picture4" refType="h" fact="0.533"/>
                  <dgm:constr type="w" for="ch" forName="picture4" refType="w" fact="0.125"/>
                  <dgm:constr type="h" for="ch" forName="picture4" refType="h" fact="0.1403"/>
                  <dgm:constr type="r" for="ch" forName="parTx5" refType="w" fact="0.2397"/>
                  <dgm:constr type="t" for="ch" forName="parTx5" refType="h" fact="0.372"/>
                  <dgm:constr type="w" for="ch" forName="parTx5" refType="w" fact="0.2696"/>
                  <dgm:constr type="h" for="ch" forName="parTx5" refType="h" fact="0.0811"/>
                  <dgm:constr type="ctrX" for="ch" forName="picture5" refType="w" fact="0.2519"/>
                  <dgm:constr type="ctrY" for="ch" forName="picture5" refType="h" fact="0.3626"/>
                  <dgm:constr type="w" for="ch" forName="picture5" refType="w" fact="0.125"/>
                  <dgm:constr type="h" for="ch" forName="picture5" refType="h" fact="0.1403"/>
                  <dgm:constr type="r" for="ch" forName="parTx6" refType="w" fact="0.2127"/>
                  <dgm:constr type="t" for="ch" forName="parTx6" refType="h" fact="0.2044"/>
                  <dgm:constr type="w" for="ch" forName="parTx6" refType="w" fact="0.2696"/>
                  <dgm:constr type="h" for="ch" forName="parTx6" refType="h" fact="0.0811"/>
                  <dgm:constr type="ctrX" for="ch" forName="picture6" refType="w" fact="0.2249"/>
                  <dgm:constr type="ctrY" for="ch" forName="picture6" refType="h" fact="0.195"/>
                  <dgm:constr type="w" for="ch" forName="picture6" refType="w" fact="0.125"/>
                  <dgm:constr type="h" for="ch" forName="picture6" refType="h" fact="0.1403"/>
                </dgm:constrLst>
              </dgm:else>
            </dgm:choose>
          </dgm:else>
        </dgm:choose>
      </dgm:if>
      <dgm:else name="Name62">
        <dgm:choose name="Name63">
          <dgm:if name="Name64" func="var" arg="dir" op="equ" val="norm">
            <dgm:choose name="Name65">
              <dgm:if name="Name66"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3909"/>
                  <dgm:constr type="ctrY" for="ch" forName="dot1" refType="h" fact="0.8342"/>
                  <dgm:constr type="w" for="ch" forName="dot1" refType="userD"/>
                  <dgm:constr type="h" for="ch" forName="dot1" refType="userD"/>
                  <dgm:constr type="ctrX" for="ch" forName="dot2" refType="w" fact="0.3721"/>
                  <dgm:constr type="ctrY" for="ch" forName="dot2" refType="h" fact="0.8448"/>
                  <dgm:constr type="w" for="ch" forName="dot2" refType="userD"/>
                  <dgm:constr type="h" for="ch" forName="dot2" refType="userD"/>
                  <dgm:constr type="ctrX" for="ch" forName="dot3" refType="w" fact="0.353"/>
                  <dgm:constr type="ctrY" for="ch" forName="dot3" refType="h" fact="0.8539"/>
                  <dgm:constr type="w" for="ch" forName="dot3" refType="userD"/>
                  <dgm:constr type="h" for="ch" forName="dot3" refType="userD"/>
                  <dgm:constr type="ctrX" for="ch" forName="dot4" refType="w" fact="0.3337"/>
                  <dgm:constr type="ctrY" for="ch" forName="dot4" refType="h" fact="0.8615"/>
                  <dgm:constr type="w" for="ch" forName="dot4" refType="userD"/>
                  <dgm:constr type="h" for="ch" forName="dot4" refType="userD"/>
                  <dgm:constr type="ctrX" for="ch" forName="dot5" refType="w" fact="0.3142"/>
                  <dgm:constr type="ctrY" for="ch" forName="dot5" refType="h" fact="0.8676"/>
                  <dgm:constr type="w" for="ch" forName="dot5" refType="userD"/>
                  <dgm:constr type="h" for="ch" forName="dot5" refType="userD"/>
                  <dgm:constr type="ctrX" for="ch" forName="dot6" refType="w" fact="0.5088"/>
                  <dgm:constr type="ctrY" for="ch" forName="dot6" refType="h" fact="0.7255"/>
                  <dgm:constr type="w" for="ch" forName="dot6" refType="userD"/>
                  <dgm:constr type="h" for="ch" forName="dot6" refType="userD"/>
                  <dgm:constr type="ctrX" for="ch" forName="dot7" refType="w" fact="0.4926"/>
                  <dgm:constr type="ctrY" for="ch" forName="dot7" refType="h" fact="0.7454"/>
                  <dgm:constr type="w" for="ch" forName="dot7" refType="userD"/>
                  <dgm:constr type="h" for="ch" forName="dot7" refType="userD"/>
                  <dgm:constr type="ctrX" for="ch" forName="dot8" refType="w" fact="0.5836"/>
                  <dgm:constr type="ctrY" for="ch" forName="dot8" refType="h" fact="0.6026"/>
                  <dgm:constr type="w" for="ch" forName="dot8" refType="userD"/>
                  <dgm:constr type="h" for="ch" forName="dot8" refType="userD"/>
                  <dgm:constr type="ctrX" for="ch" forName="dot9" refType="w" fact="0.6371"/>
                  <dgm:constr type="ctrY" for="ch" forName="dot9" refType="h" fact="0.4632"/>
                  <dgm:constr type="w" for="ch" forName="dot9" refType="userD"/>
                  <dgm:constr type="h" for="ch" forName="dot9" refType="userD"/>
                  <dgm:constr type="ctrX" for="ch" forName="dot10" refType="w" fact="0.6701"/>
                  <dgm:constr type="ctrY" for="ch" forName="dot10" refType="h" fact="0.3187"/>
                  <dgm:constr type="w" for="ch" forName="dot10" refType="userD"/>
                  <dgm:constr type="h" for="ch" forName="dot10" refType="userD"/>
                  <dgm:constr type="ctrX" for="ch" forName="dot11" refType="w" fact="0.6853"/>
                  <dgm:constr type="ctrY" for="ch" forName="dot11" refType="h" fact="0.1763"/>
                  <dgm:constr type="w" for="ch" forName="dot11" refType="userD"/>
                  <dgm:constr type="h" for="ch" forName="dot11" refType="userD"/>
                  <dgm:constr type="ctrX" for="ch" forName="dotArrow1" refType="w" fact="0.6627"/>
                  <dgm:constr type="ctrY" for="ch" forName="dotArrow1" refType="h" fact="-0.0099"/>
                  <dgm:constr type="w" for="ch" forName="dotArrow1" refType="userD"/>
                  <dgm:constr type="h" for="ch" forName="dotArrow1" refType="userD"/>
                  <dgm:constr type="ctrX" for="ch" forName="dotArrow2" refType="w" fact="0.6773"/>
                  <dgm:constr type="ctrY" for="ch" forName="dotArrow2" refType="h" fact="-0.0239"/>
                  <dgm:constr type="w" for="ch" forName="dotArrow2" refType="userD"/>
                  <dgm:constr type="h" for="ch" forName="dotArrow2" refType="userD"/>
                  <dgm:constr type="ctrX" for="ch" forName="dotArrow3" refType="w" fact="0.6919"/>
                  <dgm:constr type="ctrY" for="ch" forName="dotArrow3" refType="h" fact="-0.0378"/>
                  <dgm:constr type="w" for="ch" forName="dotArrow3" refType="userD"/>
                  <dgm:constr type="h" for="ch" forName="dotArrow3" refType="userD"/>
                  <dgm:constr type="ctrX" for="ch" forName="dotArrow4" refType="w" fact="0.7065"/>
                  <dgm:constr type="ctrY" for="ch" forName="dotArrow4" refType="h" fact="-0.0239"/>
                  <dgm:constr type="w" for="ch" forName="dotArrow4" refType="userD"/>
                  <dgm:constr type="h" for="ch" forName="dotArrow4" refType="userD"/>
                  <dgm:constr type="ctrX" for="ch" forName="dotArrow5" refType="w" fact="0.7212"/>
                  <dgm:constr type="ctrY" for="ch" forName="dotArrow5" refType="h" fact="-0.0099"/>
                  <dgm:constr type="w" for="ch" forName="dotArrow5" refType="userD"/>
                  <dgm:constr type="h" for="ch" forName="dotArrow5" refType="userD"/>
                  <dgm:constr type="ctrX" for="ch" forName="dotArrow6" refType="w" fact="0.6919"/>
                  <dgm:constr type="ctrY" for="ch" forName="dotArrow6" refType="h" fact="-0.0084"/>
                  <dgm:constr type="w" for="ch" forName="dotArrow6" refType="userD"/>
                  <dgm:constr type="h" for="ch" forName="dotArrow6" refType="userD"/>
                  <dgm:constr type="ctrX" for="ch" forName="dotArrow7" refType="w" fact="0.6919"/>
                  <dgm:constr type="ctrY" for="ch" forName="dotArrow7" refType="h" fact="0.0211"/>
                  <dgm:constr type="w" for="ch" forName="dotArrow7" refType="userD"/>
                  <dgm:constr type="h" for="ch" forName="dotArrow7" refType="userD"/>
                  <dgm:constr type="l" for="ch" forName="parTx1" refType="w" fact="0.2556"/>
                  <dgm:constr type="t" for="ch" forName="parTx1" refType="h" fact="0.8856"/>
                  <dgm:constr type="w" for="ch" forName="parTx1" refType="w" fact="0.2101"/>
                  <dgm:constr type="h" for="ch" forName="parTx1" refType="h" fact="0.0704"/>
                  <dgm:constr type="ctrX" for="ch" forName="picture1" refType="w" fact="0.246"/>
                  <dgm:constr type="ctrY" for="ch" forName="picture1" refType="h" fact="0.8769"/>
                  <dgm:constr type="w" for="ch" forName="picture1" refType="w" fact="0.0974"/>
                  <dgm:constr type="h" for="ch" forName="picture1" refType="h" fact="0.121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535"/>
                  <dgm:constr type="t" for="ch" forName="parTx2" refType="h" fact="0.7956"/>
                  <dgm:constr type="w" for="ch" forName="parTx2" refType="w" fact="0.2101"/>
                  <dgm:constr type="h" for="ch" forName="parTx2" refType="h" fact="0.0704"/>
                  <dgm:constr type="ctrX" for="ch" forName="picture2" refType="w" fact="0.4439"/>
                  <dgm:constr type="ctrY" for="ch" forName="picture2" refType="h" fact="0.787"/>
                  <dgm:constr type="w" for="ch" forName="picture2" refType="w" fact="0.0974"/>
                  <dgm:constr type="h" for="ch" forName="picture2" refType="h" fact="0.1218"/>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511"/>
                  <dgm:constr type="t" for="ch" forName="parTx3" refType="h" fact="0.673"/>
                  <dgm:constr type="w" for="ch" forName="parTx3" refType="w" fact="0.2101"/>
                  <dgm:constr type="h" for="ch" forName="parTx3" refType="h" fact="0.0704"/>
                  <dgm:constr type="ctrX" for="ch" forName="picture3" refType="w" fact="0.5415"/>
                  <dgm:constr type="ctrY" for="ch" forName="picture3" refType="h" fact="0.6644"/>
                  <dgm:constr type="w" for="ch" forName="picture3" refType="w" fact="0.0974"/>
                  <dgm:constr type="h" for="ch" forName="picture3" refType="h" fact="0.1218"/>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6132"/>
                  <dgm:constr type="t" for="ch" forName="parTx4" refType="h" fact="0.538"/>
                  <dgm:constr type="w" for="ch" forName="parTx4" refType="w" fact="0.2101"/>
                  <dgm:constr type="h" for="ch" forName="parTx4" refType="h" fact="0.0704"/>
                  <dgm:constr type="ctrX" for="ch" forName="picture4" refType="w" fact="0.6037"/>
                  <dgm:constr type="ctrY" for="ch" forName="picture4" refType="h" fact="0.5294"/>
                  <dgm:constr type="w" for="ch" forName="picture4" refType="w" fact="0.0974"/>
                  <dgm:constr type="h" for="ch" forName="picture4" refType="h" fact="0.1218"/>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576"/>
                  <dgm:constr type="t" for="ch" forName="parTx5" refType="h" fact="0.3951"/>
                  <dgm:constr type="w" for="ch" forName="parTx5" refType="w" fact="0.2101"/>
                  <dgm:constr type="h" for="ch" forName="parTx5" refType="h" fact="0.0704"/>
                  <dgm:constr type="ctrX" for="ch" forName="picture5" refType="w" fact="0.648"/>
                  <dgm:constr type="ctrY" for="ch" forName="picture5" refType="h" fact="0.3864"/>
                  <dgm:constr type="w" for="ch" forName="picture5" refType="w" fact="0.0974"/>
                  <dgm:constr type="h" for="ch" forName="picture5" refType="h" fact="0.1218"/>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828"/>
                  <dgm:constr type="t" for="ch" forName="parTx6" refType="h" fact="0.2531"/>
                  <dgm:constr type="w" for="ch" forName="parTx6" refType="w" fact="0.2101"/>
                  <dgm:constr type="h" for="ch" forName="parTx6" refType="h" fact="0.0704"/>
                  <dgm:constr type="ctrX" for="ch" forName="picture6" refType="w" fact="0.6733"/>
                  <dgm:constr type="ctrY" for="ch" forName="picture6" refType="h" fact="0.2444"/>
                  <dgm:constr type="w" for="ch" forName="picture6" refType="w" fact="0.0974"/>
                  <dgm:constr type="h" for="ch" forName="picture6" refType="h" fact="0.1218"/>
                  <dgm:constr type="l" for="ch" forName="desTx6" refType="r" refFor="ch" refForName="parTx6"/>
                  <dgm:constr type="r" for="ch" forName="desTx6" refType="w"/>
                  <dgm:constr type="t" for="ch" forName="desTx6" refType="t" refFor="ch" refForName="parTx6"/>
                  <dgm:constr type="h" for="ch" forName="desTx6" refType="h" refFor="ch" refForName="parTx6"/>
                  <dgm:constr type="l" for="ch" forName="parTx7" refType="w" fact="0.6966"/>
                  <dgm:constr type="t" for="ch" forName="parTx7" refType="h" fact="0.1162"/>
                  <dgm:constr type="w" for="ch" forName="parTx7" refType="w" fact="0.2101"/>
                  <dgm:constr type="h" for="ch" forName="parTx7" refType="h" fact="0.0704"/>
                  <dgm:constr type="ctrX" for="ch" forName="picture7" refType="w" fact="0.6871"/>
                  <dgm:constr type="ctrY" for="ch" forName="picture7" refType="h" fact="0.1075"/>
                  <dgm:constr type="w" for="ch" forName="picture7" refType="w" fact="0.0974"/>
                  <dgm:constr type="h" for="ch" forName="picture7" refType="h" fact="0.1218"/>
                  <dgm:constr type="l" for="ch" forName="desTx7" refType="r" refFor="ch" refForName="parTx7"/>
                  <dgm:constr type="r" for="ch" forName="desTx7" refType="w"/>
                  <dgm:constr type="t" for="ch" forName="desTx7" refType="t" refFor="ch" refForName="parTx7"/>
                  <dgm:constr type="h" for="ch" forName="desTx7" refType="h" refFor="ch" refForName="parTx7"/>
                </dgm:constrLst>
              </dgm:if>
              <dgm:else name="Name67">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4459"/>
                  <dgm:constr type="ctrY" for="ch" forName="dot1" refType="h" fact="0.8342"/>
                  <dgm:constr type="w" for="ch" forName="dot1" refType="userD"/>
                  <dgm:constr type="h" for="ch" forName="dot1" refType="userD"/>
                  <dgm:constr type="ctrX" for="ch" forName="dot2" refType="w" fact="0.4244"/>
                  <dgm:constr type="ctrY" for="ch" forName="dot2" refType="h" fact="0.8448"/>
                  <dgm:constr type="w" for="ch" forName="dot2" refType="userD"/>
                  <dgm:constr type="h" for="ch" forName="dot2" refType="userD"/>
                  <dgm:constr type="ctrX" for="ch" forName="dot3" refType="w" fact="0.4026"/>
                  <dgm:constr type="ctrY" for="ch" forName="dot3" refType="h" fact="0.8539"/>
                  <dgm:constr type="w" for="ch" forName="dot3" refType="userD"/>
                  <dgm:constr type="h" for="ch" forName="dot3" refType="userD"/>
                  <dgm:constr type="ctrX" for="ch" forName="dot4" refType="w" fact="0.3806"/>
                  <dgm:constr type="ctrY" for="ch" forName="dot4" refType="h" fact="0.8615"/>
                  <dgm:constr type="w" for="ch" forName="dot4" refType="userD"/>
                  <dgm:constr type="h" for="ch" forName="dot4" refType="userD"/>
                  <dgm:constr type="ctrX" for="ch" forName="dot5" refType="w" fact="0.3584"/>
                  <dgm:constr type="ctrY" for="ch" forName="dot5" refType="h" fact="0.8676"/>
                  <dgm:constr type="w" for="ch" forName="dot5" refType="userD"/>
                  <dgm:constr type="h" for="ch" forName="dot5" refType="userD"/>
                  <dgm:constr type="ctrX" for="ch" forName="dot6" refType="w" fact="0.5803"/>
                  <dgm:constr type="ctrY" for="ch" forName="dot6" refType="h" fact="0.7255"/>
                  <dgm:constr type="w" for="ch" forName="dot6" refType="userD"/>
                  <dgm:constr type="h" for="ch" forName="dot6" refType="userD"/>
                  <dgm:constr type="ctrX" for="ch" forName="dot7" refType="w" fact="0.5618"/>
                  <dgm:constr type="ctrY" for="ch" forName="dot7" refType="h" fact="0.7454"/>
                  <dgm:constr type="w" for="ch" forName="dot7" refType="userD"/>
                  <dgm:constr type="h" for="ch" forName="dot7" refType="userD"/>
                  <dgm:constr type="ctrX" for="ch" forName="dot8" refType="w" fact="0.6656"/>
                  <dgm:constr type="ctrY" for="ch" forName="dot8" refType="h" fact="0.6026"/>
                  <dgm:constr type="w" for="ch" forName="dot8" refType="userD"/>
                  <dgm:constr type="h" for="ch" forName="dot8" refType="userD"/>
                  <dgm:constr type="ctrX" for="ch" forName="dot9" refType="w" fact="0.7266"/>
                  <dgm:constr type="ctrY" for="ch" forName="dot9" refType="h" fact="0.4632"/>
                  <dgm:constr type="w" for="ch" forName="dot9" refType="userD"/>
                  <dgm:constr type="h" for="ch" forName="dot9" refType="userD"/>
                  <dgm:constr type="ctrX" for="ch" forName="dot10" refType="w" fact="0.7643"/>
                  <dgm:constr type="ctrY" for="ch" forName="dot10" refType="h" fact="0.3187"/>
                  <dgm:constr type="w" for="ch" forName="dot10" refType="userD"/>
                  <dgm:constr type="h" for="ch" forName="dot10" refType="userD"/>
                  <dgm:constr type="ctrX" for="ch" forName="dot11" refType="w" fact="0.7816"/>
                  <dgm:constr type="ctrY" for="ch" forName="dot11" refType="h" fact="0.1763"/>
                  <dgm:constr type="w" for="ch" forName="dot11" refType="userD"/>
                  <dgm:constr type="h" for="ch" forName="dot11" refType="userD"/>
                  <dgm:constr type="ctrX" for="ch" forName="dotArrow1" refType="w" fact="0.7558"/>
                  <dgm:constr type="ctrY" for="ch" forName="dotArrow1" refType="h" fact="-0.0099"/>
                  <dgm:constr type="w" for="ch" forName="dotArrow1" refType="userD"/>
                  <dgm:constr type="h" for="ch" forName="dotArrow1" refType="userD"/>
                  <dgm:constr type="ctrX" for="ch" forName="dotArrow2" refType="w" fact="0.7725"/>
                  <dgm:constr type="ctrY" for="ch" forName="dotArrow2" refType="h" fact="-0.0239"/>
                  <dgm:constr type="w" for="ch" forName="dotArrow2" refType="userD"/>
                  <dgm:constr type="h" for="ch" forName="dotArrow2" refType="userD"/>
                  <dgm:constr type="ctrX" for="ch" forName="dotArrow3" refType="w" fact="0.7892"/>
                  <dgm:constr type="ctrY" for="ch" forName="dotArrow3" refType="h" fact="-0.0378"/>
                  <dgm:constr type="w" for="ch" forName="dotArrow3" refType="userD"/>
                  <dgm:constr type="h" for="ch" forName="dotArrow3" refType="userD"/>
                  <dgm:constr type="ctrX" for="ch" forName="dotArrow4" refType="w" fact="0.8058"/>
                  <dgm:constr type="ctrY" for="ch" forName="dotArrow4" refType="h" fact="-0.0239"/>
                  <dgm:constr type="w" for="ch" forName="dotArrow4" refType="userD"/>
                  <dgm:constr type="h" for="ch" forName="dotArrow4" refType="userD"/>
                  <dgm:constr type="ctrX" for="ch" forName="dotArrow5" refType="w" fact="0.8225"/>
                  <dgm:constr type="ctrY" for="ch" forName="dotArrow5" refType="h" fact="-0.0099"/>
                  <dgm:constr type="w" for="ch" forName="dotArrow5" refType="userD"/>
                  <dgm:constr type="h" for="ch" forName="dotArrow5" refType="userD"/>
                  <dgm:constr type="ctrX" for="ch" forName="dotArrow6" refType="w" fact="0.7892"/>
                  <dgm:constr type="ctrY" for="ch" forName="dotArrow6" refType="h" fact="-0.0084"/>
                  <dgm:constr type="w" for="ch" forName="dotArrow6" refType="userD"/>
                  <dgm:constr type="h" for="ch" forName="dotArrow6" refType="userD"/>
                  <dgm:constr type="ctrX" for="ch" forName="dotArrow7" refType="w" fact="0.7892"/>
                  <dgm:constr type="ctrY" for="ch" forName="dotArrow7" refType="h" fact="0.0211"/>
                  <dgm:constr type="w" for="ch" forName="dotArrow7" refType="userD"/>
                  <dgm:constr type="h" for="ch" forName="dotArrow7" refType="userD"/>
                  <dgm:constr type="l" for="ch" forName="parTx1" refType="w" fact="0.2915"/>
                  <dgm:constr type="t" for="ch" forName="parTx1" refType="h" fact="0.8845"/>
                  <dgm:constr type="w" for="ch" forName="parTx1" refType="w" fact="0.2396"/>
                  <dgm:constr type="h" for="ch" forName="parTx1" refType="h" fact="0.0704"/>
                  <dgm:constr type="ctrX" for="ch" forName="picture1" refType="w" fact="0.2806"/>
                  <dgm:constr type="ctrY" for="ch" forName="picture1" refType="h" fact="0.8769"/>
                  <dgm:constr type="w" for="ch" forName="picture1" refType="w" fact="0.1111"/>
                  <dgm:constr type="h" for="ch" forName="picture1" refType="h" fact="0.1218"/>
                  <dgm:constr type="l" for="ch" forName="parTx2" refType="w" fact="0.5172"/>
                  <dgm:constr type="t" for="ch" forName="parTx2" refType="h" fact="0.7946"/>
                  <dgm:constr type="w" for="ch" forName="parTx2" refType="w" fact="0.2396"/>
                  <dgm:constr type="h" for="ch" forName="parTx2" refType="h" fact="0.0704"/>
                  <dgm:constr type="ctrX" for="ch" forName="picture2" refType="w" fact="0.5063"/>
                  <dgm:constr type="ctrY" for="ch" forName="picture2" refType="h" fact="0.787"/>
                  <dgm:constr type="w" for="ch" forName="picture2" refType="w" fact="0.1111"/>
                  <dgm:constr type="h" for="ch" forName="picture2" refType="h" fact="0.1218"/>
                  <dgm:constr type="l" for="ch" forName="parTx3" refType="w" fact="0.6285"/>
                  <dgm:constr type="t" for="ch" forName="parTx3" refType="h" fact="0.672"/>
                  <dgm:constr type="w" for="ch" forName="parTx3" refType="w" fact="0.2396"/>
                  <dgm:constr type="h" for="ch" forName="parTx3" refType="h" fact="0.0704"/>
                  <dgm:constr type="ctrX" for="ch" forName="picture3" refType="w" fact="0.6176"/>
                  <dgm:constr type="ctrY" for="ch" forName="picture3" refType="h" fact="0.6644"/>
                  <dgm:constr type="w" for="ch" forName="picture3" refType="w" fact="0.1111"/>
                  <dgm:constr type="h" for="ch" forName="picture3" refType="h" fact="0.1218"/>
                  <dgm:constr type="l" for="ch" forName="parTx4" refType="w" fact="0.6994"/>
                  <dgm:constr type="t" for="ch" forName="parTx4" refType="h" fact="0.5369"/>
                  <dgm:constr type="w" for="ch" forName="parTx4" refType="w" fact="0.2396"/>
                  <dgm:constr type="h" for="ch" forName="parTx4" refType="h" fact="0.0704"/>
                  <dgm:constr type="ctrX" for="ch" forName="picture4" refType="w" fact="0.6885"/>
                  <dgm:constr type="ctrY" for="ch" forName="picture4" refType="h" fact="0.5294"/>
                  <dgm:constr type="w" for="ch" forName="picture4" refType="w" fact="0.1111"/>
                  <dgm:constr type="h" for="ch" forName="picture4" refType="h" fact="0.1218"/>
                  <dgm:constr type="l" for="ch" forName="parTx5" refType="w" fact="0.75"/>
                  <dgm:constr type="t" for="ch" forName="parTx5" refType="h" fact="0.394"/>
                  <dgm:constr type="w" for="ch" forName="parTx5" refType="w" fact="0.2396"/>
                  <dgm:constr type="h" for="ch" forName="parTx5" refType="h" fact="0.0704"/>
                  <dgm:constr type="ctrX" for="ch" forName="picture5" refType="w" fact="0.7391"/>
                  <dgm:constr type="ctrY" for="ch" forName="picture5" refType="h" fact="0.3864"/>
                  <dgm:constr type="w" for="ch" forName="picture5" refType="w" fact="0.1111"/>
                  <dgm:constr type="h" for="ch" forName="picture5" refType="h" fact="0.1218"/>
                  <dgm:constr type="l" for="ch" forName="parTx6" refType="w" fact="0.7788"/>
                  <dgm:constr type="t" for="ch" forName="parTx6" refType="h" fact="0.252"/>
                  <dgm:constr type="w" for="ch" forName="parTx6" refType="w" fact="0.2396"/>
                  <dgm:constr type="h" for="ch" forName="parTx6" refType="h" fact="0.0704"/>
                  <dgm:constr type="ctrX" for="ch" forName="picture6" refType="w" fact="0.7679"/>
                  <dgm:constr type="ctrY" for="ch" forName="picture6" refType="h" fact="0.2444"/>
                  <dgm:constr type="w" for="ch" forName="picture6" refType="w" fact="0.1111"/>
                  <dgm:constr type="h" for="ch" forName="picture6" refType="h" fact="0.1218"/>
                  <dgm:constr type="l" for="ch" forName="parTx7" refType="w" fact="0.7945"/>
                  <dgm:constr type="t" for="ch" forName="parTx7" refType="h" fact="0.1151"/>
                  <dgm:constr type="w" for="ch" forName="parTx7" refType="w" fact="0.2396"/>
                  <dgm:constr type="h" for="ch" forName="parTx7" refType="h" fact="0.0704"/>
                  <dgm:constr type="ctrX" for="ch" forName="picture7" refType="w" fact="0.7836"/>
                  <dgm:constr type="ctrY" for="ch" forName="picture7" refType="h" fact="0.1075"/>
                  <dgm:constr type="w" for="ch" forName="picture7" refType="w" fact="0.1111"/>
                  <dgm:constr type="h" for="ch" forName="picture7" refType="h" fact="0.1218"/>
                </dgm:constrLst>
              </dgm:else>
            </dgm:choose>
          </dgm:if>
          <dgm:else name="Name68">
            <dgm:choose name="Name69">
              <dgm:if name="Name70"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6091"/>
                  <dgm:constr type="ctrY" for="ch" forName="dot1" refType="h" fact="0.8342"/>
                  <dgm:constr type="w" for="ch" forName="dot1" refType="userD"/>
                  <dgm:constr type="h" for="ch" forName="dot1" refType="userD"/>
                  <dgm:constr type="ctrX" for="ch" forName="dot2" refType="w" fact="0.6279"/>
                  <dgm:constr type="ctrY" for="ch" forName="dot2" refType="h" fact="0.8448"/>
                  <dgm:constr type="w" for="ch" forName="dot2" refType="userD"/>
                  <dgm:constr type="h" for="ch" forName="dot2" refType="userD"/>
                  <dgm:constr type="ctrX" for="ch" forName="dot3" refType="w" fact="0.647"/>
                  <dgm:constr type="ctrY" for="ch" forName="dot3" refType="h" fact="0.8539"/>
                  <dgm:constr type="w" for="ch" forName="dot3" refType="userD"/>
                  <dgm:constr type="h" for="ch" forName="dot3" refType="userD"/>
                  <dgm:constr type="ctrX" for="ch" forName="dot4" refType="w" fact="0.6663"/>
                  <dgm:constr type="ctrY" for="ch" forName="dot4" refType="h" fact="0.8615"/>
                  <dgm:constr type="w" for="ch" forName="dot4" refType="userD"/>
                  <dgm:constr type="h" for="ch" forName="dot4" refType="userD"/>
                  <dgm:constr type="ctrX" for="ch" forName="dot5" refType="w" fact="0.6858"/>
                  <dgm:constr type="ctrY" for="ch" forName="dot5" refType="h" fact="0.8676"/>
                  <dgm:constr type="w" for="ch" forName="dot5" refType="userD"/>
                  <dgm:constr type="h" for="ch" forName="dot5" refType="userD"/>
                  <dgm:constr type="ctrX" for="ch" forName="dot6" refType="w" fact="0.4912"/>
                  <dgm:constr type="ctrY" for="ch" forName="dot6" refType="h" fact="0.7255"/>
                  <dgm:constr type="w" for="ch" forName="dot6" refType="userD"/>
                  <dgm:constr type="h" for="ch" forName="dot6" refType="userD"/>
                  <dgm:constr type="ctrX" for="ch" forName="dot7" refType="w" fact="0.5074"/>
                  <dgm:constr type="ctrY" for="ch" forName="dot7" refType="h" fact="0.7454"/>
                  <dgm:constr type="w" for="ch" forName="dot7" refType="userD"/>
                  <dgm:constr type="h" for="ch" forName="dot7" refType="userD"/>
                  <dgm:constr type="ctrX" for="ch" forName="dot8" refType="w" fact="0.4164"/>
                  <dgm:constr type="ctrY" for="ch" forName="dot8" refType="h" fact="0.6026"/>
                  <dgm:constr type="w" for="ch" forName="dot8" refType="userD"/>
                  <dgm:constr type="h" for="ch" forName="dot8" refType="userD"/>
                  <dgm:constr type="ctrX" for="ch" forName="dot9" refType="w" fact="0.3629"/>
                  <dgm:constr type="ctrY" for="ch" forName="dot9" refType="h" fact="0.4632"/>
                  <dgm:constr type="w" for="ch" forName="dot9" refType="userD"/>
                  <dgm:constr type="h" for="ch" forName="dot9" refType="userD"/>
                  <dgm:constr type="ctrX" for="ch" forName="dot10" refType="w" fact="0.3299"/>
                  <dgm:constr type="ctrY" for="ch" forName="dot10" refType="h" fact="0.3187"/>
                  <dgm:constr type="w" for="ch" forName="dot10" refType="userD"/>
                  <dgm:constr type="h" for="ch" forName="dot10" refType="userD"/>
                  <dgm:constr type="ctrX" for="ch" forName="dot11" refType="w" fact="0.3147"/>
                  <dgm:constr type="ctrY" for="ch" forName="dot11" refType="h" fact="0.1763"/>
                  <dgm:constr type="w" for="ch" forName="dot11" refType="userD"/>
                  <dgm:constr type="h" for="ch" forName="dot11" refType="userD"/>
                  <dgm:constr type="ctrX" for="ch" forName="dotArrow1" refType="w" fact="0.3373"/>
                  <dgm:constr type="ctrY" for="ch" forName="dotArrow1" refType="h" fact="-0.0099"/>
                  <dgm:constr type="w" for="ch" forName="dotArrow1" refType="userD"/>
                  <dgm:constr type="h" for="ch" forName="dotArrow1" refType="userD"/>
                  <dgm:constr type="ctrX" for="ch" forName="dotArrow2" refType="w" fact="0.3227"/>
                  <dgm:constr type="ctrY" for="ch" forName="dotArrow2" refType="h" fact="-0.0239"/>
                  <dgm:constr type="w" for="ch" forName="dotArrow2" refType="userD"/>
                  <dgm:constr type="h" for="ch" forName="dotArrow2" refType="userD"/>
                  <dgm:constr type="ctrX" for="ch" forName="dotArrow3" refType="w" fact="0.3081"/>
                  <dgm:constr type="ctrY" for="ch" forName="dotArrow3" refType="h" fact="-0.0378"/>
                  <dgm:constr type="w" for="ch" forName="dotArrow3" refType="userD"/>
                  <dgm:constr type="h" for="ch" forName="dotArrow3" refType="userD"/>
                  <dgm:constr type="ctrX" for="ch" forName="dotArrow4" refType="w" fact="0.2935"/>
                  <dgm:constr type="ctrY" for="ch" forName="dotArrow4" refType="h" fact="-0.0239"/>
                  <dgm:constr type="w" for="ch" forName="dotArrow4" refType="userD"/>
                  <dgm:constr type="h" for="ch" forName="dotArrow4" refType="userD"/>
                  <dgm:constr type="ctrX" for="ch" forName="dotArrow5" refType="w" fact="0.2788"/>
                  <dgm:constr type="ctrY" for="ch" forName="dotArrow5" refType="h" fact="-0.0099"/>
                  <dgm:constr type="w" for="ch" forName="dotArrow5" refType="userD"/>
                  <dgm:constr type="h" for="ch" forName="dotArrow5" refType="userD"/>
                  <dgm:constr type="ctrX" for="ch" forName="dotArrow6" refType="w" fact="0.3081"/>
                  <dgm:constr type="ctrY" for="ch" forName="dotArrow6" refType="h" fact="-0.0084"/>
                  <dgm:constr type="w" for="ch" forName="dotArrow6" refType="userD"/>
                  <dgm:constr type="h" for="ch" forName="dotArrow6" refType="userD"/>
                  <dgm:constr type="ctrX" for="ch" forName="dotArrow7" refType="w" fact="0.3081"/>
                  <dgm:constr type="ctrY" for="ch" forName="dotArrow7" refType="h" fact="0.0211"/>
                  <dgm:constr type="w" for="ch" forName="dotArrow7" refType="userD"/>
                  <dgm:constr type="h" for="ch" forName="dotArrow7" refType="userD"/>
                  <dgm:constr type="r" for="ch" forName="parTx1" refType="w" fact="0.7444"/>
                  <dgm:constr type="t" for="ch" forName="parTx1" refType="h" fact="0.8856"/>
                  <dgm:constr type="w" for="ch" forName="parTx1" refType="w" fact="0.2101"/>
                  <dgm:constr type="h" for="ch" forName="parTx1" refType="h" fact="0.0704"/>
                  <dgm:constr type="ctrX" for="ch" forName="picture1" refType="w" fact="0.754"/>
                  <dgm:constr type="ctrY" for="ch" forName="picture1" refType="h" fact="0.8769"/>
                  <dgm:constr type="w" for="ch" forName="picture1" refType="w" fact="0.0974"/>
                  <dgm:constr type="h" for="ch" forName="picture1" refType="h" fact="0.121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465"/>
                  <dgm:constr type="t" for="ch" forName="parTx2" refType="h" fact="0.7956"/>
                  <dgm:constr type="w" for="ch" forName="parTx2" refType="w" fact="0.2101"/>
                  <dgm:constr type="h" for="ch" forName="parTx2" refType="h" fact="0.0704"/>
                  <dgm:constr type="ctrX" for="ch" forName="picture2" refType="w" fact="0.5561"/>
                  <dgm:constr type="ctrY" for="ch" forName="picture2" refType="h" fact="0.787"/>
                  <dgm:constr type="w" for="ch" forName="picture2" refType="w" fact="0.0974"/>
                  <dgm:constr type="h" for="ch" forName="picture2" refType="h" fact="0.1218"/>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489"/>
                  <dgm:constr type="t" for="ch" forName="parTx3" refType="h" fact="0.673"/>
                  <dgm:constr type="w" for="ch" forName="parTx3" refType="w" fact="0.2101"/>
                  <dgm:constr type="h" for="ch" forName="parTx3" refType="h" fact="0.0704"/>
                  <dgm:constr type="ctrX" for="ch" forName="picture3" refType="w" fact="0.4585"/>
                  <dgm:constr type="ctrY" for="ch" forName="picture3" refType="h" fact="0.6644"/>
                  <dgm:constr type="w" for="ch" forName="picture3" refType="w" fact="0.0974"/>
                  <dgm:constr type="h" for="ch" forName="picture3" refType="h" fact="0.1218"/>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3868"/>
                  <dgm:constr type="t" for="ch" forName="parTx4" refType="h" fact="0.538"/>
                  <dgm:constr type="w" for="ch" forName="parTx4" refType="w" fact="0.2101"/>
                  <dgm:constr type="h" for="ch" forName="parTx4" refType="h" fact="0.0704"/>
                  <dgm:constr type="ctrX" for="ch" forName="picture4" refType="w" fact="0.3963"/>
                  <dgm:constr type="ctrY" for="ch" forName="picture4" refType="h" fact="0.5294"/>
                  <dgm:constr type="w" for="ch" forName="picture4" refType="w" fact="0.0974"/>
                  <dgm:constr type="h" for="ch" forName="picture4" refType="h" fact="0.1218"/>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424"/>
                  <dgm:constr type="t" for="ch" forName="parTx5" refType="h" fact="0.3951"/>
                  <dgm:constr type="w" for="ch" forName="parTx5" refType="w" fact="0.2101"/>
                  <dgm:constr type="h" for="ch" forName="parTx5" refType="h" fact="0.0704"/>
                  <dgm:constr type="ctrX" for="ch" forName="picture5" refType="w" fact="0.352"/>
                  <dgm:constr type="ctrY" for="ch" forName="picture5" refType="h" fact="0.3864"/>
                  <dgm:constr type="w" for="ch" forName="picture5" refType="w" fact="0.0974"/>
                  <dgm:constr type="h" for="ch" forName="picture5" refType="h" fact="0.1218"/>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172"/>
                  <dgm:constr type="t" for="ch" forName="parTx6" refType="h" fact="0.2531"/>
                  <dgm:constr type="w" for="ch" forName="parTx6" refType="w" fact="0.2101"/>
                  <dgm:constr type="h" for="ch" forName="parTx6" refType="h" fact="0.0704"/>
                  <dgm:constr type="ctrX" for="ch" forName="picture6" refType="w" fact="0.3267"/>
                  <dgm:constr type="ctrY" for="ch" forName="picture6" refType="h" fact="0.2444"/>
                  <dgm:constr type="w" for="ch" forName="picture6" refType="w" fact="0.0974"/>
                  <dgm:constr type="h" for="ch" forName="picture6" refType="h" fact="0.1218"/>
                  <dgm:constr type="r" for="ch" forName="desTx6" refType="l" refFor="ch" refForName="parTx6"/>
                  <dgm:constr type="l" for="ch" forName="desTx6"/>
                  <dgm:constr type="t" for="ch" forName="desTx6" refType="t" refFor="ch" refForName="parTx6"/>
                  <dgm:constr type="h" for="ch" forName="desTx6" refType="h" refFor="ch" refForName="parTx6"/>
                  <dgm:constr type="r" for="ch" forName="parTx7" refType="w" fact="0.3034"/>
                  <dgm:constr type="t" for="ch" forName="parTx7" refType="h" fact="0.1162"/>
                  <dgm:constr type="w" for="ch" forName="parTx7" refType="w" fact="0.2101"/>
                  <dgm:constr type="h" for="ch" forName="parTx7" refType="h" fact="0.0704"/>
                  <dgm:constr type="ctrX" for="ch" forName="picture7" refType="w" fact="0.3129"/>
                  <dgm:constr type="ctrY" for="ch" forName="picture7" refType="h" fact="0.1075"/>
                  <dgm:constr type="w" for="ch" forName="picture7" refType="w" fact="0.0974"/>
                  <dgm:constr type="h" for="ch" forName="picture7" refType="h" fact="0.1218"/>
                  <dgm:constr type="r" for="ch" forName="desTx7" refType="l" refFor="ch" refForName="parTx7"/>
                  <dgm:constr type="l" for="ch" forName="desTx7"/>
                  <dgm:constr type="t" for="ch" forName="desTx7" refType="t" refFor="ch" refForName="parTx7"/>
                  <dgm:constr type="h" for="ch" forName="desTx7" refType="h" refFor="ch" refForName="parTx7"/>
                </dgm:constrLst>
              </dgm:if>
              <dgm:else name="Name71">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5541"/>
                  <dgm:constr type="ctrY" for="ch" forName="dot1" refType="h" fact="0.8342"/>
                  <dgm:constr type="w" for="ch" forName="dot1" refType="userD"/>
                  <dgm:constr type="h" for="ch" forName="dot1" refType="userD"/>
                  <dgm:constr type="ctrX" for="ch" forName="dot2" refType="w" fact="0.5756"/>
                  <dgm:constr type="ctrY" for="ch" forName="dot2" refType="h" fact="0.8448"/>
                  <dgm:constr type="w" for="ch" forName="dot2" refType="userD"/>
                  <dgm:constr type="h" for="ch" forName="dot2" refType="userD"/>
                  <dgm:constr type="ctrX" for="ch" forName="dot3" refType="w" fact="0.5974"/>
                  <dgm:constr type="ctrY" for="ch" forName="dot3" refType="h" fact="0.8539"/>
                  <dgm:constr type="w" for="ch" forName="dot3" refType="userD"/>
                  <dgm:constr type="h" for="ch" forName="dot3" refType="userD"/>
                  <dgm:constr type="ctrX" for="ch" forName="dot4" refType="w" fact="0.6194"/>
                  <dgm:constr type="ctrY" for="ch" forName="dot4" refType="h" fact="0.8615"/>
                  <dgm:constr type="w" for="ch" forName="dot4" refType="userD"/>
                  <dgm:constr type="h" for="ch" forName="dot4" refType="userD"/>
                  <dgm:constr type="ctrX" for="ch" forName="dot5" refType="w" fact="0.6416"/>
                  <dgm:constr type="ctrY" for="ch" forName="dot5" refType="h" fact="0.8676"/>
                  <dgm:constr type="w" for="ch" forName="dot5" refType="userD"/>
                  <dgm:constr type="h" for="ch" forName="dot5" refType="userD"/>
                  <dgm:constr type="ctrX" for="ch" forName="dot6" refType="w" fact="0.4197"/>
                  <dgm:constr type="ctrY" for="ch" forName="dot6" refType="h" fact="0.7255"/>
                  <dgm:constr type="w" for="ch" forName="dot6" refType="userD"/>
                  <dgm:constr type="h" for="ch" forName="dot6" refType="userD"/>
                  <dgm:constr type="ctrX" for="ch" forName="dot7" refType="w" fact="0.4382"/>
                  <dgm:constr type="ctrY" for="ch" forName="dot7" refType="h" fact="0.7454"/>
                  <dgm:constr type="w" for="ch" forName="dot7" refType="userD"/>
                  <dgm:constr type="h" for="ch" forName="dot7" refType="userD"/>
                  <dgm:constr type="ctrX" for="ch" forName="dot8" refType="w" fact="0.3344"/>
                  <dgm:constr type="ctrY" for="ch" forName="dot8" refType="h" fact="0.6026"/>
                  <dgm:constr type="w" for="ch" forName="dot8" refType="userD"/>
                  <dgm:constr type="h" for="ch" forName="dot8" refType="userD"/>
                  <dgm:constr type="ctrX" for="ch" forName="dot9" refType="w" fact="0.2734"/>
                  <dgm:constr type="ctrY" for="ch" forName="dot9" refType="h" fact="0.4632"/>
                  <dgm:constr type="w" for="ch" forName="dot9" refType="userD"/>
                  <dgm:constr type="h" for="ch" forName="dot9" refType="userD"/>
                  <dgm:constr type="ctrX" for="ch" forName="dot10" refType="w" fact="0.2357"/>
                  <dgm:constr type="ctrY" for="ch" forName="dot10" refType="h" fact="0.3187"/>
                  <dgm:constr type="w" for="ch" forName="dot10" refType="userD"/>
                  <dgm:constr type="h" for="ch" forName="dot10" refType="userD"/>
                  <dgm:constr type="ctrX" for="ch" forName="dot11" refType="w" fact="0.2184"/>
                  <dgm:constr type="ctrY" for="ch" forName="dot11" refType="h" fact="0.1763"/>
                  <dgm:constr type="w" for="ch" forName="dot11" refType="userD"/>
                  <dgm:constr type="h" for="ch" forName="dot11" refType="userD"/>
                  <dgm:constr type="ctrX" for="ch" forName="dotArrow1" refType="w" fact="0.2442"/>
                  <dgm:constr type="ctrY" for="ch" forName="dotArrow1" refType="h" fact="-0.0099"/>
                  <dgm:constr type="w" for="ch" forName="dotArrow1" refType="userD"/>
                  <dgm:constr type="h" for="ch" forName="dotArrow1" refType="userD"/>
                  <dgm:constr type="ctrX" for="ch" forName="dotArrow2" refType="w" fact="0.2275"/>
                  <dgm:constr type="ctrY" for="ch" forName="dotArrow2" refType="h" fact="-0.0239"/>
                  <dgm:constr type="w" for="ch" forName="dotArrow2" refType="userD"/>
                  <dgm:constr type="h" for="ch" forName="dotArrow2" refType="userD"/>
                  <dgm:constr type="ctrX" for="ch" forName="dotArrow3" refType="w" fact="0.2108"/>
                  <dgm:constr type="ctrY" for="ch" forName="dotArrow3" refType="h" fact="-0.0378"/>
                  <dgm:constr type="w" for="ch" forName="dotArrow3" refType="userD"/>
                  <dgm:constr type="h" for="ch" forName="dotArrow3" refType="userD"/>
                  <dgm:constr type="ctrX" for="ch" forName="dotArrow4" refType="w" fact="0.1942"/>
                  <dgm:constr type="ctrY" for="ch" forName="dotArrow4" refType="h" fact="-0.0239"/>
                  <dgm:constr type="w" for="ch" forName="dotArrow4" refType="userD"/>
                  <dgm:constr type="h" for="ch" forName="dotArrow4" refType="userD"/>
                  <dgm:constr type="ctrX" for="ch" forName="dotArrow5" refType="w" fact="0.1775"/>
                  <dgm:constr type="ctrY" for="ch" forName="dotArrow5" refType="h" fact="-0.0099"/>
                  <dgm:constr type="w" for="ch" forName="dotArrow5" refType="userD"/>
                  <dgm:constr type="h" for="ch" forName="dotArrow5" refType="userD"/>
                  <dgm:constr type="ctrX" for="ch" forName="dotArrow6" refType="w" fact="0.2108"/>
                  <dgm:constr type="ctrY" for="ch" forName="dotArrow6" refType="h" fact="-0.0084"/>
                  <dgm:constr type="w" for="ch" forName="dotArrow6" refType="userD"/>
                  <dgm:constr type="h" for="ch" forName="dotArrow6" refType="userD"/>
                  <dgm:constr type="ctrX" for="ch" forName="dotArrow7" refType="w" fact="0.2108"/>
                  <dgm:constr type="ctrY" for="ch" forName="dotArrow7" refType="h" fact="0.0211"/>
                  <dgm:constr type="w" for="ch" forName="dotArrow7" refType="userD"/>
                  <dgm:constr type="h" for="ch" forName="dotArrow7" refType="userD"/>
                  <dgm:constr type="r" for="ch" forName="parTx1" refType="w" fact="0.7085"/>
                  <dgm:constr type="t" for="ch" forName="parTx1" refType="h" fact="0.8845"/>
                  <dgm:constr type="w" for="ch" forName="parTx1" refType="w" fact="0.2396"/>
                  <dgm:constr type="h" for="ch" forName="parTx1" refType="h" fact="0.0704"/>
                  <dgm:constr type="ctrX" for="ch" forName="picture1" refType="w" fact="0.7194"/>
                  <dgm:constr type="ctrY" for="ch" forName="picture1" refType="h" fact="0.8769"/>
                  <dgm:constr type="w" for="ch" forName="picture1" refType="w" fact="0.1111"/>
                  <dgm:constr type="h" for="ch" forName="picture1" refType="h" fact="0.1218"/>
                  <dgm:constr type="r" for="ch" forName="parTx2" refType="w" fact="0.4828"/>
                  <dgm:constr type="t" for="ch" forName="parTx2" refType="h" fact="0.7946"/>
                  <dgm:constr type="w" for="ch" forName="parTx2" refType="w" fact="0.2396"/>
                  <dgm:constr type="h" for="ch" forName="parTx2" refType="h" fact="0.0704"/>
                  <dgm:constr type="ctrX" for="ch" forName="picture2" refType="w" fact="0.4937"/>
                  <dgm:constr type="ctrY" for="ch" forName="picture2" refType="h" fact="0.787"/>
                  <dgm:constr type="w" for="ch" forName="picture2" refType="w" fact="0.1111"/>
                  <dgm:constr type="h" for="ch" forName="picture2" refType="h" fact="0.1218"/>
                  <dgm:constr type="r" for="ch" forName="parTx3" refType="w" fact="0.3715"/>
                  <dgm:constr type="t" for="ch" forName="parTx3" refType="h" fact="0.672"/>
                  <dgm:constr type="w" for="ch" forName="parTx3" refType="w" fact="0.2396"/>
                  <dgm:constr type="h" for="ch" forName="parTx3" refType="h" fact="0.0704"/>
                  <dgm:constr type="ctrX" for="ch" forName="picture3" refType="w" fact="0.3824"/>
                  <dgm:constr type="ctrY" for="ch" forName="picture3" refType="h" fact="0.6644"/>
                  <dgm:constr type="w" for="ch" forName="picture3" refType="w" fact="0.1111"/>
                  <dgm:constr type="h" for="ch" forName="picture3" refType="h" fact="0.1218"/>
                  <dgm:constr type="r" for="ch" forName="parTx4" refType="w" fact="0.3006"/>
                  <dgm:constr type="t" for="ch" forName="parTx4" refType="h" fact="0.5369"/>
                  <dgm:constr type="w" for="ch" forName="parTx4" refType="w" fact="0.2396"/>
                  <dgm:constr type="h" for="ch" forName="parTx4" refType="h" fact="0.0704"/>
                  <dgm:constr type="ctrX" for="ch" forName="picture4" refType="w" fact="0.3115"/>
                  <dgm:constr type="ctrY" for="ch" forName="picture4" refType="h" fact="0.5294"/>
                  <dgm:constr type="w" for="ch" forName="picture4" refType="w" fact="0.1111"/>
                  <dgm:constr type="h" for="ch" forName="picture4" refType="h" fact="0.1218"/>
                  <dgm:constr type="r" for="ch" forName="parTx5" refType="w" fact="0.25"/>
                  <dgm:constr type="t" for="ch" forName="parTx5" refType="h" fact="0.394"/>
                  <dgm:constr type="w" for="ch" forName="parTx5" refType="w" fact="0.2396"/>
                  <dgm:constr type="h" for="ch" forName="parTx5" refType="h" fact="0.0704"/>
                  <dgm:constr type="ctrX" for="ch" forName="picture5" refType="w" fact="0.2609"/>
                  <dgm:constr type="ctrY" for="ch" forName="picture5" refType="h" fact="0.3864"/>
                  <dgm:constr type="w" for="ch" forName="picture5" refType="w" fact="0.1111"/>
                  <dgm:constr type="h" for="ch" forName="picture5" refType="h" fact="0.1218"/>
                  <dgm:constr type="r" for="ch" forName="parTx6" refType="w" fact="0.2212"/>
                  <dgm:constr type="t" for="ch" forName="parTx6" refType="h" fact="0.252"/>
                  <dgm:constr type="w" for="ch" forName="parTx6" refType="w" fact="0.2396"/>
                  <dgm:constr type="h" for="ch" forName="parTx6" refType="h" fact="0.0704"/>
                  <dgm:constr type="ctrX" for="ch" forName="picture6" refType="w" fact="0.2321"/>
                  <dgm:constr type="ctrY" for="ch" forName="picture6" refType="h" fact="0.2444"/>
                  <dgm:constr type="w" for="ch" forName="picture6" refType="w" fact="0.1111"/>
                  <dgm:constr type="h" for="ch" forName="picture6" refType="h" fact="0.1218"/>
                  <dgm:constr type="r" for="ch" forName="parTx7" refType="w" fact="0.2055"/>
                  <dgm:constr type="t" for="ch" forName="parTx7" refType="h" fact="0.1151"/>
                  <dgm:constr type="w" for="ch" forName="parTx7" refType="w" fact="0.2396"/>
                  <dgm:constr type="h" for="ch" forName="parTx7" refType="h" fact="0.0704"/>
                  <dgm:constr type="ctrX" for="ch" forName="picture7" refType="w" fact="0.2164"/>
                  <dgm:constr type="ctrY" for="ch" forName="picture7" refType="h" fact="0.1075"/>
                  <dgm:constr type="w" for="ch" forName="picture7" refType="w" fact="0.1111"/>
                  <dgm:constr type="h" for="ch" forName="picture7" refType="h" fact="0.1218"/>
                </dgm:constrLst>
              </dgm:else>
            </dgm:choose>
          </dgm:else>
        </dgm:choose>
      </dgm:else>
    </dgm:choose>
    <dgm:forEach name="wrapper" axis="self" ptType="parTrans">
      <dgm:forEach name="wrapper2" axis="self" ptType="sibTrans" st="2">
        <dgm:forEach name="imageRepeat" axis="self">
          <dgm:layoutNode name="imageRepeatNode" styleLbl="fgImgPlace1">
            <dgm:alg type="sp"/>
            <dgm:shape xmlns:r="http://schemas.openxmlformats.org/officeDocument/2006/relationships" type="ellipse" r:blip="" blipPhldr="1">
              <dgm:adjLst/>
            </dgm:shape>
            <dgm:presOf axis="self"/>
          </dgm:layoutNode>
        </dgm:forEach>
      </dgm:forEach>
    </dgm:forEach>
    <dgm:choose name="Name72">
      <dgm:if name="Name73" axis="ch" ptType="node" func="cnt" op="gte" val="2">
        <dgm:layoutNode name="dot1" styleLbl="alignNode1">
          <dgm:alg type="sp"/>
          <dgm:shape xmlns:r="http://schemas.openxmlformats.org/officeDocument/2006/relationships" type="ellipse" r:blip="">
            <dgm:adjLst/>
          </dgm:shape>
          <dgm:presOf/>
        </dgm:layoutNode>
        <dgm:layoutNode name="dot2" styleLbl="alignNode1">
          <dgm:alg type="sp"/>
          <dgm:shape xmlns:r="http://schemas.openxmlformats.org/officeDocument/2006/relationships" type="ellipse" r:blip="">
            <dgm:adjLst/>
          </dgm:shape>
          <dgm:presOf/>
        </dgm:layoutNode>
        <dgm:layoutNode name="dot3" styleLbl="alignNode1">
          <dgm:alg type="sp"/>
          <dgm:shape xmlns:r="http://schemas.openxmlformats.org/officeDocument/2006/relationships" type="ellipse" r:blip="">
            <dgm:adjLst/>
          </dgm:shape>
          <dgm:presOf/>
        </dgm:layoutNode>
      </dgm:if>
      <dgm:else name="Name74"/>
    </dgm:choose>
    <dgm:choose name="Name75">
      <dgm:if name="Name76" axis="ch" ptType="node" func="cnt" op="gte" val="3">
        <dgm:layoutNode name="dot4" styleLbl="alignNode1">
          <dgm:alg type="sp"/>
          <dgm:shape xmlns:r="http://schemas.openxmlformats.org/officeDocument/2006/relationships" type="ellipse" r:blip="">
            <dgm:adjLst/>
          </dgm:shape>
          <dgm:presOf/>
        </dgm:layoutNode>
        <dgm:layoutNode name="dot5" styleLbl="alignNode1">
          <dgm:alg type="sp"/>
          <dgm:shape xmlns:r="http://schemas.openxmlformats.org/officeDocument/2006/relationships" type="ellipse" r:blip="">
            <dgm:adjLst/>
          </dgm:shape>
          <dgm:presOf/>
        </dgm:layoutNode>
      </dgm:if>
      <dgm:else name="Name77"/>
    </dgm:choose>
    <dgm:choose name="Name78">
      <dgm:if name="Name79" axis="ch" ptType="node" func="cnt" op="gte" val="4">
        <dgm:layoutNode name="dot6" styleLbl="alignNode1">
          <dgm:alg type="sp"/>
          <dgm:shape xmlns:r="http://schemas.openxmlformats.org/officeDocument/2006/relationships" type="ellipse" r:blip="">
            <dgm:adjLst/>
          </dgm:shape>
          <dgm:presOf/>
        </dgm:layoutNode>
      </dgm:if>
      <dgm:else name="Name80"/>
    </dgm:choose>
    <dgm:choose name="Name81">
      <dgm:if name="Name82" axis="ch" ptType="node" func="cnt" op="gte" val="5">
        <dgm:layoutNode name="dot7" styleLbl="alignNode1">
          <dgm:alg type="sp"/>
          <dgm:shape xmlns:r="http://schemas.openxmlformats.org/officeDocument/2006/relationships" type="ellipse" r:blip="">
            <dgm:adjLst/>
          </dgm:shape>
          <dgm:presOf/>
        </dgm:layoutNode>
        <dgm:layoutNode name="dot8" styleLbl="alignNode1">
          <dgm:alg type="sp"/>
          <dgm:shape xmlns:r="http://schemas.openxmlformats.org/officeDocument/2006/relationships" type="ellipse" r:blip="">
            <dgm:adjLst/>
          </dgm:shape>
          <dgm:presOf/>
        </dgm:layoutNode>
      </dgm:if>
      <dgm:else name="Name83"/>
    </dgm:choose>
    <dgm:choose name="Name84">
      <dgm:if name="Name85" axis="ch" ptType="node" func="cnt" op="gte" val="6">
        <dgm:layoutNode name="dot9" styleLbl="alignNode1">
          <dgm:alg type="sp"/>
          <dgm:shape xmlns:r="http://schemas.openxmlformats.org/officeDocument/2006/relationships" type="ellipse" r:blip="">
            <dgm:adjLst/>
          </dgm:shape>
          <dgm:presOf/>
        </dgm:layoutNode>
        <dgm:layoutNode name="dot10" styleLbl="alignNode1">
          <dgm:alg type="sp"/>
          <dgm:shape xmlns:r="http://schemas.openxmlformats.org/officeDocument/2006/relationships" type="ellipse" r:blip="">
            <dgm:adjLst/>
          </dgm:shape>
          <dgm:presOf/>
        </dgm:layoutNode>
      </dgm:if>
      <dgm:else name="Name86"/>
    </dgm:choose>
    <dgm:choose name="Name87">
      <dgm:if name="Name88" axis="ch" ptType="node" func="cnt" op="gte" val="7">
        <dgm:layoutNode name="dot11" styleLbl="alignNode1">
          <dgm:alg type="sp"/>
          <dgm:shape xmlns:r="http://schemas.openxmlformats.org/officeDocument/2006/relationships" type="ellipse" r:blip="">
            <dgm:adjLst/>
          </dgm:shape>
          <dgm:presOf/>
        </dgm:layoutNode>
      </dgm:if>
      <dgm:else name="Name89"/>
    </dgm:choose>
    <dgm:choose name="Name90">
      <dgm:if name="Name91" axis="ch" ptType="node" func="cnt" op="gte" val="2">
        <dgm:layoutNode name="dotArrow1" styleLbl="alignNode1">
          <dgm:alg type="sp"/>
          <dgm:shape xmlns:r="http://schemas.openxmlformats.org/officeDocument/2006/relationships" type="ellipse" r:blip="">
            <dgm:adjLst/>
          </dgm:shape>
          <dgm:presOf/>
        </dgm:layoutNode>
        <dgm:layoutNode name="dotArrow2" styleLbl="alignNode1">
          <dgm:alg type="sp"/>
          <dgm:shape xmlns:r="http://schemas.openxmlformats.org/officeDocument/2006/relationships" type="ellipse" r:blip="">
            <dgm:adjLst/>
          </dgm:shape>
          <dgm:presOf/>
        </dgm:layoutNode>
        <dgm:layoutNode name="dotArrow3" styleLbl="alignNode1">
          <dgm:alg type="sp"/>
          <dgm:shape xmlns:r="http://schemas.openxmlformats.org/officeDocument/2006/relationships" type="ellipse" r:blip="">
            <dgm:adjLst/>
          </dgm:shape>
          <dgm:presOf/>
        </dgm:layoutNode>
        <dgm:layoutNode name="dotArrow4" styleLbl="alignNode1">
          <dgm:alg type="sp"/>
          <dgm:shape xmlns:r="http://schemas.openxmlformats.org/officeDocument/2006/relationships" type="ellipse" r:blip="">
            <dgm:adjLst/>
          </dgm:shape>
          <dgm:presOf/>
        </dgm:layoutNode>
        <dgm:layoutNode name="dotArrow5" styleLbl="alignNode1">
          <dgm:alg type="sp"/>
          <dgm:shape xmlns:r="http://schemas.openxmlformats.org/officeDocument/2006/relationships" type="ellipse" r:blip="">
            <dgm:adjLst/>
          </dgm:shape>
          <dgm:presOf/>
        </dgm:layoutNode>
        <dgm:layoutNode name="dotArrow6" styleLbl="alignNode1">
          <dgm:alg type="sp"/>
          <dgm:shape xmlns:r="http://schemas.openxmlformats.org/officeDocument/2006/relationships" type="ellipse" r:blip="">
            <dgm:adjLst/>
          </dgm:shape>
          <dgm:presOf/>
        </dgm:layoutNode>
        <dgm:layoutNode name="dotArrow7" styleLbl="alignNode1">
          <dgm:alg type="sp"/>
          <dgm:shape xmlns:r="http://schemas.openxmlformats.org/officeDocument/2006/relationships" type="ellipse" r:blip="">
            <dgm:adjLst/>
          </dgm:shape>
          <dgm:presOf/>
        </dgm:layoutNode>
      </dgm:if>
      <dgm:else name="Name92"/>
    </dgm:choose>
    <dgm:forEach name="Name93" axis="ch" ptType="node" cnt="1">
      <dgm:layoutNode name="parTx1">
        <dgm:choose name="Name94">
          <dgm:if name="Name95" func="var" arg="dir" op="equ" val="norm">
            <dgm:alg type="tx">
              <dgm:param type="parTxLTRAlign" val="l"/>
              <dgm:param type="parTxRTLAlign" val="r"/>
            </dgm:alg>
          </dgm:if>
          <dgm:else name="Name96">
            <dgm:alg type="tx">
              <dgm:param type="parTxLTRAlign" val="r"/>
              <dgm:param type="parTxRTLAlign" val="l"/>
            </dgm:alg>
          </dgm:else>
        </dgm:choose>
        <dgm:shape xmlns:r="http://schemas.openxmlformats.org/officeDocument/2006/relationships" type="roundRect" r:blip="">
          <dgm:adjLst/>
        </dgm:shape>
        <dgm:presOf axis="self" ptType="node"/>
        <dgm:choose name="Name97">
          <dgm:if name="Name98" func="var" arg="dir" op="equ" val="norm">
            <dgm:constrLst>
              <dgm:constr type="lMarg" refType="w" fact="0.6"/>
              <dgm:constr type="rMarg" refType="primFontSz" fact="0.3"/>
              <dgm:constr type="tMarg" refType="primFontSz" fact="0.3"/>
              <dgm:constr type="bMarg" refType="primFontSz" fact="0.3"/>
            </dgm:constrLst>
          </dgm:if>
          <dgm:else name="Name99">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00">
        <dgm:if name="Name101" axis="ch" ptType="node" func="cnt" op="gte" val="1">
          <dgm:layoutNode name="desTx1" styleLbl="revTx">
            <dgm:varLst>
              <dgm:bulletEnabled val="1"/>
            </dgm:varLst>
            <dgm:choose name="Name102">
              <dgm:if name="Name103" func="var" arg="dir" op="equ" val="norm">
                <dgm:choose name="Name104">
                  <dgm:if name="Name105" axis="ch" ptType="node" func="cnt" op="gte" val="2">
                    <dgm:alg type="tx">
                      <dgm:param type="parTxLTRAlign" val="l"/>
                      <dgm:param type="parTxRTLAlign" val="l"/>
                      <dgm:param type="stBulletLvl" val="1"/>
                    </dgm:alg>
                  </dgm:if>
                  <dgm:else name="Name106">
                    <dgm:alg type="tx">
                      <dgm:param type="parTxLTRAlign" val="l"/>
                      <dgm:param type="parTxRTLAlign" val="l"/>
                    </dgm:alg>
                  </dgm:else>
                </dgm:choose>
              </dgm:if>
              <dgm:else name="Name107">
                <dgm:choose name="Name108">
                  <dgm:if name="Name109" axis="ch" ptType="node" func="cnt" op="gte" val="2">
                    <dgm:alg type="tx">
                      <dgm:param type="parTxLTRAlign" val="r"/>
                      <dgm:param type="parTxRTLAlign" val="r"/>
                      <dgm:param type="shpTxLTRAlignCh" val="r"/>
                      <dgm:param type="shpTxRTLAlignCh" val="r"/>
                      <dgm:param type="stBulletLvl" val="1"/>
                    </dgm:alg>
                  </dgm:if>
                  <dgm:else name="Name110">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11"/>
      </dgm:choose>
    </dgm:forEach>
    <dgm:forEach name="Name112" axis="ch" ptType="sibTrans" hideLastTrans="0" cnt="1">
      <dgm:layoutNode name="picture1">
        <dgm:alg type="sp"/>
        <dgm:shape xmlns:r="http://schemas.openxmlformats.org/officeDocument/2006/relationships" r:blip="">
          <dgm:adjLst/>
        </dgm:shape>
        <dgm:presOf/>
        <dgm:constrLst/>
        <dgm:forEach name="Name113" ref="imageRepeat"/>
      </dgm:layoutNode>
    </dgm:forEach>
    <dgm:forEach name="Name114" axis="ch" ptType="node" st="2" cnt="1">
      <dgm:layoutNode name="parTx2">
        <dgm:choose name="Name115">
          <dgm:if name="Name116" func="var" arg="dir" op="equ" val="norm">
            <dgm:alg type="tx">
              <dgm:param type="parTxLTRAlign" val="l"/>
              <dgm:param type="parTxRTLAlign" val="r"/>
            </dgm:alg>
          </dgm:if>
          <dgm:else name="Name117">
            <dgm:alg type="tx">
              <dgm:param type="parTxLTRAlign" val="r"/>
              <dgm:param type="parTxRTLAlign" val="l"/>
            </dgm:alg>
          </dgm:else>
        </dgm:choose>
        <dgm:shape xmlns:r="http://schemas.openxmlformats.org/officeDocument/2006/relationships" type="roundRect" r:blip="">
          <dgm:adjLst/>
        </dgm:shape>
        <dgm:presOf axis="self" ptType="node"/>
        <dgm:choose name="Name118">
          <dgm:if name="Name119" func="var" arg="dir" op="equ" val="norm">
            <dgm:constrLst>
              <dgm:constr type="lMarg" refType="w" fact="0.6"/>
              <dgm:constr type="rMarg" refType="primFontSz" fact="0.3"/>
              <dgm:constr type="tMarg" refType="primFontSz" fact="0.3"/>
              <dgm:constr type="bMarg" refType="primFontSz" fact="0.3"/>
            </dgm:constrLst>
          </dgm:if>
          <dgm:else name="Name120">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21">
        <dgm:if name="Name122" axis="ch" ptType="node" func="cnt" op="gte" val="1">
          <dgm:layoutNode name="desTx2" styleLbl="revTx">
            <dgm:varLst>
              <dgm:bulletEnabled val="1"/>
            </dgm:varLst>
            <dgm:choose name="Name123">
              <dgm:if name="Name124" func="var" arg="dir" op="equ" val="norm">
                <dgm:choose name="Name125">
                  <dgm:if name="Name126" axis="ch" ptType="node" func="cnt" op="gte" val="2">
                    <dgm:alg type="tx">
                      <dgm:param type="parTxLTRAlign" val="l"/>
                      <dgm:param type="parTxRTLAlign" val="l"/>
                      <dgm:param type="stBulletLvl" val="1"/>
                    </dgm:alg>
                  </dgm:if>
                  <dgm:else name="Name127">
                    <dgm:alg type="tx">
                      <dgm:param type="parTxLTRAlign" val="l"/>
                      <dgm:param type="parTxRTLAlign" val="l"/>
                    </dgm:alg>
                  </dgm:else>
                </dgm:choose>
              </dgm:if>
              <dgm:else name="Name128">
                <dgm:choose name="Name129">
                  <dgm:if name="Name130" axis="ch" ptType="node" func="cnt" op="gte" val="2">
                    <dgm:alg type="tx">
                      <dgm:param type="parTxLTRAlign" val="r"/>
                      <dgm:param type="parTxRTLAlign" val="r"/>
                      <dgm:param type="shpTxLTRAlignCh" val="r"/>
                      <dgm:param type="shpTxRTLAlignCh" val="r"/>
                      <dgm:param type="stBulletLvl" val="1"/>
                    </dgm:alg>
                  </dgm:if>
                  <dgm:else name="Name131">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32"/>
      </dgm:choose>
    </dgm:forEach>
    <dgm:forEach name="Name133" axis="ch" ptType="sibTrans" hideLastTrans="0" st="2" cnt="1">
      <dgm:layoutNode name="picture2">
        <dgm:alg type="sp"/>
        <dgm:shape xmlns:r="http://schemas.openxmlformats.org/officeDocument/2006/relationships" r:blip="">
          <dgm:adjLst/>
        </dgm:shape>
        <dgm:presOf/>
        <dgm:constrLst/>
        <dgm:forEach name="Name134" ref="imageRepeat"/>
      </dgm:layoutNode>
    </dgm:forEach>
    <dgm:forEach name="Name135" axis="ch" ptType="node" st="3" cnt="1">
      <dgm:layoutNode name="parTx3">
        <dgm:choose name="Name136">
          <dgm:if name="Name137" func="var" arg="dir" op="equ" val="norm">
            <dgm:alg type="tx">
              <dgm:param type="parTxLTRAlign" val="l"/>
              <dgm:param type="parTxRTLAlign" val="r"/>
            </dgm:alg>
          </dgm:if>
          <dgm:else name="Name138">
            <dgm:alg type="tx">
              <dgm:param type="parTxLTRAlign" val="r"/>
              <dgm:param type="parTxRTLAlign" val="l"/>
            </dgm:alg>
          </dgm:else>
        </dgm:choose>
        <dgm:shape xmlns:r="http://schemas.openxmlformats.org/officeDocument/2006/relationships" type="roundRect" r:blip="">
          <dgm:adjLst/>
        </dgm:shape>
        <dgm:presOf axis="self" ptType="node"/>
        <dgm:choose name="Name139">
          <dgm:if name="Name140" func="var" arg="dir" op="equ" val="norm">
            <dgm:constrLst>
              <dgm:constr type="lMarg" refType="w" fact="0.6"/>
              <dgm:constr type="rMarg" refType="primFontSz" fact="0.3"/>
              <dgm:constr type="tMarg" refType="primFontSz" fact="0.3"/>
              <dgm:constr type="bMarg" refType="primFontSz" fact="0.3"/>
            </dgm:constrLst>
          </dgm:if>
          <dgm:else name="Name141">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42">
        <dgm:if name="Name143" axis="ch" ptType="node" func="cnt" op="gte" val="1">
          <dgm:layoutNode name="desTx3" styleLbl="revTx">
            <dgm:varLst>
              <dgm:bulletEnabled val="1"/>
            </dgm:varLst>
            <dgm:choose name="Name144">
              <dgm:if name="Name145" func="var" arg="dir" op="equ" val="norm">
                <dgm:choose name="Name146">
                  <dgm:if name="Name147" axis="ch" ptType="node" func="cnt" op="gte" val="2">
                    <dgm:alg type="tx">
                      <dgm:param type="parTxLTRAlign" val="l"/>
                      <dgm:param type="parTxRTLAlign" val="l"/>
                      <dgm:param type="stBulletLvl" val="1"/>
                    </dgm:alg>
                  </dgm:if>
                  <dgm:else name="Name148">
                    <dgm:alg type="tx">
                      <dgm:param type="parTxLTRAlign" val="l"/>
                      <dgm:param type="parTxRTLAlign" val="l"/>
                    </dgm:alg>
                  </dgm:else>
                </dgm:choose>
              </dgm:if>
              <dgm:else name="Name149">
                <dgm:choose name="Name150">
                  <dgm:if name="Name151" axis="ch" ptType="node" func="cnt" op="gte" val="2">
                    <dgm:alg type="tx">
                      <dgm:param type="parTxLTRAlign" val="r"/>
                      <dgm:param type="parTxRTLAlign" val="r"/>
                      <dgm:param type="shpTxLTRAlignCh" val="r"/>
                      <dgm:param type="shpTxRTLAlignCh" val="r"/>
                      <dgm:param type="stBulletLvl" val="1"/>
                    </dgm:alg>
                  </dgm:if>
                  <dgm:else name="Name152">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53"/>
      </dgm:choose>
    </dgm:forEach>
    <dgm:forEach name="Name154" axis="ch" ptType="sibTrans" hideLastTrans="0" st="3" cnt="1">
      <dgm:layoutNode name="picture3">
        <dgm:alg type="sp"/>
        <dgm:shape xmlns:r="http://schemas.openxmlformats.org/officeDocument/2006/relationships" r:blip="">
          <dgm:adjLst/>
        </dgm:shape>
        <dgm:presOf/>
        <dgm:constrLst/>
        <dgm:forEach name="Name155" ref="imageRepeat"/>
      </dgm:layoutNode>
    </dgm:forEach>
    <dgm:forEach name="Name156" axis="ch" ptType="node" st="4" cnt="1">
      <dgm:layoutNode name="parTx4">
        <dgm:choose name="Name157">
          <dgm:if name="Name158" func="var" arg="dir" op="equ" val="norm">
            <dgm:alg type="tx">
              <dgm:param type="parTxLTRAlign" val="l"/>
              <dgm:param type="parTxRTLAlign" val="r"/>
            </dgm:alg>
          </dgm:if>
          <dgm:else name="Name159">
            <dgm:alg type="tx">
              <dgm:param type="parTxLTRAlign" val="r"/>
              <dgm:param type="parTxRTLAlign" val="l"/>
            </dgm:alg>
          </dgm:else>
        </dgm:choose>
        <dgm:shape xmlns:r="http://schemas.openxmlformats.org/officeDocument/2006/relationships" type="roundRect" r:blip="">
          <dgm:adjLst/>
        </dgm:shape>
        <dgm:presOf axis="self" ptType="node"/>
        <dgm:choose name="Name160">
          <dgm:if name="Name161" func="var" arg="dir" op="equ" val="norm">
            <dgm:constrLst>
              <dgm:constr type="lMarg" refType="w" fact="0.6"/>
              <dgm:constr type="rMarg" refType="primFontSz" fact="0.3"/>
              <dgm:constr type="tMarg" refType="primFontSz" fact="0.3"/>
              <dgm:constr type="bMarg" refType="primFontSz" fact="0.3"/>
            </dgm:constrLst>
          </dgm:if>
          <dgm:else name="Name162">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63">
        <dgm:if name="Name164" axis="ch" ptType="node" func="cnt" op="gte" val="1">
          <dgm:layoutNode name="desTx4" styleLbl="revTx">
            <dgm:varLst>
              <dgm:bulletEnabled val="1"/>
            </dgm:varLst>
            <dgm:choose name="Name165">
              <dgm:if name="Name166" func="var" arg="dir" op="equ" val="norm">
                <dgm:choose name="Name167">
                  <dgm:if name="Name168" axis="ch" ptType="node" func="cnt" op="gte" val="2">
                    <dgm:alg type="tx">
                      <dgm:param type="parTxLTRAlign" val="l"/>
                      <dgm:param type="parTxRTLAlign" val="l"/>
                      <dgm:param type="stBulletLvl" val="1"/>
                    </dgm:alg>
                  </dgm:if>
                  <dgm:else name="Name169">
                    <dgm:alg type="tx">
                      <dgm:param type="parTxLTRAlign" val="l"/>
                      <dgm:param type="parTxRTLAlign" val="l"/>
                    </dgm:alg>
                  </dgm:else>
                </dgm:choose>
              </dgm:if>
              <dgm:else name="Name170">
                <dgm:choose name="Name171">
                  <dgm:if name="Name172" axis="ch" ptType="node" func="cnt" op="gte" val="2">
                    <dgm:alg type="tx">
                      <dgm:param type="parTxLTRAlign" val="r"/>
                      <dgm:param type="parTxRTLAlign" val="r"/>
                      <dgm:param type="shpTxLTRAlignCh" val="r"/>
                      <dgm:param type="shpTxRTLAlignCh" val="r"/>
                      <dgm:param type="stBulletLvl" val="1"/>
                    </dgm:alg>
                  </dgm:if>
                  <dgm:else name="Name173">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74"/>
      </dgm:choose>
    </dgm:forEach>
    <dgm:forEach name="Name175" axis="ch" ptType="sibTrans" hideLastTrans="0" st="4" cnt="1">
      <dgm:layoutNode name="picture4">
        <dgm:alg type="sp"/>
        <dgm:shape xmlns:r="http://schemas.openxmlformats.org/officeDocument/2006/relationships" r:blip="">
          <dgm:adjLst/>
        </dgm:shape>
        <dgm:presOf/>
        <dgm:constrLst/>
        <dgm:forEach name="Name176" ref="imageRepeat"/>
      </dgm:layoutNode>
    </dgm:forEach>
    <dgm:forEach name="Name177" axis="ch" ptType="node" st="5" cnt="1">
      <dgm:layoutNode name="parTx5">
        <dgm:choose name="Name178">
          <dgm:if name="Name179" func="var" arg="dir" op="equ" val="norm">
            <dgm:alg type="tx">
              <dgm:param type="parTxLTRAlign" val="l"/>
              <dgm:param type="parTxRTLAlign" val="r"/>
            </dgm:alg>
          </dgm:if>
          <dgm:else name="Name180">
            <dgm:alg type="tx">
              <dgm:param type="parTxLTRAlign" val="r"/>
              <dgm:param type="parTxRTLAlign" val="l"/>
            </dgm:alg>
          </dgm:else>
        </dgm:choose>
        <dgm:shape xmlns:r="http://schemas.openxmlformats.org/officeDocument/2006/relationships" type="roundRect" r:blip="">
          <dgm:adjLst/>
        </dgm:shape>
        <dgm:presOf axis="self" ptType="node"/>
        <dgm:choose name="Name181">
          <dgm:if name="Name182" func="var" arg="dir" op="equ" val="norm">
            <dgm:constrLst>
              <dgm:constr type="lMarg" refType="w" fact="0.6"/>
              <dgm:constr type="rMarg" refType="primFontSz" fact="0.3"/>
              <dgm:constr type="tMarg" refType="primFontSz" fact="0.3"/>
              <dgm:constr type="bMarg" refType="primFontSz" fact="0.3"/>
            </dgm:constrLst>
          </dgm:if>
          <dgm:else name="Name183">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84">
        <dgm:if name="Name185" axis="ch" ptType="node" func="cnt" op="gte" val="1">
          <dgm:layoutNode name="desTx5" styleLbl="revTx">
            <dgm:varLst>
              <dgm:bulletEnabled val="1"/>
            </dgm:varLst>
            <dgm:choose name="Name186">
              <dgm:if name="Name187" func="var" arg="dir" op="equ" val="norm">
                <dgm:choose name="Name188">
                  <dgm:if name="Name189" axis="ch" ptType="node" func="cnt" op="gte" val="2">
                    <dgm:alg type="tx">
                      <dgm:param type="parTxLTRAlign" val="l"/>
                      <dgm:param type="parTxRTLAlign" val="l"/>
                      <dgm:param type="stBulletLvl" val="1"/>
                    </dgm:alg>
                  </dgm:if>
                  <dgm:else name="Name190">
                    <dgm:alg type="tx">
                      <dgm:param type="parTxLTRAlign" val="l"/>
                      <dgm:param type="parTxRTLAlign" val="l"/>
                    </dgm:alg>
                  </dgm:else>
                </dgm:choose>
              </dgm:if>
              <dgm:else name="Name191">
                <dgm:choose name="Name192">
                  <dgm:if name="Name193" axis="ch" ptType="node" func="cnt" op="gte" val="2">
                    <dgm:alg type="tx">
                      <dgm:param type="parTxLTRAlign" val="r"/>
                      <dgm:param type="parTxRTLAlign" val="r"/>
                      <dgm:param type="shpTxLTRAlignCh" val="r"/>
                      <dgm:param type="shpTxRTLAlignCh" val="r"/>
                      <dgm:param type="stBulletLvl" val="1"/>
                    </dgm:alg>
                  </dgm:if>
                  <dgm:else name="Name194">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95"/>
      </dgm:choose>
    </dgm:forEach>
    <dgm:forEach name="Name196" axis="ch" ptType="sibTrans" hideLastTrans="0" st="5" cnt="1">
      <dgm:layoutNode name="picture5">
        <dgm:alg type="sp"/>
        <dgm:shape xmlns:r="http://schemas.openxmlformats.org/officeDocument/2006/relationships" r:blip="">
          <dgm:adjLst/>
        </dgm:shape>
        <dgm:presOf/>
        <dgm:constrLst/>
        <dgm:forEach name="Name197" ref="imageRepeat"/>
      </dgm:layoutNode>
    </dgm:forEach>
    <dgm:forEach name="Name198" axis="ch" ptType="node" st="6" cnt="1">
      <dgm:layoutNode name="parTx6">
        <dgm:choose name="Name199">
          <dgm:if name="Name200" func="var" arg="dir" op="equ" val="norm">
            <dgm:alg type="tx">
              <dgm:param type="parTxLTRAlign" val="l"/>
              <dgm:param type="parTxRTLAlign" val="r"/>
            </dgm:alg>
          </dgm:if>
          <dgm:else name="Name201">
            <dgm:alg type="tx">
              <dgm:param type="parTxLTRAlign" val="r"/>
              <dgm:param type="parTxRTLAlign" val="l"/>
            </dgm:alg>
          </dgm:else>
        </dgm:choose>
        <dgm:shape xmlns:r="http://schemas.openxmlformats.org/officeDocument/2006/relationships" type="roundRect" r:blip="">
          <dgm:adjLst/>
        </dgm:shape>
        <dgm:presOf axis="self" ptType="node"/>
        <dgm:choose name="Name202">
          <dgm:if name="Name203" func="var" arg="dir" op="equ" val="norm">
            <dgm:constrLst>
              <dgm:constr type="lMarg" refType="w" fact="0.6"/>
              <dgm:constr type="rMarg" refType="primFontSz" fact="0.3"/>
              <dgm:constr type="tMarg" refType="primFontSz" fact="0.3"/>
              <dgm:constr type="bMarg" refType="primFontSz" fact="0.3"/>
            </dgm:constrLst>
          </dgm:if>
          <dgm:else name="Name204">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05">
        <dgm:if name="Name206" axis="ch" ptType="node" func="cnt" op="gte" val="1">
          <dgm:layoutNode name="desTx6" styleLbl="revTx">
            <dgm:varLst>
              <dgm:bulletEnabled val="1"/>
            </dgm:varLst>
            <dgm:choose name="Name207">
              <dgm:if name="Name208" func="var" arg="dir" op="equ" val="norm">
                <dgm:choose name="Name209">
                  <dgm:if name="Name210" axis="ch" ptType="node" func="cnt" op="gte" val="2">
                    <dgm:alg type="tx">
                      <dgm:param type="parTxLTRAlign" val="l"/>
                      <dgm:param type="parTxRTLAlign" val="l"/>
                      <dgm:param type="stBulletLvl" val="1"/>
                    </dgm:alg>
                  </dgm:if>
                  <dgm:else name="Name211">
                    <dgm:alg type="tx">
                      <dgm:param type="parTxLTRAlign" val="l"/>
                      <dgm:param type="parTxRTLAlign" val="l"/>
                    </dgm:alg>
                  </dgm:else>
                </dgm:choose>
              </dgm:if>
              <dgm:else name="Name212">
                <dgm:choose name="Name213">
                  <dgm:if name="Name214" axis="ch" ptType="node" func="cnt" op="gte" val="2">
                    <dgm:alg type="tx">
                      <dgm:param type="parTxLTRAlign" val="r"/>
                      <dgm:param type="parTxRTLAlign" val="r"/>
                      <dgm:param type="shpTxLTRAlignCh" val="r"/>
                      <dgm:param type="shpTxRTLAlignCh" val="r"/>
                      <dgm:param type="stBulletLvl" val="1"/>
                    </dgm:alg>
                  </dgm:if>
                  <dgm:else name="Name215">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16"/>
      </dgm:choose>
    </dgm:forEach>
    <dgm:forEach name="Name217" axis="ch" ptType="sibTrans" hideLastTrans="0" st="6" cnt="1">
      <dgm:layoutNode name="picture6">
        <dgm:alg type="sp"/>
        <dgm:shape xmlns:r="http://schemas.openxmlformats.org/officeDocument/2006/relationships" r:blip="">
          <dgm:adjLst/>
        </dgm:shape>
        <dgm:presOf/>
        <dgm:constrLst/>
        <dgm:forEach name="Name218" ref="imageRepeat"/>
      </dgm:layoutNode>
    </dgm:forEach>
    <dgm:forEach name="Name219" axis="ch" ptType="node" st="7" cnt="1">
      <dgm:layoutNode name="parTx7">
        <dgm:choose name="Name220">
          <dgm:if name="Name221" func="var" arg="dir" op="equ" val="norm">
            <dgm:alg type="tx">
              <dgm:param type="parTxLTRAlign" val="l"/>
              <dgm:param type="parTxRTLAlign" val="r"/>
            </dgm:alg>
          </dgm:if>
          <dgm:else name="Name222">
            <dgm:alg type="tx">
              <dgm:param type="parTxLTRAlign" val="r"/>
              <dgm:param type="parTxRTLAlign" val="l"/>
            </dgm:alg>
          </dgm:else>
        </dgm:choose>
        <dgm:shape xmlns:r="http://schemas.openxmlformats.org/officeDocument/2006/relationships" type="roundRect" r:blip="">
          <dgm:adjLst/>
        </dgm:shape>
        <dgm:presOf axis="self" ptType="node"/>
        <dgm:choose name="Name223">
          <dgm:if name="Name224" func="var" arg="dir" op="equ" val="norm">
            <dgm:constrLst>
              <dgm:constr type="lMarg" refType="w" fact="0.6"/>
              <dgm:constr type="rMarg" refType="primFontSz" fact="0.3"/>
              <dgm:constr type="tMarg" refType="primFontSz" fact="0.3"/>
              <dgm:constr type="bMarg" refType="primFontSz" fact="0.3"/>
            </dgm:constrLst>
          </dgm:if>
          <dgm:else name="Name225">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26">
        <dgm:if name="Name227" axis="ch" ptType="node" func="cnt" op="gte" val="1">
          <dgm:layoutNode name="desTx7" styleLbl="revTx">
            <dgm:varLst>
              <dgm:bulletEnabled val="1"/>
            </dgm:varLst>
            <dgm:choose name="Name228">
              <dgm:if name="Name229" func="var" arg="dir" op="equ" val="norm">
                <dgm:choose name="Name230">
                  <dgm:if name="Name231" axis="ch" ptType="node" func="cnt" op="gte" val="2">
                    <dgm:alg type="tx">
                      <dgm:param type="parTxLTRAlign" val="l"/>
                      <dgm:param type="parTxRTLAlign" val="l"/>
                      <dgm:param type="stBulletLvl" val="1"/>
                    </dgm:alg>
                  </dgm:if>
                  <dgm:else name="Name232">
                    <dgm:alg type="tx">
                      <dgm:param type="parTxLTRAlign" val="l"/>
                      <dgm:param type="parTxRTLAlign" val="l"/>
                    </dgm:alg>
                  </dgm:else>
                </dgm:choose>
              </dgm:if>
              <dgm:else name="Name233">
                <dgm:choose name="Name234">
                  <dgm:if name="Name235" axis="ch" ptType="node" func="cnt" op="gte" val="2">
                    <dgm:alg type="tx">
                      <dgm:param type="parTxLTRAlign" val="r"/>
                      <dgm:param type="parTxRTLAlign" val="r"/>
                      <dgm:param type="shpTxLTRAlignCh" val="r"/>
                      <dgm:param type="shpTxRTLAlignCh" val="r"/>
                      <dgm:param type="stBulletLvl" val="1"/>
                    </dgm:alg>
                  </dgm:if>
                  <dgm:else name="Name236">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37"/>
      </dgm:choose>
    </dgm:forEach>
    <dgm:forEach name="Name238" axis="ch" ptType="sibTrans" hideLastTrans="0" st="7" cnt="1">
      <dgm:layoutNode name="picture7">
        <dgm:alg type="sp"/>
        <dgm:shape xmlns:r="http://schemas.openxmlformats.org/officeDocument/2006/relationships" r:blip="">
          <dgm:adjLst/>
        </dgm:shape>
        <dgm:presOf/>
        <dgm:constrLst/>
        <dgm:forEach name="Name239" ref="imageRepea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961706-F5D6-4CC9-A35D-A64363CD31E7}" type="datetimeFigureOut">
              <a:rPr lang="en-US"/>
              <a:t>11/28/2017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E48A5D-379A-4C9D-A4B6-977142255B2D}" type="slidenum">
              <a:rPr lang="en-US"/>
              <a:t>‹#›</a:t>
            </a:fld>
            <a:endParaRPr lang="en-US"/>
          </a:p>
        </p:txBody>
      </p:sp>
    </p:spTree>
    <p:extLst>
      <p:ext uri="{BB962C8B-B14F-4D97-AF65-F5344CB8AC3E}">
        <p14:creationId xmlns:p14="http://schemas.microsoft.com/office/powerpoint/2010/main" val="27825199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E48A5D-379A-4C9D-A4B6-977142255B2D}" type="slidenum">
              <a:rPr lang="en-US"/>
              <a:t>1</a:t>
            </a:fld>
            <a:endParaRPr lang="en-US"/>
          </a:p>
        </p:txBody>
      </p:sp>
    </p:spTree>
    <p:extLst>
      <p:ext uri="{BB962C8B-B14F-4D97-AF65-F5344CB8AC3E}">
        <p14:creationId xmlns:p14="http://schemas.microsoft.com/office/powerpoint/2010/main" val="29788449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algn="just">
              <a:lnSpc>
                <a:spcPct val="150000"/>
              </a:lnSpc>
            </a:pPr>
            <a:r>
              <a:rPr lang="tr-TR" sz="1200" dirty="0" smtClean="0">
                <a:solidFill>
                  <a:schemeClr val="bg1"/>
                </a:solidFill>
                <a:effectLst/>
              </a:rPr>
              <a:t>YAPILANDIRMACI ANLAYIŞ</a:t>
            </a:r>
          </a:p>
          <a:p>
            <a:pPr algn="just">
              <a:lnSpc>
                <a:spcPct val="150000"/>
              </a:lnSpc>
            </a:pPr>
            <a:r>
              <a:rPr lang="tr-TR" sz="1200" dirty="0" smtClean="0">
                <a:solidFill>
                  <a:schemeClr val="bg1"/>
                </a:solidFill>
                <a:effectLst/>
              </a:rPr>
              <a:t>BİLGİYİ ÖĞRENCİNİN YAPILANDIRDIĞI ANLAYIŞ</a:t>
            </a:r>
          </a:p>
          <a:p>
            <a:pPr algn="just">
              <a:lnSpc>
                <a:spcPct val="150000"/>
              </a:lnSpc>
            </a:pPr>
            <a:r>
              <a:rPr lang="tr-TR" sz="1200" dirty="0" smtClean="0">
                <a:solidFill>
                  <a:schemeClr val="bg1"/>
                </a:solidFill>
                <a:effectLst/>
              </a:rPr>
              <a:t>GERÇEK ORTAMLARA YAKIN ÖĞRENME ORTAMLARI HAZIRLAMA</a:t>
            </a:r>
          </a:p>
          <a:p>
            <a:pPr algn="just">
              <a:lnSpc>
                <a:spcPct val="150000"/>
              </a:lnSpc>
            </a:pPr>
            <a:r>
              <a:rPr lang="tr-TR" sz="1200" dirty="0" smtClean="0">
                <a:solidFill>
                  <a:schemeClr val="bg1"/>
                </a:solidFill>
                <a:effectLst/>
              </a:rPr>
              <a:t>ÖĞRETMENİN GÖREVİ YÖNLENDİRME</a:t>
            </a:r>
            <a:endParaRPr lang="tr-TR" sz="1200" dirty="0" smtClean="0">
              <a:solidFill>
                <a:schemeClr val="bg1"/>
              </a:solidFill>
            </a:endParaRPr>
          </a:p>
          <a:p>
            <a:endParaRPr lang="tr-TR" dirty="0" smtClean="0"/>
          </a:p>
          <a:p>
            <a:endParaRPr lang="tr-TR" dirty="0"/>
          </a:p>
        </p:txBody>
      </p:sp>
      <p:sp>
        <p:nvSpPr>
          <p:cNvPr id="4" name="Slayt Numarası Yer Tutucusu 3"/>
          <p:cNvSpPr>
            <a:spLocks noGrp="1"/>
          </p:cNvSpPr>
          <p:nvPr>
            <p:ph type="sldNum" sz="quarter" idx="10"/>
          </p:nvPr>
        </p:nvSpPr>
        <p:spPr/>
        <p:txBody>
          <a:bodyPr/>
          <a:lstStyle/>
          <a:p>
            <a:fld id="{27E48A5D-379A-4C9D-A4B6-977142255B2D}" type="slidenum">
              <a:rPr lang="en-US" smtClean="0"/>
              <a:t>14</a:t>
            </a:fld>
            <a:endParaRPr lang="en-US"/>
          </a:p>
        </p:txBody>
      </p:sp>
    </p:spTree>
    <p:extLst>
      <p:ext uri="{BB962C8B-B14F-4D97-AF65-F5344CB8AC3E}">
        <p14:creationId xmlns:p14="http://schemas.microsoft.com/office/powerpoint/2010/main" val="3043732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solidFill>
                  <a:schemeClr val="bg1"/>
                </a:solidFill>
                <a:effectLst/>
              </a:rPr>
              <a:t>Türkiye Cumhuriyeti, kuruluşundan itibaren öğretmenlere önemli bir rol biçmiştir. Hem yeni Cumhuriyetin ideolojisinin aktarılması hem de modern toplumun inşası için öğretmenler önemli bir değişim aktörü olarak görülmüştür. Cumhuriyetin kurulduğu yıllardan öğretmen yetiştirme yetkisinin üniversitelere devredildiği 1982 yılına kadar tercih edilen öğretmen yetiştirme uygulamalarına bakıldığında, öğretmenliğe mesleki bir kimlik kazandırma, sürekli var olan öğretmen ihtiyacını nitelikli öğretmenlerle giderme adına önemli adımlar atılmış, ancak sürekli artan öğretmen ihtiyacını karşılayacak sayıda öğretmen yetiştirilememiştir</a:t>
            </a:r>
            <a:endParaRPr lang="tr-TR" dirty="0" smtClean="0">
              <a:solidFill>
                <a:schemeClr val="bg1"/>
              </a:solidFill>
            </a:endParaRPr>
          </a:p>
          <a:p>
            <a:endParaRPr lang="tr-TR" dirty="0"/>
          </a:p>
        </p:txBody>
      </p:sp>
      <p:sp>
        <p:nvSpPr>
          <p:cNvPr id="4" name="Slayt Numarası Yer Tutucusu 3"/>
          <p:cNvSpPr>
            <a:spLocks noGrp="1"/>
          </p:cNvSpPr>
          <p:nvPr>
            <p:ph type="sldNum" sz="quarter" idx="10"/>
          </p:nvPr>
        </p:nvSpPr>
        <p:spPr/>
        <p:txBody>
          <a:bodyPr/>
          <a:lstStyle/>
          <a:p>
            <a:fld id="{27E48A5D-379A-4C9D-A4B6-977142255B2D}" type="slidenum">
              <a:rPr lang="en-US" smtClean="0"/>
              <a:t>15</a:t>
            </a:fld>
            <a:endParaRPr lang="en-US"/>
          </a:p>
        </p:txBody>
      </p:sp>
    </p:spTree>
    <p:extLst>
      <p:ext uri="{BB962C8B-B14F-4D97-AF65-F5344CB8AC3E}">
        <p14:creationId xmlns:p14="http://schemas.microsoft.com/office/powerpoint/2010/main" val="14909394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27E48A5D-379A-4C9D-A4B6-977142255B2D}" type="slidenum">
              <a:rPr lang="en-US" smtClean="0"/>
              <a:t>16</a:t>
            </a:fld>
            <a:endParaRPr lang="en-US"/>
          </a:p>
        </p:txBody>
      </p:sp>
    </p:spTree>
    <p:extLst>
      <p:ext uri="{BB962C8B-B14F-4D97-AF65-F5344CB8AC3E}">
        <p14:creationId xmlns:p14="http://schemas.microsoft.com/office/powerpoint/2010/main" val="24746076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algn="ctr">
              <a:buFont typeface="Wingdings" panose="05000000000000000000" pitchFamily="2" charset="2"/>
              <a:buNone/>
            </a:pPr>
            <a:r>
              <a:rPr lang="tr-TR" altLang="tr-TR" sz="1200" dirty="0" smtClean="0"/>
              <a:t>ÖNCE, ABD’DE DAHA SONRA DA JAPONYA VE AB’DE, SANAYİ ÇAĞINI TAKİBEN GELMEKTE OLAN ÇAĞA </a:t>
            </a:r>
            <a:r>
              <a:rPr lang="tr-TR" altLang="tr-TR" sz="1200" b="1" dirty="0" smtClean="0"/>
              <a:t>“BİLGİ ÇAĞI”</a:t>
            </a:r>
            <a:r>
              <a:rPr lang="tr-TR" altLang="tr-TR" sz="1200" dirty="0" smtClean="0"/>
              <a:t>, YENİ TOPLUMA DA </a:t>
            </a:r>
            <a:r>
              <a:rPr lang="tr-TR" altLang="tr-TR" sz="1200" b="1" dirty="0" smtClean="0"/>
              <a:t>“BİLGİ TOPLUMU”</a:t>
            </a:r>
            <a:r>
              <a:rPr lang="tr-TR" altLang="tr-TR" sz="1200" dirty="0" smtClean="0"/>
              <a:t> DENİLMEYE VE BU ÇERÇEVEDE, KAMU YÖNETİMİNDE VE ÖZEL SEKTÖR KURUMLARINDA BÖYLE BİR TOPLUMUN GEREKLERİ YERİNE GETİRİLMEYE BAŞLANDI.</a:t>
            </a:r>
          </a:p>
        </p:txBody>
      </p:sp>
      <p:sp>
        <p:nvSpPr>
          <p:cNvPr id="4" name="Slayt Numarası Yer Tutucusu 3"/>
          <p:cNvSpPr>
            <a:spLocks noGrp="1"/>
          </p:cNvSpPr>
          <p:nvPr>
            <p:ph type="sldNum" sz="quarter" idx="10"/>
          </p:nvPr>
        </p:nvSpPr>
        <p:spPr/>
        <p:txBody>
          <a:bodyPr/>
          <a:lstStyle/>
          <a:p>
            <a:fld id="{27E48A5D-379A-4C9D-A4B6-977142255B2D}" type="slidenum">
              <a:rPr lang="en-US" smtClean="0"/>
              <a:t>2</a:t>
            </a:fld>
            <a:endParaRPr lang="en-US"/>
          </a:p>
        </p:txBody>
      </p:sp>
    </p:spTree>
    <p:extLst>
      <p:ext uri="{BB962C8B-B14F-4D97-AF65-F5344CB8AC3E}">
        <p14:creationId xmlns:p14="http://schemas.microsoft.com/office/powerpoint/2010/main" val="9744908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algn="ctr">
              <a:buFont typeface="Wingdings" panose="05000000000000000000" pitchFamily="2" charset="2"/>
              <a:buNone/>
            </a:pPr>
            <a:r>
              <a:rPr lang="tr-TR" altLang="tr-TR" dirty="0" smtClean="0"/>
              <a:t>GÜNÜMÜZDE ÖĞRETMENİN, BİLGİ VE DENEYİM ALANLARINA KAPIYI ARALAMADA BİR ANAHTAR OLARAK GÖRÜLMESİ DAHA UYGUNDUR.</a:t>
            </a:r>
          </a:p>
        </p:txBody>
      </p:sp>
      <p:sp>
        <p:nvSpPr>
          <p:cNvPr id="4" name="Slayt Numarası Yer Tutucusu 3"/>
          <p:cNvSpPr>
            <a:spLocks noGrp="1"/>
          </p:cNvSpPr>
          <p:nvPr>
            <p:ph type="sldNum" sz="quarter" idx="10"/>
          </p:nvPr>
        </p:nvSpPr>
        <p:spPr/>
        <p:txBody>
          <a:bodyPr/>
          <a:lstStyle/>
          <a:p>
            <a:fld id="{27E48A5D-379A-4C9D-A4B6-977142255B2D}" type="slidenum">
              <a:rPr lang="en-US" smtClean="0"/>
              <a:t>4</a:t>
            </a:fld>
            <a:endParaRPr lang="en-US"/>
          </a:p>
        </p:txBody>
      </p:sp>
    </p:spTree>
    <p:extLst>
      <p:ext uri="{BB962C8B-B14F-4D97-AF65-F5344CB8AC3E}">
        <p14:creationId xmlns:p14="http://schemas.microsoft.com/office/powerpoint/2010/main" val="15038496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algn="just"/>
            <a:r>
              <a:rPr lang="tr-TR" sz="1200" dirty="0" smtClean="0">
                <a:solidFill>
                  <a:schemeClr val="bg1"/>
                </a:solidFill>
                <a:effectLst/>
              </a:rPr>
              <a:t>21. YÜZYILA DAMGASINI VURAN BİLGİ  ÇAĞI; SONSUZ, DİNAMİK VE SÜREKLİ DEĞİŞEN BİR BİLGİ YIĞINIYLA NİTELİK KAZANMAKTADIR. </a:t>
            </a:r>
          </a:p>
          <a:p>
            <a:endParaRPr lang="tr-TR" dirty="0"/>
          </a:p>
        </p:txBody>
      </p:sp>
      <p:sp>
        <p:nvSpPr>
          <p:cNvPr id="4" name="Slayt Numarası Yer Tutucusu 3"/>
          <p:cNvSpPr>
            <a:spLocks noGrp="1"/>
          </p:cNvSpPr>
          <p:nvPr>
            <p:ph type="sldNum" sz="quarter" idx="10"/>
          </p:nvPr>
        </p:nvSpPr>
        <p:spPr/>
        <p:txBody>
          <a:bodyPr/>
          <a:lstStyle/>
          <a:p>
            <a:fld id="{27E48A5D-379A-4C9D-A4B6-977142255B2D}" type="slidenum">
              <a:rPr lang="en-US" smtClean="0"/>
              <a:t>5</a:t>
            </a:fld>
            <a:endParaRPr lang="en-US"/>
          </a:p>
        </p:txBody>
      </p:sp>
    </p:spTree>
    <p:extLst>
      <p:ext uri="{BB962C8B-B14F-4D97-AF65-F5344CB8AC3E}">
        <p14:creationId xmlns:p14="http://schemas.microsoft.com/office/powerpoint/2010/main" val="2562754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algn="ctr">
              <a:buFont typeface="Wingdings" panose="05000000000000000000" pitchFamily="2" charset="2"/>
              <a:buNone/>
            </a:pPr>
            <a:r>
              <a:rPr lang="tr-TR" altLang="tr-TR" dirty="0" smtClean="0"/>
              <a:t>BU ÇAĞDA BAŞARILI OLMAK İÇİN BELİRLİ BECERİLERE SAHİP OLMAK GEREKECEKTİR. </a:t>
            </a:r>
          </a:p>
          <a:p>
            <a:pPr algn="ctr">
              <a:buFont typeface="Wingdings" panose="05000000000000000000" pitchFamily="2" charset="2"/>
              <a:buNone/>
            </a:pPr>
            <a:r>
              <a:rPr lang="tr-TR" altLang="tr-TR" dirty="0" smtClean="0"/>
              <a:t>BUNLAR;</a:t>
            </a:r>
          </a:p>
        </p:txBody>
      </p:sp>
      <p:sp>
        <p:nvSpPr>
          <p:cNvPr id="4" name="Slayt Numarası Yer Tutucusu 3"/>
          <p:cNvSpPr>
            <a:spLocks noGrp="1"/>
          </p:cNvSpPr>
          <p:nvPr>
            <p:ph type="sldNum" sz="quarter" idx="10"/>
          </p:nvPr>
        </p:nvSpPr>
        <p:spPr/>
        <p:txBody>
          <a:bodyPr/>
          <a:lstStyle/>
          <a:p>
            <a:fld id="{27E48A5D-379A-4C9D-A4B6-977142255B2D}" type="slidenum">
              <a:rPr lang="en-US" smtClean="0"/>
              <a:t>6</a:t>
            </a:fld>
            <a:endParaRPr lang="en-US"/>
          </a:p>
        </p:txBody>
      </p:sp>
    </p:spTree>
    <p:extLst>
      <p:ext uri="{BB962C8B-B14F-4D97-AF65-F5344CB8AC3E}">
        <p14:creationId xmlns:p14="http://schemas.microsoft.com/office/powerpoint/2010/main" val="2851943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lvl="0"/>
            <a:r>
              <a:rPr lang="tr-TR" dirty="0" smtClean="0">
                <a:solidFill>
                  <a:schemeClr val="bg1"/>
                </a:solidFill>
              </a:rPr>
              <a:t>SOSYAL</a:t>
            </a:r>
          </a:p>
          <a:p>
            <a:pPr lvl="1"/>
            <a:r>
              <a:rPr lang="tr-TR" dirty="0" smtClean="0">
                <a:solidFill>
                  <a:schemeClr val="bg1"/>
                </a:solidFill>
              </a:rPr>
              <a:t>İŞBİRLİĞİ</a:t>
            </a:r>
          </a:p>
          <a:p>
            <a:pPr lvl="1"/>
            <a:r>
              <a:rPr lang="tr-TR" dirty="0" smtClean="0">
                <a:solidFill>
                  <a:schemeClr val="bg1"/>
                </a:solidFill>
              </a:rPr>
              <a:t>GRUPLA ÇALIŞMA</a:t>
            </a:r>
          </a:p>
          <a:p>
            <a:pPr lvl="1"/>
            <a:r>
              <a:rPr lang="tr-TR" dirty="0" smtClean="0">
                <a:solidFill>
                  <a:schemeClr val="bg1"/>
                </a:solidFill>
              </a:rPr>
              <a:t>BAĞIZSIZ ÇALIŞABİLME</a:t>
            </a:r>
          </a:p>
          <a:p>
            <a:pPr lvl="1"/>
            <a:r>
              <a:rPr lang="tr-TR" dirty="0" smtClean="0">
                <a:solidFill>
                  <a:schemeClr val="bg1"/>
                </a:solidFill>
              </a:rPr>
              <a:t>BAŞA ÇIKABİLME</a:t>
            </a:r>
            <a:endParaRPr lang="tr-TR" dirty="0">
              <a:solidFill>
                <a:schemeClr val="bg1"/>
              </a:solidFill>
            </a:endParaRPr>
          </a:p>
        </p:txBody>
      </p:sp>
      <p:sp>
        <p:nvSpPr>
          <p:cNvPr id="4" name="Slayt Numarası Yer Tutucusu 3"/>
          <p:cNvSpPr>
            <a:spLocks noGrp="1"/>
          </p:cNvSpPr>
          <p:nvPr>
            <p:ph type="sldNum" sz="quarter" idx="10"/>
          </p:nvPr>
        </p:nvSpPr>
        <p:spPr/>
        <p:txBody>
          <a:bodyPr/>
          <a:lstStyle/>
          <a:p>
            <a:fld id="{27E48A5D-379A-4C9D-A4B6-977142255B2D}" type="slidenum">
              <a:rPr lang="en-US" smtClean="0"/>
              <a:t>7</a:t>
            </a:fld>
            <a:endParaRPr lang="en-US"/>
          </a:p>
        </p:txBody>
      </p:sp>
    </p:spTree>
    <p:extLst>
      <p:ext uri="{BB962C8B-B14F-4D97-AF65-F5344CB8AC3E}">
        <p14:creationId xmlns:p14="http://schemas.microsoft.com/office/powerpoint/2010/main" val="11338487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algn="ctr">
              <a:buFont typeface="Wingdings" panose="05000000000000000000" pitchFamily="2" charset="2"/>
              <a:buNone/>
            </a:pPr>
            <a:r>
              <a:rPr lang="tr-TR" altLang="tr-TR" sz="1200" dirty="0" smtClean="0"/>
              <a:t>YENİ BİR TEKNOLOJİK OLASILIKLAR ÇAĞINDA EĞİTİM, ELEKTRONİK YOLLARIN HER TÜRLÜSÜNÜ KULLANMAK DURUMUNDADIR. </a:t>
            </a:r>
            <a:endParaRPr lang="tr-TR" altLang="tr-TR" sz="1200" dirty="0"/>
          </a:p>
        </p:txBody>
      </p:sp>
      <p:sp>
        <p:nvSpPr>
          <p:cNvPr id="4" name="Slayt Numarası Yer Tutucusu 3"/>
          <p:cNvSpPr>
            <a:spLocks noGrp="1"/>
          </p:cNvSpPr>
          <p:nvPr>
            <p:ph type="sldNum" sz="quarter" idx="10"/>
          </p:nvPr>
        </p:nvSpPr>
        <p:spPr/>
        <p:txBody>
          <a:bodyPr/>
          <a:lstStyle/>
          <a:p>
            <a:fld id="{27E48A5D-379A-4C9D-A4B6-977142255B2D}" type="slidenum">
              <a:rPr lang="en-US" smtClean="0"/>
              <a:t>8</a:t>
            </a:fld>
            <a:endParaRPr lang="en-US"/>
          </a:p>
        </p:txBody>
      </p:sp>
    </p:spTree>
    <p:extLst>
      <p:ext uri="{BB962C8B-B14F-4D97-AF65-F5344CB8AC3E}">
        <p14:creationId xmlns:p14="http://schemas.microsoft.com/office/powerpoint/2010/main" val="528543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lvl="0"/>
            <a:r>
              <a:rPr lang="tr-TR" sz="1200" b="1" u="sng" dirty="0" smtClean="0">
                <a:solidFill>
                  <a:schemeClr val="bg1"/>
                </a:solidFill>
              </a:rPr>
              <a:t>Video</a:t>
            </a:r>
          </a:p>
          <a:p>
            <a:pPr lvl="0"/>
            <a:r>
              <a:rPr lang="tr-TR" sz="1200" b="1" u="sng" dirty="0" err="1" smtClean="0">
                <a:solidFill>
                  <a:schemeClr val="bg1"/>
                </a:solidFill>
              </a:rPr>
              <a:t>Blog</a:t>
            </a:r>
            <a:endParaRPr lang="tr-TR" sz="1200" b="1" u="sng" dirty="0" smtClean="0">
              <a:solidFill>
                <a:schemeClr val="bg1"/>
              </a:solidFill>
            </a:endParaRPr>
          </a:p>
          <a:p>
            <a:pPr lvl="0"/>
            <a:r>
              <a:rPr lang="tr-TR" sz="1200" b="1" u="sng" dirty="0" smtClean="0">
                <a:solidFill>
                  <a:schemeClr val="bg1"/>
                </a:solidFill>
              </a:rPr>
              <a:t>Sanal Sınıflar</a:t>
            </a:r>
          </a:p>
          <a:p>
            <a:pPr lvl="0"/>
            <a:r>
              <a:rPr lang="tr-TR" sz="1200" b="1" u="sng" dirty="0" smtClean="0">
                <a:solidFill>
                  <a:schemeClr val="bg1"/>
                </a:solidFill>
              </a:rPr>
              <a:t>Sosyal Medya</a:t>
            </a:r>
          </a:p>
          <a:p>
            <a:pPr lvl="0"/>
            <a:r>
              <a:rPr lang="tr-TR" sz="1200" b="1" u="sng" dirty="0" smtClean="0">
                <a:solidFill>
                  <a:schemeClr val="bg1"/>
                </a:solidFill>
              </a:rPr>
              <a:t>Adım Sayar</a:t>
            </a:r>
          </a:p>
          <a:p>
            <a:pPr lvl="0"/>
            <a:r>
              <a:rPr lang="tr-TR" sz="1200" b="1" u="sng" dirty="0" err="1" smtClean="0">
                <a:solidFill>
                  <a:schemeClr val="bg1"/>
                </a:solidFill>
              </a:rPr>
              <a:t>Exergaming</a:t>
            </a:r>
            <a:endParaRPr lang="tr-TR" sz="1200" b="1" u="sng" dirty="0" smtClean="0">
              <a:solidFill>
                <a:schemeClr val="bg1"/>
              </a:solidFill>
            </a:endParaRPr>
          </a:p>
          <a:p>
            <a:pPr lvl="0"/>
            <a:r>
              <a:rPr lang="tr-TR" sz="1200" b="1" u="sng" dirty="0" smtClean="0">
                <a:solidFill>
                  <a:schemeClr val="bg1"/>
                </a:solidFill>
              </a:rPr>
              <a:t>Sanal gruplar</a:t>
            </a:r>
            <a:endParaRPr lang="tr-TR" sz="1200" b="1" u="sng" dirty="0">
              <a:solidFill>
                <a:schemeClr val="bg1"/>
              </a:solidFill>
            </a:endParaRPr>
          </a:p>
        </p:txBody>
      </p:sp>
      <p:sp>
        <p:nvSpPr>
          <p:cNvPr id="4" name="Slayt Numarası Yer Tutucusu 3"/>
          <p:cNvSpPr>
            <a:spLocks noGrp="1"/>
          </p:cNvSpPr>
          <p:nvPr>
            <p:ph type="sldNum" sz="quarter" idx="10"/>
          </p:nvPr>
        </p:nvSpPr>
        <p:spPr/>
        <p:txBody>
          <a:bodyPr/>
          <a:lstStyle/>
          <a:p>
            <a:fld id="{27E48A5D-379A-4C9D-A4B6-977142255B2D}" type="slidenum">
              <a:rPr lang="en-US" smtClean="0"/>
              <a:t>9</a:t>
            </a:fld>
            <a:endParaRPr lang="en-US"/>
          </a:p>
        </p:txBody>
      </p:sp>
    </p:spTree>
    <p:extLst>
      <p:ext uri="{BB962C8B-B14F-4D97-AF65-F5344CB8AC3E}">
        <p14:creationId xmlns:p14="http://schemas.microsoft.com/office/powerpoint/2010/main" val="36982313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algn="just">
              <a:lnSpc>
                <a:spcPct val="170000"/>
              </a:lnSpc>
            </a:pPr>
            <a:r>
              <a:rPr lang="tr-TR" sz="1200" dirty="0" smtClean="0">
                <a:solidFill>
                  <a:schemeClr val="bg1"/>
                </a:solidFill>
                <a:effectLst/>
              </a:rPr>
              <a:t>NE ÖĞRETELİM?</a:t>
            </a:r>
          </a:p>
          <a:p>
            <a:pPr algn="just">
              <a:lnSpc>
                <a:spcPct val="170000"/>
              </a:lnSpc>
            </a:pPr>
            <a:r>
              <a:rPr lang="tr-TR" sz="1200" dirty="0" smtClean="0">
                <a:solidFill>
                  <a:schemeClr val="bg1"/>
                </a:solidFill>
                <a:effectLst/>
              </a:rPr>
              <a:t>NASIL ÖĞRETELİM?</a:t>
            </a:r>
            <a:endParaRPr lang="tr-TR" sz="1200" dirty="0">
              <a:solidFill>
                <a:schemeClr val="bg1"/>
              </a:solidFill>
              <a:effectLst/>
            </a:endParaRPr>
          </a:p>
        </p:txBody>
      </p:sp>
      <p:sp>
        <p:nvSpPr>
          <p:cNvPr id="4" name="Slayt Numarası Yer Tutucusu 3"/>
          <p:cNvSpPr>
            <a:spLocks noGrp="1"/>
          </p:cNvSpPr>
          <p:nvPr>
            <p:ph type="sldNum" sz="quarter" idx="10"/>
          </p:nvPr>
        </p:nvSpPr>
        <p:spPr/>
        <p:txBody>
          <a:bodyPr/>
          <a:lstStyle/>
          <a:p>
            <a:fld id="{27E48A5D-379A-4C9D-A4B6-977142255B2D}" type="slidenum">
              <a:rPr lang="en-US" smtClean="0"/>
              <a:t>13</a:t>
            </a:fld>
            <a:endParaRPr lang="en-US"/>
          </a:p>
        </p:txBody>
      </p:sp>
    </p:spTree>
    <p:extLst>
      <p:ext uri="{BB962C8B-B14F-4D97-AF65-F5344CB8AC3E}">
        <p14:creationId xmlns:p14="http://schemas.microsoft.com/office/powerpoint/2010/main" val="14599606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914400" y="2130426"/>
            <a:ext cx="103632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8D72E039-59E1-4656-B493-8596016699DD}" type="datetime1">
              <a:rPr lang="en-US" smtClean="0"/>
              <a:t>11/28/2017</a:t>
            </a:fld>
            <a:endParaRPr lang="en-US" dirty="0"/>
          </a:p>
        </p:txBody>
      </p:sp>
      <p:sp>
        <p:nvSpPr>
          <p:cNvPr id="5" name="Altbilgi Yer Tutucusu 4"/>
          <p:cNvSpPr>
            <a:spLocks noGrp="1"/>
          </p:cNvSpPr>
          <p:nvPr>
            <p:ph type="ftr" sz="quarter" idx="11"/>
          </p:nvPr>
        </p:nvSpPr>
        <p:spPr/>
        <p:txBody>
          <a:bodyPr/>
          <a:lstStyle/>
          <a:p>
            <a:endParaRPr lang="en-US" dirty="0"/>
          </a:p>
        </p:txBody>
      </p:sp>
      <p:sp>
        <p:nvSpPr>
          <p:cNvPr id="6" name="Slayt Numarası Yer Tutucusu 5"/>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1009014749"/>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D72E039-59E1-4656-B493-8596016699DD}" type="datetime1">
              <a:rPr lang="en-US" smtClean="0"/>
              <a:t>11/28/2017</a:t>
            </a:fld>
            <a:endParaRPr lang="en-US" dirty="0"/>
          </a:p>
        </p:txBody>
      </p:sp>
      <p:sp>
        <p:nvSpPr>
          <p:cNvPr id="5" name="Altbilgi Yer Tutucusu 4"/>
          <p:cNvSpPr>
            <a:spLocks noGrp="1"/>
          </p:cNvSpPr>
          <p:nvPr>
            <p:ph type="ftr" sz="quarter" idx="11"/>
          </p:nvPr>
        </p:nvSpPr>
        <p:spPr/>
        <p:txBody>
          <a:bodyPr/>
          <a:lstStyle/>
          <a:p>
            <a:endParaRPr lang="en-US" dirty="0"/>
          </a:p>
        </p:txBody>
      </p:sp>
      <p:sp>
        <p:nvSpPr>
          <p:cNvPr id="6" name="Slayt Numarası Yer Tutucusu 5"/>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3931880056"/>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839200" y="274639"/>
            <a:ext cx="27432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609600" y="274639"/>
            <a:ext cx="80264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D72E039-59E1-4656-B493-8596016699DD}" type="datetime1">
              <a:rPr lang="en-US" smtClean="0"/>
              <a:t>11/28/2017</a:t>
            </a:fld>
            <a:endParaRPr lang="en-US" dirty="0"/>
          </a:p>
        </p:txBody>
      </p:sp>
      <p:sp>
        <p:nvSpPr>
          <p:cNvPr id="5" name="Altbilgi Yer Tutucusu 4"/>
          <p:cNvSpPr>
            <a:spLocks noGrp="1"/>
          </p:cNvSpPr>
          <p:nvPr>
            <p:ph type="ftr" sz="quarter" idx="11"/>
          </p:nvPr>
        </p:nvSpPr>
        <p:spPr/>
        <p:txBody>
          <a:bodyPr/>
          <a:lstStyle/>
          <a:p>
            <a:endParaRPr lang="en-US" dirty="0"/>
          </a:p>
        </p:txBody>
      </p:sp>
      <p:sp>
        <p:nvSpPr>
          <p:cNvPr id="6" name="Slayt Numarası Yer Tutucusu 5"/>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1368208122"/>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D72E039-59E1-4656-B493-8596016699DD}" type="datetime1">
              <a:rPr lang="en-US" smtClean="0"/>
              <a:t>11/28/2017</a:t>
            </a:fld>
            <a:endParaRPr lang="en-US" dirty="0"/>
          </a:p>
        </p:txBody>
      </p:sp>
      <p:sp>
        <p:nvSpPr>
          <p:cNvPr id="5" name="Altbilgi Yer Tutucusu 4"/>
          <p:cNvSpPr>
            <a:spLocks noGrp="1"/>
          </p:cNvSpPr>
          <p:nvPr>
            <p:ph type="ftr" sz="quarter" idx="11"/>
          </p:nvPr>
        </p:nvSpPr>
        <p:spPr/>
        <p:txBody>
          <a:bodyPr/>
          <a:lstStyle/>
          <a:p>
            <a:endParaRPr lang="en-US" dirty="0"/>
          </a:p>
        </p:txBody>
      </p:sp>
      <p:sp>
        <p:nvSpPr>
          <p:cNvPr id="6" name="Slayt Numarası Yer Tutucusu 5"/>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2453733238"/>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963084" y="4406901"/>
            <a:ext cx="103632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8D72E039-59E1-4656-B493-8596016699DD}" type="datetime1">
              <a:rPr lang="en-US" smtClean="0"/>
              <a:t>11/28/2017</a:t>
            </a:fld>
            <a:endParaRPr lang="en-US" dirty="0"/>
          </a:p>
        </p:txBody>
      </p:sp>
      <p:sp>
        <p:nvSpPr>
          <p:cNvPr id="5" name="Altbilgi Yer Tutucusu 4"/>
          <p:cNvSpPr>
            <a:spLocks noGrp="1"/>
          </p:cNvSpPr>
          <p:nvPr>
            <p:ph type="ftr" sz="quarter" idx="11"/>
          </p:nvPr>
        </p:nvSpPr>
        <p:spPr/>
        <p:txBody>
          <a:bodyPr/>
          <a:lstStyle/>
          <a:p>
            <a:endParaRPr lang="en-US" dirty="0"/>
          </a:p>
        </p:txBody>
      </p:sp>
      <p:sp>
        <p:nvSpPr>
          <p:cNvPr id="6" name="Slayt Numarası Yer Tutucusu 5"/>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422035092"/>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D72E039-59E1-4656-B493-8596016699DD}" type="datetime1">
              <a:rPr lang="en-US" smtClean="0"/>
              <a:t>11/28/2017</a:t>
            </a:fld>
            <a:endParaRPr lang="en-US" dirty="0"/>
          </a:p>
        </p:txBody>
      </p:sp>
      <p:sp>
        <p:nvSpPr>
          <p:cNvPr id="6" name="Altbilgi Yer Tutucusu 5"/>
          <p:cNvSpPr>
            <a:spLocks noGrp="1"/>
          </p:cNvSpPr>
          <p:nvPr>
            <p:ph type="ftr" sz="quarter" idx="11"/>
          </p:nvPr>
        </p:nvSpPr>
        <p:spPr/>
        <p:txBody>
          <a:bodyPr/>
          <a:lstStyle/>
          <a:p>
            <a:endParaRPr lang="en-US" dirty="0"/>
          </a:p>
        </p:txBody>
      </p:sp>
      <p:sp>
        <p:nvSpPr>
          <p:cNvPr id="7" name="Slayt Numarası Yer Tutucusu 6"/>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3121854423"/>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D72E039-59E1-4656-B493-8596016699DD}" type="datetime1">
              <a:rPr lang="en-US" smtClean="0"/>
              <a:t>11/28/2017</a:t>
            </a:fld>
            <a:endParaRPr lang="en-US" dirty="0"/>
          </a:p>
        </p:txBody>
      </p:sp>
      <p:sp>
        <p:nvSpPr>
          <p:cNvPr id="8" name="Altbilgi Yer Tutucusu 7"/>
          <p:cNvSpPr>
            <a:spLocks noGrp="1"/>
          </p:cNvSpPr>
          <p:nvPr>
            <p:ph type="ftr" sz="quarter" idx="11"/>
          </p:nvPr>
        </p:nvSpPr>
        <p:spPr/>
        <p:txBody>
          <a:bodyPr/>
          <a:lstStyle/>
          <a:p>
            <a:endParaRPr lang="en-US" dirty="0"/>
          </a:p>
        </p:txBody>
      </p:sp>
      <p:sp>
        <p:nvSpPr>
          <p:cNvPr id="9" name="Slayt Numarası Yer Tutucusu 8"/>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572174491"/>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D72E039-59E1-4656-B493-8596016699DD}" type="datetime1">
              <a:rPr lang="en-US" smtClean="0"/>
              <a:t>11/28/2017</a:t>
            </a:fld>
            <a:endParaRPr lang="en-US" dirty="0"/>
          </a:p>
        </p:txBody>
      </p:sp>
      <p:sp>
        <p:nvSpPr>
          <p:cNvPr id="4" name="Altbilgi Yer Tutucusu 3"/>
          <p:cNvSpPr>
            <a:spLocks noGrp="1"/>
          </p:cNvSpPr>
          <p:nvPr>
            <p:ph type="ftr" sz="quarter" idx="11"/>
          </p:nvPr>
        </p:nvSpPr>
        <p:spPr/>
        <p:txBody>
          <a:bodyPr/>
          <a:lstStyle/>
          <a:p>
            <a:endParaRPr lang="en-US" dirty="0"/>
          </a:p>
        </p:txBody>
      </p:sp>
      <p:sp>
        <p:nvSpPr>
          <p:cNvPr id="5" name="Slayt Numarası Yer Tutucusu 4"/>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3518360838"/>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D72E039-59E1-4656-B493-8596016699DD}" type="datetime1">
              <a:rPr lang="en-US" smtClean="0"/>
              <a:t>11/28/2017</a:t>
            </a:fld>
            <a:endParaRPr lang="en-US" dirty="0"/>
          </a:p>
        </p:txBody>
      </p:sp>
      <p:sp>
        <p:nvSpPr>
          <p:cNvPr id="3" name="Altbilgi Yer Tutucusu 2"/>
          <p:cNvSpPr>
            <a:spLocks noGrp="1"/>
          </p:cNvSpPr>
          <p:nvPr>
            <p:ph type="ftr" sz="quarter" idx="11"/>
          </p:nvPr>
        </p:nvSpPr>
        <p:spPr/>
        <p:txBody>
          <a:bodyPr/>
          <a:lstStyle/>
          <a:p>
            <a:endParaRPr lang="en-US" dirty="0"/>
          </a:p>
        </p:txBody>
      </p:sp>
      <p:sp>
        <p:nvSpPr>
          <p:cNvPr id="4" name="Slayt Numarası Yer Tutucusu 3"/>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3019674662"/>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09601" y="273050"/>
            <a:ext cx="4011084"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D72E039-59E1-4656-B493-8596016699DD}" type="datetime1">
              <a:rPr lang="en-US" smtClean="0"/>
              <a:t>11/28/2017</a:t>
            </a:fld>
            <a:endParaRPr lang="en-US" dirty="0"/>
          </a:p>
        </p:txBody>
      </p:sp>
      <p:sp>
        <p:nvSpPr>
          <p:cNvPr id="6" name="Altbilgi Yer Tutucusu 5"/>
          <p:cNvSpPr>
            <a:spLocks noGrp="1"/>
          </p:cNvSpPr>
          <p:nvPr>
            <p:ph type="ftr" sz="quarter" idx="11"/>
          </p:nvPr>
        </p:nvSpPr>
        <p:spPr/>
        <p:txBody>
          <a:bodyPr/>
          <a:lstStyle/>
          <a:p>
            <a:endParaRPr lang="en-US" dirty="0"/>
          </a:p>
        </p:txBody>
      </p:sp>
      <p:sp>
        <p:nvSpPr>
          <p:cNvPr id="7" name="Slayt Numarası Yer Tutucusu 6"/>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1072124171"/>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2389717" y="4800600"/>
            <a:ext cx="73152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D72E039-59E1-4656-B493-8596016699DD}" type="datetime1">
              <a:rPr lang="en-US" smtClean="0"/>
              <a:t>11/28/2017</a:t>
            </a:fld>
            <a:endParaRPr lang="en-US" dirty="0"/>
          </a:p>
        </p:txBody>
      </p:sp>
      <p:sp>
        <p:nvSpPr>
          <p:cNvPr id="6" name="Altbilgi Yer Tutucusu 5"/>
          <p:cNvSpPr>
            <a:spLocks noGrp="1"/>
          </p:cNvSpPr>
          <p:nvPr>
            <p:ph type="ftr" sz="quarter" idx="11"/>
          </p:nvPr>
        </p:nvSpPr>
        <p:spPr/>
        <p:txBody>
          <a:bodyPr/>
          <a:lstStyle/>
          <a:p>
            <a:endParaRPr lang="en-US" dirty="0"/>
          </a:p>
        </p:txBody>
      </p:sp>
      <p:sp>
        <p:nvSpPr>
          <p:cNvPr id="7" name="Slayt Numarası Yer Tutucusu 6"/>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2787635531"/>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72E039-59E1-4656-B493-8596016699DD}" type="datetime1">
              <a:rPr lang="en-US" smtClean="0"/>
              <a:t>11/28/2017</a:t>
            </a:fld>
            <a:endParaRPr lang="en-US" dirty="0"/>
          </a:p>
        </p:txBody>
      </p:sp>
      <p:sp>
        <p:nvSpPr>
          <p:cNvPr id="5" name="Altbilgi Yer Tutucusu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ayt Numarası Yer Tutucusu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3563281226"/>
      </p:ext>
    </p:extLst>
  </p:cSld>
  <p:clrMap bg1="lt1" tx1="dk1" bg2="lt2" tx2="dk2" accent1="accent1" accent2="accent2" accent3="accent3" accent4="accent4" accent5="accent5" accent6="accent6" hlink="hlink" folHlink="folHlink"/>
  <p:sldLayoutIdLst>
    <p:sldLayoutId id="2147483861" r:id="rId1"/>
    <p:sldLayoutId id="2147483862" r:id="rId2"/>
    <p:sldLayoutId id="2147483863" r:id="rId3"/>
    <p:sldLayoutId id="2147483864" r:id="rId4"/>
    <p:sldLayoutId id="2147483865" r:id="rId5"/>
    <p:sldLayoutId id="2147483866" r:id="rId6"/>
    <p:sldLayoutId id="2147483867" r:id="rId7"/>
    <p:sldLayoutId id="2147483868" r:id="rId8"/>
    <p:sldLayoutId id="2147483869" r:id="rId9"/>
    <p:sldLayoutId id="2147483870" r:id="rId10"/>
    <p:sldLayoutId id="2147483871"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609611"/>
            <a:ext cx="9440034" cy="1828801"/>
          </a:xfrm>
        </p:spPr>
        <p:txBody>
          <a:bodyPr>
            <a:noAutofit/>
          </a:bodyPr>
          <a:lstStyle/>
          <a:p>
            <a:r>
              <a:rPr lang="tr-TR" sz="4400" dirty="0" smtClean="0"/>
              <a:t>EĞİTİM BİLİMİNE GİRİŞ</a:t>
            </a:r>
            <a:endParaRPr lang="en-US" sz="4400" dirty="0"/>
          </a:p>
        </p:txBody>
      </p:sp>
    </p:spTree>
    <p:extLst>
      <p:ext uri="{BB962C8B-B14F-4D97-AF65-F5344CB8AC3E}">
        <p14:creationId xmlns:p14="http://schemas.microsoft.com/office/powerpoint/2010/main" val="24114267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13794" y="401781"/>
            <a:ext cx="10353762" cy="970450"/>
          </a:xfrm>
        </p:spPr>
        <p:txBody>
          <a:bodyPr>
            <a:normAutofit/>
          </a:bodyPr>
          <a:lstStyle/>
          <a:p>
            <a:r>
              <a:rPr lang="tr-TR" dirty="0" smtClean="0"/>
              <a:t>ÖĞRETİM DÖNGÜSÜ</a:t>
            </a:r>
            <a:endParaRPr lang="tr-TR" dirty="0"/>
          </a:p>
        </p:txBody>
      </p:sp>
      <p:graphicFrame>
        <p:nvGraphicFramePr>
          <p:cNvPr id="5" name="İçerik Yer Tutucusu 4"/>
          <p:cNvGraphicFramePr>
            <a:graphicFrameLocks noGrp="1"/>
          </p:cNvGraphicFramePr>
          <p:nvPr>
            <p:ph idx="1"/>
            <p:extLst>
              <p:ext uri="{D42A27DB-BD31-4B8C-83A1-F6EECF244321}">
                <p14:modId xmlns:p14="http://schemas.microsoft.com/office/powerpoint/2010/main" val="3969379065"/>
              </p:ext>
            </p:extLst>
          </p:nvPr>
        </p:nvGraphicFramePr>
        <p:xfrm>
          <a:off x="415636" y="1372231"/>
          <a:ext cx="11076709" cy="54857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ayt Numarası Yer Tutucusu 3"/>
          <p:cNvSpPr>
            <a:spLocks noGrp="1"/>
          </p:cNvSpPr>
          <p:nvPr>
            <p:ph type="sldNum" sz="quarter" idx="12"/>
          </p:nvPr>
        </p:nvSpPr>
        <p:spPr/>
        <p:txBody>
          <a:bodyPr/>
          <a:lstStyle/>
          <a:p>
            <a:fld id="{DF28FB93-0A08-4E7D-8E63-9EFA29F1E093}" type="slidenum">
              <a:rPr lang="en-US" smtClean="0"/>
              <a:pPr/>
              <a:t>10</a:t>
            </a:fld>
            <a:endParaRPr lang="en-US" dirty="0"/>
          </a:p>
        </p:txBody>
      </p:sp>
    </p:spTree>
    <p:extLst>
      <p:ext uri="{BB962C8B-B14F-4D97-AF65-F5344CB8AC3E}">
        <p14:creationId xmlns:p14="http://schemas.microsoft.com/office/powerpoint/2010/main" val="133907305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HEDEF BELİRLEME</a:t>
            </a:r>
            <a:endParaRPr lang="tr-TR" dirty="0"/>
          </a:p>
        </p:txBody>
      </p:sp>
      <p:sp>
        <p:nvSpPr>
          <p:cNvPr id="3" name="İçerik Yer Tutucusu 2"/>
          <p:cNvSpPr>
            <a:spLocks noGrp="1"/>
          </p:cNvSpPr>
          <p:nvPr>
            <p:ph idx="1"/>
          </p:nvPr>
        </p:nvSpPr>
        <p:spPr>
          <a:xfrm>
            <a:off x="913795" y="2958578"/>
            <a:ext cx="10353762" cy="1571860"/>
          </a:xfrm>
        </p:spPr>
        <p:style>
          <a:lnRef idx="2">
            <a:schemeClr val="accent4">
              <a:shade val="50000"/>
            </a:schemeClr>
          </a:lnRef>
          <a:fillRef idx="1">
            <a:schemeClr val="accent4"/>
          </a:fillRef>
          <a:effectRef idx="0">
            <a:schemeClr val="accent4"/>
          </a:effectRef>
          <a:fontRef idx="minor">
            <a:schemeClr val="lt1"/>
          </a:fontRef>
        </p:style>
        <p:txBody>
          <a:bodyPr>
            <a:normAutofit/>
          </a:bodyPr>
          <a:lstStyle/>
          <a:p>
            <a:pPr algn="ctr">
              <a:lnSpc>
                <a:spcPct val="150000"/>
              </a:lnSpc>
            </a:pPr>
            <a:r>
              <a:rPr lang="tr-TR" sz="2800" dirty="0" smtClean="0">
                <a:solidFill>
                  <a:schemeClr val="bg1"/>
                </a:solidFill>
              </a:rPr>
              <a:t>STANDARTLARA/KAZANIMLARA DAYALI ORTAK PROGRAM ANLAYIŞI</a:t>
            </a:r>
            <a:endParaRPr lang="tr-TR" sz="2800" dirty="0">
              <a:solidFill>
                <a:schemeClr val="bg1"/>
              </a:solidFill>
            </a:endParaRPr>
          </a:p>
        </p:txBody>
      </p:sp>
      <p:sp>
        <p:nvSpPr>
          <p:cNvPr id="4" name="Slayt Numarası Yer Tutucusu 3"/>
          <p:cNvSpPr>
            <a:spLocks noGrp="1"/>
          </p:cNvSpPr>
          <p:nvPr>
            <p:ph type="sldNum" sz="quarter" idx="12"/>
          </p:nvPr>
        </p:nvSpPr>
        <p:spPr/>
        <p:txBody>
          <a:bodyPr/>
          <a:lstStyle/>
          <a:p>
            <a:fld id="{DF28FB93-0A08-4E7D-8E63-9EFA29F1E093}" type="slidenum">
              <a:rPr lang="en-US" smtClean="0"/>
              <a:pPr/>
              <a:t>11</a:t>
            </a:fld>
            <a:endParaRPr lang="en-US" dirty="0"/>
          </a:p>
        </p:txBody>
      </p:sp>
    </p:spTree>
    <p:extLst>
      <p:ext uri="{BB962C8B-B14F-4D97-AF65-F5344CB8AC3E}">
        <p14:creationId xmlns:p14="http://schemas.microsoft.com/office/powerpoint/2010/main" val="7282709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İÇERİK</a:t>
            </a:r>
            <a:endParaRPr lang="tr-TR" dirty="0"/>
          </a:p>
        </p:txBody>
      </p:sp>
      <p:sp>
        <p:nvSpPr>
          <p:cNvPr id="3" name="İçerik Yer Tutucusu 2"/>
          <p:cNvSpPr>
            <a:spLocks noGrp="1"/>
          </p:cNvSpPr>
          <p:nvPr>
            <p:ph idx="1"/>
          </p:nvPr>
        </p:nvSpPr>
        <p:spPr>
          <a:xfrm>
            <a:off x="913795" y="1930454"/>
            <a:ext cx="10353762" cy="4058751"/>
          </a:xfrm>
        </p:spPr>
        <p:style>
          <a:lnRef idx="2">
            <a:schemeClr val="accent2">
              <a:shade val="50000"/>
            </a:schemeClr>
          </a:lnRef>
          <a:fillRef idx="1">
            <a:schemeClr val="accent2"/>
          </a:fillRef>
          <a:effectRef idx="0">
            <a:schemeClr val="accent2"/>
          </a:effectRef>
          <a:fontRef idx="minor">
            <a:schemeClr val="lt1"/>
          </a:fontRef>
        </p:style>
        <p:txBody>
          <a:bodyPr>
            <a:normAutofit/>
          </a:bodyPr>
          <a:lstStyle/>
          <a:p>
            <a:pPr algn="ctr"/>
            <a:r>
              <a:rPr lang="tr-TR" sz="3800" dirty="0" smtClean="0">
                <a:solidFill>
                  <a:schemeClr val="bg1"/>
                </a:solidFill>
              </a:rPr>
              <a:t>ÖĞRENCİLERİN BİLGİYİ YAPILANDIRMALARINA FIRSAT VEREN ÖĞRENME ÇEVRESİ OLUŞTURMAK</a:t>
            </a:r>
          </a:p>
          <a:p>
            <a:pPr algn="ctr"/>
            <a:r>
              <a:rPr lang="tr-TR" sz="3800" dirty="0" smtClean="0">
                <a:solidFill>
                  <a:schemeClr val="bg1"/>
                </a:solidFill>
              </a:rPr>
              <a:t>GERÇEK ORTAMA UYGUN ÖĞRENME ETKİNLİKLERİ HAZIRLAMAK</a:t>
            </a:r>
          </a:p>
          <a:p>
            <a:pPr algn="ctr"/>
            <a:endParaRPr lang="tr-TR" sz="3800" dirty="0">
              <a:solidFill>
                <a:schemeClr val="bg1"/>
              </a:solidFill>
            </a:endParaRPr>
          </a:p>
        </p:txBody>
      </p:sp>
      <p:sp>
        <p:nvSpPr>
          <p:cNvPr id="4" name="Slayt Numarası Yer Tutucusu 3"/>
          <p:cNvSpPr>
            <a:spLocks noGrp="1"/>
          </p:cNvSpPr>
          <p:nvPr>
            <p:ph type="sldNum" sz="quarter" idx="12"/>
          </p:nvPr>
        </p:nvSpPr>
        <p:spPr/>
        <p:txBody>
          <a:bodyPr/>
          <a:lstStyle/>
          <a:p>
            <a:fld id="{DF28FB93-0A08-4E7D-8E63-9EFA29F1E093}" type="slidenum">
              <a:rPr lang="en-US" smtClean="0"/>
              <a:pPr/>
              <a:t>12</a:t>
            </a:fld>
            <a:endParaRPr lang="en-US" dirty="0"/>
          </a:p>
        </p:txBody>
      </p:sp>
    </p:spTree>
    <p:extLst>
      <p:ext uri="{BB962C8B-B14F-4D97-AF65-F5344CB8AC3E}">
        <p14:creationId xmlns:p14="http://schemas.microsoft.com/office/powerpoint/2010/main" val="31049945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ÖĞRETİME BAKIŞ AÇISI</a:t>
            </a:r>
            <a:endParaRPr lang="tr-TR" dirty="0"/>
          </a:p>
        </p:txBody>
      </p:sp>
      <p:sp>
        <p:nvSpPr>
          <p:cNvPr id="3" name="İçerik Yer Tutucusu 2"/>
          <p:cNvSpPr>
            <a:spLocks noGrp="1"/>
          </p:cNvSpPr>
          <p:nvPr>
            <p:ph idx="1"/>
          </p:nvPr>
        </p:nvSpPr>
        <p:spPr>
          <a:xfrm>
            <a:off x="602673" y="1932710"/>
            <a:ext cx="11222182" cy="3950566"/>
          </a:xfrm>
        </p:spPr>
        <p:style>
          <a:lnRef idx="0">
            <a:schemeClr val="accent5"/>
          </a:lnRef>
          <a:fillRef idx="3">
            <a:schemeClr val="accent5"/>
          </a:fillRef>
          <a:effectRef idx="3">
            <a:schemeClr val="accent5"/>
          </a:effectRef>
          <a:fontRef idx="minor">
            <a:schemeClr val="lt1"/>
          </a:fontRef>
        </p:style>
        <p:txBody>
          <a:bodyPr>
            <a:normAutofit/>
          </a:bodyPr>
          <a:lstStyle/>
          <a:p>
            <a:pPr algn="just">
              <a:lnSpc>
                <a:spcPct val="170000"/>
              </a:lnSpc>
            </a:pPr>
            <a:r>
              <a:rPr lang="tr-TR" sz="4400" dirty="0" smtClean="0">
                <a:solidFill>
                  <a:schemeClr val="bg1"/>
                </a:solidFill>
                <a:effectLst/>
              </a:rPr>
              <a:t>NE ÖĞRETELİM?</a:t>
            </a:r>
          </a:p>
          <a:p>
            <a:pPr algn="just">
              <a:lnSpc>
                <a:spcPct val="170000"/>
              </a:lnSpc>
            </a:pPr>
            <a:r>
              <a:rPr lang="tr-TR" sz="4400" dirty="0" smtClean="0">
                <a:solidFill>
                  <a:schemeClr val="bg1"/>
                </a:solidFill>
                <a:effectLst/>
              </a:rPr>
              <a:t>NASIL ÖĞRETELİM?</a:t>
            </a:r>
            <a:endParaRPr lang="tr-TR" sz="4400" dirty="0">
              <a:solidFill>
                <a:schemeClr val="bg1"/>
              </a:solidFill>
              <a:effectLst/>
            </a:endParaRPr>
          </a:p>
        </p:txBody>
      </p:sp>
      <p:sp>
        <p:nvSpPr>
          <p:cNvPr id="4" name="Slayt Numarası Yer Tutucusu 3"/>
          <p:cNvSpPr>
            <a:spLocks noGrp="1"/>
          </p:cNvSpPr>
          <p:nvPr>
            <p:ph type="sldNum" sz="quarter" idx="12"/>
          </p:nvPr>
        </p:nvSpPr>
        <p:spPr/>
        <p:txBody>
          <a:bodyPr/>
          <a:lstStyle/>
          <a:p>
            <a:fld id="{DF28FB93-0A08-4E7D-8E63-9EFA29F1E093}" type="slidenum">
              <a:rPr lang="en-US" smtClean="0"/>
              <a:pPr/>
              <a:t>13</a:t>
            </a:fld>
            <a:endParaRPr lang="en-US" dirty="0"/>
          </a:p>
        </p:txBody>
      </p:sp>
    </p:spTree>
    <p:extLst>
      <p:ext uri="{BB962C8B-B14F-4D97-AF65-F5344CB8AC3E}">
        <p14:creationId xmlns:p14="http://schemas.microsoft.com/office/powerpoint/2010/main" val="40239186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DEĞİŞEN ANLAYIŞ</a:t>
            </a:r>
            <a:endParaRPr lang="tr-TR" dirty="0"/>
          </a:p>
        </p:txBody>
      </p:sp>
      <p:sp>
        <p:nvSpPr>
          <p:cNvPr id="3" name="İçerik Yer Tutucusu 2"/>
          <p:cNvSpPr>
            <a:spLocks noGrp="1"/>
          </p:cNvSpPr>
          <p:nvPr>
            <p:ph idx="1"/>
          </p:nvPr>
        </p:nvSpPr>
        <p:spPr>
          <a:xfrm>
            <a:off x="0" y="2027456"/>
            <a:ext cx="12192000" cy="3537382"/>
          </a:xfrm>
        </p:spPr>
        <p:style>
          <a:lnRef idx="2">
            <a:schemeClr val="accent4">
              <a:shade val="50000"/>
            </a:schemeClr>
          </a:lnRef>
          <a:fillRef idx="1">
            <a:schemeClr val="accent4"/>
          </a:fillRef>
          <a:effectRef idx="0">
            <a:schemeClr val="accent4"/>
          </a:effectRef>
          <a:fontRef idx="minor">
            <a:schemeClr val="lt1"/>
          </a:fontRef>
        </p:style>
        <p:txBody>
          <a:bodyPr>
            <a:normAutofit fontScale="92500"/>
          </a:bodyPr>
          <a:lstStyle/>
          <a:p>
            <a:pPr algn="just">
              <a:lnSpc>
                <a:spcPct val="150000"/>
              </a:lnSpc>
            </a:pPr>
            <a:r>
              <a:rPr lang="tr-TR" sz="2800" dirty="0" smtClean="0">
                <a:solidFill>
                  <a:schemeClr val="bg1"/>
                </a:solidFill>
                <a:effectLst/>
              </a:rPr>
              <a:t>YAPILANDIRMACI ANLAYIŞ</a:t>
            </a:r>
          </a:p>
          <a:p>
            <a:pPr algn="just">
              <a:lnSpc>
                <a:spcPct val="150000"/>
              </a:lnSpc>
            </a:pPr>
            <a:r>
              <a:rPr lang="tr-TR" sz="2800" dirty="0" smtClean="0">
                <a:solidFill>
                  <a:schemeClr val="bg1"/>
                </a:solidFill>
                <a:effectLst/>
              </a:rPr>
              <a:t>BİLGİYİ ÖĞRENCİNİN YAPILANDIRDIĞI ANLAYIŞ</a:t>
            </a:r>
          </a:p>
          <a:p>
            <a:pPr algn="just">
              <a:lnSpc>
                <a:spcPct val="150000"/>
              </a:lnSpc>
            </a:pPr>
            <a:r>
              <a:rPr lang="tr-TR" sz="2800" dirty="0" smtClean="0">
                <a:solidFill>
                  <a:schemeClr val="bg1"/>
                </a:solidFill>
                <a:effectLst/>
              </a:rPr>
              <a:t>GERÇEK ORTAMLARA YAKIN ÖĞRENME ORTAMLARI HAZIRLAMA</a:t>
            </a:r>
          </a:p>
          <a:p>
            <a:pPr algn="just">
              <a:lnSpc>
                <a:spcPct val="150000"/>
              </a:lnSpc>
            </a:pPr>
            <a:r>
              <a:rPr lang="tr-TR" sz="2800" dirty="0" smtClean="0">
                <a:solidFill>
                  <a:schemeClr val="bg1"/>
                </a:solidFill>
                <a:effectLst/>
              </a:rPr>
              <a:t>ÖĞRETMENİN GÖREVİ YÖNLENDİRME</a:t>
            </a:r>
            <a:endParaRPr lang="tr-TR" sz="2800" dirty="0">
              <a:solidFill>
                <a:schemeClr val="bg1"/>
              </a:solidFill>
            </a:endParaRPr>
          </a:p>
        </p:txBody>
      </p:sp>
      <p:sp>
        <p:nvSpPr>
          <p:cNvPr id="4" name="Slayt Numarası Yer Tutucusu 3"/>
          <p:cNvSpPr>
            <a:spLocks noGrp="1"/>
          </p:cNvSpPr>
          <p:nvPr>
            <p:ph type="sldNum" sz="quarter" idx="12"/>
          </p:nvPr>
        </p:nvSpPr>
        <p:spPr/>
        <p:txBody>
          <a:bodyPr/>
          <a:lstStyle/>
          <a:p>
            <a:fld id="{DF28FB93-0A08-4E7D-8E63-9EFA29F1E093}" type="slidenum">
              <a:rPr lang="en-US" smtClean="0"/>
              <a:pPr/>
              <a:t>14</a:t>
            </a:fld>
            <a:endParaRPr lang="en-US" dirty="0"/>
          </a:p>
        </p:txBody>
      </p:sp>
    </p:spTree>
    <p:extLst>
      <p:ext uri="{BB962C8B-B14F-4D97-AF65-F5344CB8AC3E}">
        <p14:creationId xmlns:p14="http://schemas.microsoft.com/office/powerpoint/2010/main" val="417097730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13794" y="217103"/>
            <a:ext cx="10353762" cy="970450"/>
          </a:xfrm>
        </p:spPr>
        <p:txBody>
          <a:bodyPr>
            <a:normAutofit/>
          </a:bodyPr>
          <a:lstStyle/>
          <a:p>
            <a:r>
              <a:rPr lang="tr-TR" dirty="0" smtClean="0"/>
              <a:t>DEĞİŞEN DEĞERLENDİRME ANLAYIŞI</a:t>
            </a:r>
            <a:endParaRPr lang="tr-TR" dirty="0"/>
          </a:p>
        </p:txBody>
      </p:sp>
      <p:sp>
        <p:nvSpPr>
          <p:cNvPr id="5" name="İçerik Yer Tutucusu 4"/>
          <p:cNvSpPr>
            <a:spLocks noGrp="1"/>
          </p:cNvSpPr>
          <p:nvPr>
            <p:ph idx="1"/>
          </p:nvPr>
        </p:nvSpPr>
        <p:spPr/>
        <p:txBody>
          <a:bodyPr/>
          <a:lstStyle/>
          <a:p>
            <a:endParaRPr lang="tr-TR"/>
          </a:p>
        </p:txBody>
      </p:sp>
      <p:sp>
        <p:nvSpPr>
          <p:cNvPr id="4" name="Slayt Numarası Yer Tutucusu 3"/>
          <p:cNvSpPr>
            <a:spLocks noGrp="1"/>
          </p:cNvSpPr>
          <p:nvPr>
            <p:ph type="sldNum" sz="quarter" idx="12"/>
          </p:nvPr>
        </p:nvSpPr>
        <p:spPr/>
        <p:txBody>
          <a:bodyPr/>
          <a:lstStyle/>
          <a:p>
            <a:fld id="{DF28FB93-0A08-4E7D-8E63-9EFA29F1E093}" type="slidenum">
              <a:rPr lang="en-US" smtClean="0"/>
              <a:pPr/>
              <a:t>15</a:t>
            </a:fld>
            <a:endParaRPr lang="en-US" dirty="0"/>
          </a:p>
        </p:txBody>
      </p:sp>
      <p:pic>
        <p:nvPicPr>
          <p:cNvPr id="7" name="Picture 4" descr="http://assessment.tki.org.nz/var/tki-assess/storage/images/media/images/the-garden-analogy/17937-1-eng-NZ/The-garden-analogy.jpg?popUp=true&amp;KeepThis=true&amp;TB_iframe=true&amp;height=904&amp;width=944"/>
          <p:cNvPicPr>
            <a:picLocks noChangeAspect="1" noChangeArrowheads="1"/>
          </p:cNvPicPr>
          <p:nvPr/>
        </p:nvPicPr>
        <p:blipFill rotWithShape="1">
          <a:blip r:embed="rId3">
            <a:extLst>
              <a:ext uri="{28A0092B-C50C-407E-A947-70E740481C1C}">
                <a14:useLocalDpi xmlns:a14="http://schemas.microsoft.com/office/drawing/2010/main" val="0"/>
              </a:ext>
            </a:extLst>
          </a:blip>
          <a:srcRect t="34535"/>
          <a:stretch/>
        </p:blipFill>
        <p:spPr bwMode="auto">
          <a:xfrm>
            <a:off x="1623922" y="2126106"/>
            <a:ext cx="7668925" cy="303145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8" name="Yukarı Bükülü Ok 7"/>
          <p:cNvSpPr/>
          <p:nvPr/>
        </p:nvSpPr>
        <p:spPr>
          <a:xfrm rot="9265616">
            <a:off x="1935887" y="1483573"/>
            <a:ext cx="1263913" cy="571292"/>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
        <p:nvSpPr>
          <p:cNvPr id="9" name="Yukarı Bükülü Ok 8"/>
          <p:cNvSpPr/>
          <p:nvPr/>
        </p:nvSpPr>
        <p:spPr>
          <a:xfrm rot="19319513">
            <a:off x="8974418" y="3227580"/>
            <a:ext cx="1263913" cy="571292"/>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
        <p:nvSpPr>
          <p:cNvPr id="10" name="Metin kutusu 9"/>
          <p:cNvSpPr txBox="1"/>
          <p:nvPr/>
        </p:nvSpPr>
        <p:spPr>
          <a:xfrm>
            <a:off x="64468" y="2274669"/>
            <a:ext cx="2865767" cy="64633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tr-TR" b="1" dirty="0" smtClean="0"/>
              <a:t>ÖĞRENMENİN DEĞERLENDİRİLMESİ</a:t>
            </a:r>
            <a:endParaRPr lang="tr-TR" b="1" dirty="0"/>
          </a:p>
        </p:txBody>
      </p:sp>
      <p:sp>
        <p:nvSpPr>
          <p:cNvPr id="11" name="Metin kutusu 10"/>
          <p:cNvSpPr txBox="1"/>
          <p:nvPr/>
        </p:nvSpPr>
        <p:spPr>
          <a:xfrm>
            <a:off x="8641742" y="2299672"/>
            <a:ext cx="2408780" cy="64633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tr-TR" b="1" dirty="0" smtClean="0">
                <a:effectLst>
                  <a:outerShdw blurRad="38100" dist="38100" dir="2700000" algn="tl">
                    <a:srgbClr val="000000">
                      <a:alpha val="43137"/>
                    </a:srgbClr>
                  </a:outerShdw>
                </a:effectLst>
              </a:rPr>
              <a:t>ÖĞRENME İÇİN DEĞERLENDİRME</a:t>
            </a:r>
            <a:endParaRPr lang="tr-TR"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1561635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a:p>
        </p:txBody>
      </p:sp>
      <p:sp>
        <p:nvSpPr>
          <p:cNvPr id="4" name="Slayt Numarası Yer Tutucusu 3"/>
          <p:cNvSpPr>
            <a:spLocks noGrp="1"/>
          </p:cNvSpPr>
          <p:nvPr>
            <p:ph type="sldNum" sz="quarter" idx="12"/>
          </p:nvPr>
        </p:nvSpPr>
        <p:spPr/>
        <p:txBody>
          <a:bodyPr/>
          <a:lstStyle/>
          <a:p>
            <a:fld id="{DF28FB93-0A08-4E7D-8E63-9EFA29F1E093}" type="slidenum">
              <a:rPr lang="en-US" smtClean="0"/>
              <a:pPr/>
              <a:t>16</a:t>
            </a:fld>
            <a:endParaRPr lang="en-US" dirty="0"/>
          </a:p>
        </p:txBody>
      </p:sp>
      <p:graphicFrame>
        <p:nvGraphicFramePr>
          <p:cNvPr id="5" name="İçerik Yer Tutucusu 3"/>
          <p:cNvGraphicFramePr>
            <a:graphicFrameLocks/>
          </p:cNvGraphicFramePr>
          <p:nvPr>
            <p:extLst>
              <p:ext uri="{D42A27DB-BD31-4B8C-83A1-F6EECF244321}">
                <p14:modId xmlns:p14="http://schemas.microsoft.com/office/powerpoint/2010/main" val="3942194369"/>
              </p:ext>
            </p:extLst>
          </p:nvPr>
        </p:nvGraphicFramePr>
        <p:xfrm>
          <a:off x="0" y="0"/>
          <a:ext cx="12192000" cy="65253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79426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ÖĞRETMENİN YENİ ROLÜ</a:t>
            </a:r>
            <a:endParaRPr lang="tr-TR" dirty="0"/>
          </a:p>
        </p:txBody>
      </p:sp>
      <p:sp>
        <p:nvSpPr>
          <p:cNvPr id="3" name="İçerik Yer Tutucusu 2"/>
          <p:cNvSpPr>
            <a:spLocks noGrp="1"/>
          </p:cNvSpPr>
          <p:nvPr>
            <p:ph idx="1"/>
          </p:nvPr>
        </p:nvSpPr>
        <p:spPr>
          <a:xfrm>
            <a:off x="1142395" y="1955511"/>
            <a:ext cx="10353762" cy="4378037"/>
          </a:xfrm>
        </p:spPr>
        <p:style>
          <a:lnRef idx="2">
            <a:schemeClr val="accent6">
              <a:shade val="50000"/>
            </a:schemeClr>
          </a:lnRef>
          <a:fillRef idx="1">
            <a:schemeClr val="accent6"/>
          </a:fillRef>
          <a:effectRef idx="0">
            <a:schemeClr val="accent6"/>
          </a:effectRef>
          <a:fontRef idx="minor">
            <a:schemeClr val="lt1"/>
          </a:fontRef>
        </p:style>
        <p:txBody>
          <a:bodyPr>
            <a:normAutofit/>
          </a:bodyPr>
          <a:lstStyle/>
          <a:p>
            <a:pPr algn="ctr">
              <a:lnSpc>
                <a:spcPct val="150000"/>
              </a:lnSpc>
              <a:buFont typeface="Wingdings" panose="05000000000000000000" pitchFamily="2" charset="2"/>
              <a:buNone/>
            </a:pPr>
            <a:endParaRPr lang="tr-TR" altLang="tr-TR" sz="3200" dirty="0" smtClean="0">
              <a:solidFill>
                <a:schemeClr val="bg1"/>
              </a:solidFill>
            </a:endParaRPr>
          </a:p>
          <a:p>
            <a:pPr algn="ctr">
              <a:lnSpc>
                <a:spcPct val="150000"/>
              </a:lnSpc>
              <a:buFont typeface="Wingdings" panose="05000000000000000000" pitchFamily="2" charset="2"/>
              <a:buNone/>
            </a:pPr>
            <a:r>
              <a:rPr lang="tr-TR" altLang="tr-TR" sz="3200" b="1" dirty="0" smtClean="0">
                <a:solidFill>
                  <a:schemeClr val="bg1"/>
                </a:solidFill>
              </a:rPr>
              <a:t>Öğretmen bilgiyi transfer eden bir kişi değil, yeni konuları anlamaya çalışırken önceden sahip oldukları bilgileri kullanmada öğrencilere yardımcı olan bir rehberdir.</a:t>
            </a:r>
            <a:r>
              <a:rPr lang="tr-TR" altLang="tr-TR" sz="3200" dirty="0" smtClean="0">
                <a:solidFill>
                  <a:schemeClr val="bg1"/>
                </a:solidFill>
              </a:rPr>
              <a:t> </a:t>
            </a:r>
          </a:p>
          <a:p>
            <a:pPr algn="ctr">
              <a:lnSpc>
                <a:spcPct val="150000"/>
              </a:lnSpc>
              <a:buFont typeface="Wingdings" panose="05000000000000000000" pitchFamily="2" charset="2"/>
              <a:buNone/>
            </a:pPr>
            <a:endParaRPr lang="tr-TR" altLang="tr-TR" sz="3200" dirty="0" smtClean="0">
              <a:solidFill>
                <a:schemeClr val="bg1"/>
              </a:solidFill>
            </a:endParaRPr>
          </a:p>
          <a:p>
            <a:pPr>
              <a:lnSpc>
                <a:spcPct val="150000"/>
              </a:lnSpc>
            </a:pPr>
            <a:endParaRPr lang="tr-TR" sz="3200" dirty="0">
              <a:solidFill>
                <a:schemeClr val="bg1"/>
              </a:solidFill>
            </a:endParaRPr>
          </a:p>
        </p:txBody>
      </p:sp>
      <p:sp>
        <p:nvSpPr>
          <p:cNvPr id="4" name="Slayt Numarası Yer Tutucusu 3"/>
          <p:cNvSpPr>
            <a:spLocks noGrp="1"/>
          </p:cNvSpPr>
          <p:nvPr>
            <p:ph type="sldNum" sz="quarter" idx="12"/>
          </p:nvPr>
        </p:nvSpPr>
        <p:spPr/>
        <p:txBody>
          <a:bodyPr/>
          <a:lstStyle/>
          <a:p>
            <a:fld id="{DF28FB93-0A08-4E7D-8E63-9EFA29F1E093}" type="slidenum">
              <a:rPr lang="en-US" smtClean="0"/>
              <a:pPr/>
              <a:t>17</a:t>
            </a:fld>
            <a:endParaRPr lang="en-US" dirty="0"/>
          </a:p>
        </p:txBody>
      </p:sp>
    </p:spTree>
    <p:extLst>
      <p:ext uri="{BB962C8B-B14F-4D97-AF65-F5344CB8AC3E}">
        <p14:creationId xmlns:p14="http://schemas.microsoft.com/office/powerpoint/2010/main" val="184628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ÖĞRETMENİN YENİ ROLÜ</a:t>
            </a:r>
            <a:endParaRPr lang="tr-TR" dirty="0"/>
          </a:p>
        </p:txBody>
      </p:sp>
      <p:sp>
        <p:nvSpPr>
          <p:cNvPr id="3" name="İçerik Yer Tutucusu 2"/>
          <p:cNvSpPr>
            <a:spLocks noGrp="1"/>
          </p:cNvSpPr>
          <p:nvPr>
            <p:ph idx="1"/>
          </p:nvPr>
        </p:nvSpPr>
        <p:spPr>
          <a:xfrm>
            <a:off x="1142395" y="1955511"/>
            <a:ext cx="10353762" cy="4378037"/>
          </a:xfrm>
        </p:spPr>
        <p:style>
          <a:lnRef idx="2">
            <a:schemeClr val="accent5">
              <a:shade val="50000"/>
            </a:schemeClr>
          </a:lnRef>
          <a:fillRef idx="1">
            <a:schemeClr val="accent5"/>
          </a:fillRef>
          <a:effectRef idx="0">
            <a:schemeClr val="accent5"/>
          </a:effectRef>
          <a:fontRef idx="minor">
            <a:schemeClr val="lt1"/>
          </a:fontRef>
        </p:style>
        <p:txBody>
          <a:bodyPr>
            <a:normAutofit/>
          </a:bodyPr>
          <a:lstStyle/>
          <a:p>
            <a:pPr algn="ctr">
              <a:lnSpc>
                <a:spcPct val="150000"/>
              </a:lnSpc>
              <a:buFont typeface="Wingdings" panose="05000000000000000000" pitchFamily="2" charset="2"/>
              <a:buNone/>
            </a:pPr>
            <a:endParaRPr lang="tr-TR" altLang="tr-TR" sz="3200" dirty="0" smtClean="0">
              <a:solidFill>
                <a:schemeClr val="bg1"/>
              </a:solidFill>
            </a:endParaRPr>
          </a:p>
          <a:p>
            <a:pPr algn="ctr">
              <a:lnSpc>
                <a:spcPct val="150000"/>
              </a:lnSpc>
              <a:buFont typeface="Wingdings" panose="05000000000000000000" pitchFamily="2" charset="2"/>
              <a:buNone/>
            </a:pPr>
            <a:r>
              <a:rPr lang="tr-TR" altLang="tr-TR" sz="3200" b="1" dirty="0" smtClean="0">
                <a:solidFill>
                  <a:schemeClr val="bg1"/>
                </a:solidFill>
              </a:rPr>
              <a:t>İLGİ ÇEKİCİ VE ÖĞRENCİLERİN BECERİLERİ NİSPETİNDE ZORLAYICI ETKİNLİKLER HAZIRLAMA</a:t>
            </a:r>
          </a:p>
          <a:p>
            <a:pPr algn="ctr">
              <a:lnSpc>
                <a:spcPct val="150000"/>
              </a:lnSpc>
              <a:buFont typeface="Wingdings" panose="05000000000000000000" pitchFamily="2" charset="2"/>
              <a:buNone/>
            </a:pPr>
            <a:r>
              <a:rPr lang="tr-TR" altLang="tr-TR" sz="3200" b="1" dirty="0" smtClean="0">
                <a:solidFill>
                  <a:schemeClr val="bg1"/>
                </a:solidFill>
              </a:rPr>
              <a:t>UYGUN ÖĞRENME ÇEVRESİ OLUŞTURMA</a:t>
            </a:r>
            <a:endParaRPr lang="tr-TR" altLang="tr-TR" sz="3200" dirty="0" smtClean="0">
              <a:solidFill>
                <a:schemeClr val="bg1"/>
              </a:solidFill>
            </a:endParaRPr>
          </a:p>
          <a:p>
            <a:pPr algn="ctr">
              <a:lnSpc>
                <a:spcPct val="150000"/>
              </a:lnSpc>
              <a:buFont typeface="Wingdings" panose="05000000000000000000" pitchFamily="2" charset="2"/>
              <a:buNone/>
            </a:pPr>
            <a:endParaRPr lang="tr-TR" altLang="tr-TR" sz="3200" dirty="0" smtClean="0">
              <a:solidFill>
                <a:schemeClr val="bg1"/>
              </a:solidFill>
            </a:endParaRPr>
          </a:p>
          <a:p>
            <a:pPr>
              <a:lnSpc>
                <a:spcPct val="150000"/>
              </a:lnSpc>
            </a:pPr>
            <a:endParaRPr lang="tr-TR" sz="3200" dirty="0">
              <a:solidFill>
                <a:schemeClr val="bg1"/>
              </a:solidFill>
            </a:endParaRPr>
          </a:p>
        </p:txBody>
      </p:sp>
      <p:sp>
        <p:nvSpPr>
          <p:cNvPr id="4" name="Slayt Numarası Yer Tutucusu 3"/>
          <p:cNvSpPr>
            <a:spLocks noGrp="1"/>
          </p:cNvSpPr>
          <p:nvPr>
            <p:ph type="sldNum" sz="quarter" idx="12"/>
          </p:nvPr>
        </p:nvSpPr>
        <p:spPr/>
        <p:txBody>
          <a:bodyPr/>
          <a:lstStyle/>
          <a:p>
            <a:fld id="{DF28FB93-0A08-4E7D-8E63-9EFA29F1E093}" type="slidenum">
              <a:rPr lang="en-US" smtClean="0"/>
              <a:pPr/>
              <a:t>18</a:t>
            </a:fld>
            <a:endParaRPr lang="en-US" dirty="0"/>
          </a:p>
        </p:txBody>
      </p:sp>
    </p:spTree>
    <p:extLst>
      <p:ext uri="{BB962C8B-B14F-4D97-AF65-F5344CB8AC3E}">
        <p14:creationId xmlns:p14="http://schemas.microsoft.com/office/powerpoint/2010/main" val="14183312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3200" dirty="0"/>
              <a:t>ÖĞRETMENİN YENİ ROLÜ</a:t>
            </a:r>
            <a:endParaRPr lang="tr-TR" sz="3200" dirty="0">
              <a:solidFill>
                <a:schemeClr val="bg1"/>
              </a:solidFill>
            </a:endParaRPr>
          </a:p>
        </p:txBody>
      </p:sp>
      <p:sp>
        <p:nvSpPr>
          <p:cNvPr id="3" name="İçerik Yer Tutucusu 2"/>
          <p:cNvSpPr>
            <a:spLocks noGrp="1"/>
          </p:cNvSpPr>
          <p:nvPr>
            <p:ph idx="1"/>
          </p:nvPr>
        </p:nvSpPr>
        <p:spPr>
          <a:xfrm>
            <a:off x="913794" y="2917013"/>
            <a:ext cx="10353762" cy="1779677"/>
          </a:xfrm>
        </p:spPr>
        <p:style>
          <a:lnRef idx="3">
            <a:schemeClr val="lt1"/>
          </a:lnRef>
          <a:fillRef idx="1">
            <a:schemeClr val="accent3"/>
          </a:fillRef>
          <a:effectRef idx="1">
            <a:schemeClr val="accent3"/>
          </a:effectRef>
          <a:fontRef idx="minor">
            <a:schemeClr val="lt1"/>
          </a:fontRef>
        </p:style>
        <p:txBody>
          <a:bodyPr>
            <a:normAutofit/>
          </a:bodyPr>
          <a:lstStyle/>
          <a:p>
            <a:pPr algn="just">
              <a:lnSpc>
                <a:spcPct val="150000"/>
              </a:lnSpc>
            </a:pPr>
            <a:r>
              <a:rPr lang="tr-TR" altLang="tr-TR" sz="3200" dirty="0" smtClean="0">
                <a:solidFill>
                  <a:schemeClr val="bg1"/>
                </a:solidFill>
              </a:rPr>
              <a:t> Öğrencilerin bireysel farklılıklarını ve gereksinimlerini dikkate alır.</a:t>
            </a:r>
          </a:p>
          <a:p>
            <a:pPr algn="just">
              <a:lnSpc>
                <a:spcPct val="150000"/>
              </a:lnSpc>
            </a:pPr>
            <a:endParaRPr lang="tr-TR" sz="3200" dirty="0">
              <a:solidFill>
                <a:schemeClr val="bg1"/>
              </a:solidFill>
            </a:endParaRPr>
          </a:p>
        </p:txBody>
      </p:sp>
      <p:sp>
        <p:nvSpPr>
          <p:cNvPr id="4" name="Slayt Numarası Yer Tutucusu 3"/>
          <p:cNvSpPr>
            <a:spLocks noGrp="1"/>
          </p:cNvSpPr>
          <p:nvPr>
            <p:ph type="sldNum" sz="quarter" idx="12"/>
          </p:nvPr>
        </p:nvSpPr>
        <p:spPr/>
        <p:txBody>
          <a:bodyPr/>
          <a:lstStyle/>
          <a:p>
            <a:fld id="{DF28FB93-0A08-4E7D-8E63-9EFA29F1E093}" type="slidenum">
              <a:rPr lang="en-US" sz="3200" smtClean="0">
                <a:solidFill>
                  <a:schemeClr val="bg1"/>
                </a:solidFill>
              </a:rPr>
              <a:pPr/>
              <a:t>19</a:t>
            </a:fld>
            <a:endParaRPr lang="en-US" sz="3200" dirty="0">
              <a:solidFill>
                <a:schemeClr val="bg1"/>
              </a:solidFill>
            </a:endParaRPr>
          </a:p>
        </p:txBody>
      </p:sp>
    </p:spTree>
    <p:extLst>
      <p:ext uri="{BB962C8B-B14F-4D97-AF65-F5344CB8AC3E}">
        <p14:creationId xmlns:p14="http://schemas.microsoft.com/office/powerpoint/2010/main" val="25498294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19119" y="0"/>
            <a:ext cx="10353762" cy="831273"/>
          </a:xfrm>
        </p:spPr>
        <p:txBody>
          <a:bodyPr/>
          <a:lstStyle/>
          <a:p>
            <a:r>
              <a:rPr lang="tr-TR" dirty="0" smtClean="0"/>
              <a:t>EĞİTİM-ÖĞRETİMDE YENİLİKLER</a:t>
            </a:r>
            <a:endParaRPr lang="tr-TR" dirty="0"/>
          </a:p>
        </p:txBody>
      </p:sp>
      <p:sp>
        <p:nvSpPr>
          <p:cNvPr id="4" name="İçerik Yer Tutucusu 3"/>
          <p:cNvSpPr>
            <a:spLocks noGrp="1"/>
          </p:cNvSpPr>
          <p:nvPr>
            <p:ph idx="1"/>
          </p:nvPr>
        </p:nvSpPr>
        <p:spPr>
          <a:xfrm>
            <a:off x="860006" y="1571085"/>
            <a:ext cx="10353762" cy="3579140"/>
          </a:xfrm>
        </p:spPr>
        <p:style>
          <a:lnRef idx="1">
            <a:schemeClr val="accent3"/>
          </a:lnRef>
          <a:fillRef idx="3">
            <a:schemeClr val="accent3"/>
          </a:fillRef>
          <a:effectRef idx="2">
            <a:schemeClr val="accent3"/>
          </a:effectRef>
          <a:fontRef idx="minor">
            <a:schemeClr val="lt1"/>
          </a:fontRef>
        </p:style>
        <p:txBody>
          <a:bodyPr>
            <a:normAutofit/>
          </a:bodyPr>
          <a:lstStyle/>
          <a:p>
            <a:pPr algn="just">
              <a:lnSpc>
                <a:spcPct val="150000"/>
              </a:lnSpc>
            </a:pPr>
            <a:r>
              <a:rPr lang="tr-TR" sz="3000" dirty="0" smtClean="0">
                <a:solidFill>
                  <a:schemeClr val="bg1"/>
                </a:solidFill>
              </a:rPr>
              <a:t>Önce, ABD'de daha sonra da Japonya ve AB'de, sanayi çağını takiben gelmekte olan çağa “bilgi çağı”, yeni topluma da “bilgi toplumu” denilmeye ve bu çerçevede, kamu yönetiminde ve özel sektör kurumlarında böyle bir toplumun gerekleri yerine getirilmeye başlandı.</a:t>
            </a:r>
            <a:endParaRPr lang="tr-TR" sz="3000" dirty="0">
              <a:solidFill>
                <a:schemeClr val="bg1"/>
              </a:solidFill>
            </a:endParaRPr>
          </a:p>
        </p:txBody>
      </p:sp>
      <p:sp>
        <p:nvSpPr>
          <p:cNvPr id="3" name="Slayt Numarası Yer Tutucusu 2"/>
          <p:cNvSpPr>
            <a:spLocks noGrp="1"/>
          </p:cNvSpPr>
          <p:nvPr>
            <p:ph type="sldNum" sz="quarter" idx="12"/>
          </p:nvPr>
        </p:nvSpPr>
        <p:spPr/>
        <p:txBody>
          <a:bodyPr/>
          <a:lstStyle/>
          <a:p>
            <a:fld id="{DF28FB93-0A08-4E7D-8E63-9EFA29F1E093}" type="slidenum">
              <a:rPr lang="en-US" smtClean="0"/>
              <a:pPr/>
              <a:t>2</a:t>
            </a:fld>
            <a:endParaRPr lang="en-US" dirty="0"/>
          </a:p>
        </p:txBody>
      </p:sp>
    </p:spTree>
    <p:extLst>
      <p:ext uri="{BB962C8B-B14F-4D97-AF65-F5344CB8AC3E}">
        <p14:creationId xmlns:p14="http://schemas.microsoft.com/office/powerpoint/2010/main" val="247694320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19119" y="0"/>
            <a:ext cx="10353762" cy="768927"/>
          </a:xfrm>
        </p:spPr>
        <p:txBody>
          <a:bodyPr/>
          <a:lstStyle/>
          <a:p>
            <a:endParaRPr lang="tr-TR" dirty="0"/>
          </a:p>
        </p:txBody>
      </p:sp>
      <p:sp>
        <p:nvSpPr>
          <p:cNvPr id="3" name="İçerik Yer Tutucusu 2"/>
          <p:cNvSpPr>
            <a:spLocks noGrp="1"/>
          </p:cNvSpPr>
          <p:nvPr>
            <p:ph idx="1"/>
          </p:nvPr>
        </p:nvSpPr>
        <p:spPr>
          <a:xfrm>
            <a:off x="0" y="5674761"/>
            <a:ext cx="12192000" cy="782151"/>
          </a:xfrm>
        </p:spPr>
        <p:style>
          <a:lnRef idx="3">
            <a:schemeClr val="lt1"/>
          </a:lnRef>
          <a:fillRef idx="1">
            <a:schemeClr val="accent2"/>
          </a:fillRef>
          <a:effectRef idx="1">
            <a:schemeClr val="accent2"/>
          </a:effectRef>
          <a:fontRef idx="minor">
            <a:schemeClr val="lt1"/>
          </a:fontRef>
        </p:style>
        <p:txBody>
          <a:bodyPr>
            <a:noAutofit/>
          </a:bodyPr>
          <a:lstStyle/>
          <a:p>
            <a:r>
              <a:rPr lang="tr-TR" sz="3400" dirty="0" smtClean="0">
                <a:solidFill>
                  <a:schemeClr val="bg1"/>
                </a:solidFill>
              </a:rPr>
              <a:t>TEŞEKKÜRLER</a:t>
            </a:r>
            <a:endParaRPr lang="tr-TR" sz="3400" dirty="0">
              <a:solidFill>
                <a:schemeClr val="bg1"/>
              </a:solidFill>
            </a:endParaRPr>
          </a:p>
        </p:txBody>
      </p:sp>
      <p:sp>
        <p:nvSpPr>
          <p:cNvPr id="4" name="Slayt Numarası Yer Tutucusu 3"/>
          <p:cNvSpPr>
            <a:spLocks noGrp="1"/>
          </p:cNvSpPr>
          <p:nvPr>
            <p:ph type="sldNum" sz="quarter" idx="12"/>
          </p:nvPr>
        </p:nvSpPr>
        <p:spPr/>
        <p:txBody>
          <a:bodyPr/>
          <a:lstStyle/>
          <a:p>
            <a:fld id="{DF28FB93-0A08-4E7D-8E63-9EFA29F1E093}" type="slidenum">
              <a:rPr lang="en-US" smtClean="0"/>
              <a:pPr/>
              <a:t>20</a:t>
            </a:fld>
            <a:endParaRPr lang="en-US" dirty="0"/>
          </a:p>
        </p:txBody>
      </p:sp>
    </p:spTree>
    <p:extLst>
      <p:ext uri="{BB962C8B-B14F-4D97-AF65-F5344CB8AC3E}">
        <p14:creationId xmlns:p14="http://schemas.microsoft.com/office/powerpoint/2010/main" val="3770037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82124" y="0"/>
            <a:ext cx="10353762" cy="970450"/>
          </a:xfrm>
        </p:spPr>
        <p:txBody>
          <a:bodyPr>
            <a:normAutofit/>
          </a:bodyPr>
          <a:lstStyle/>
          <a:p>
            <a:r>
              <a:rPr lang="tr-TR" dirty="0" smtClean="0"/>
              <a:t>BİLGİNİN HIZLA ARTTIĞI VE YAYILDIĞI ÇAĞ</a:t>
            </a:r>
            <a:endParaRPr lang="tr-TR" dirty="0"/>
          </a:p>
        </p:txBody>
      </p:sp>
      <p:sp>
        <p:nvSpPr>
          <p:cNvPr id="3" name="İçerik Yer Tutucusu 2"/>
          <p:cNvSpPr>
            <a:spLocks noGrp="1"/>
          </p:cNvSpPr>
          <p:nvPr>
            <p:ph idx="1"/>
          </p:nvPr>
        </p:nvSpPr>
        <p:spPr>
          <a:xfrm>
            <a:off x="806217" y="6075849"/>
            <a:ext cx="9628699" cy="782151"/>
          </a:xfrm>
        </p:spPr>
        <p:style>
          <a:lnRef idx="2">
            <a:schemeClr val="accent6">
              <a:shade val="50000"/>
            </a:schemeClr>
          </a:lnRef>
          <a:fillRef idx="1">
            <a:schemeClr val="accent6"/>
          </a:fillRef>
          <a:effectRef idx="0">
            <a:schemeClr val="accent6"/>
          </a:effectRef>
          <a:fontRef idx="minor">
            <a:schemeClr val="lt1"/>
          </a:fontRef>
        </p:style>
        <p:txBody>
          <a:bodyPr/>
          <a:lstStyle/>
          <a:p>
            <a:pPr algn="ctr"/>
            <a:r>
              <a:rPr lang="tr-TR" dirty="0" smtClean="0">
                <a:solidFill>
                  <a:schemeClr val="bg1"/>
                </a:solidFill>
              </a:rPr>
              <a:t>İHTİYAÇ DUYULAN BİLGİ HANGİSİ?</a:t>
            </a:r>
            <a:endParaRPr lang="tr-TR" dirty="0">
              <a:solidFill>
                <a:schemeClr val="bg1"/>
              </a:solidFill>
            </a:endParaRPr>
          </a:p>
        </p:txBody>
      </p:sp>
      <p:sp>
        <p:nvSpPr>
          <p:cNvPr id="4" name="Slayt Numarası Yer Tutucusu 3"/>
          <p:cNvSpPr>
            <a:spLocks noGrp="1"/>
          </p:cNvSpPr>
          <p:nvPr>
            <p:ph type="sldNum" sz="quarter" idx="12"/>
          </p:nvPr>
        </p:nvSpPr>
        <p:spPr/>
        <p:txBody>
          <a:bodyPr/>
          <a:lstStyle/>
          <a:p>
            <a:fld id="{DF28FB93-0A08-4E7D-8E63-9EFA29F1E093}" type="slidenum">
              <a:rPr lang="en-US" smtClean="0"/>
              <a:pPr/>
              <a:t>3</a:t>
            </a:fld>
            <a:endParaRPr lang="en-US" dirty="0"/>
          </a:p>
        </p:txBody>
      </p:sp>
      <p:pic>
        <p:nvPicPr>
          <p:cNvPr id="1026" name="Picture 2" descr="http://insanvehayat.com/wp-content/uploads/2011/06/ahillik.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55020" y="1128336"/>
            <a:ext cx="7207969" cy="42908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33641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EĞİTİM-ÖĞRETİMDE YENİLİKLER</a:t>
            </a:r>
          </a:p>
        </p:txBody>
      </p:sp>
      <p:sp>
        <p:nvSpPr>
          <p:cNvPr id="3" name="İçerik Yer Tutucusu 2"/>
          <p:cNvSpPr>
            <a:spLocks noGrp="1"/>
          </p:cNvSpPr>
          <p:nvPr>
            <p:ph idx="1"/>
          </p:nvPr>
        </p:nvSpPr>
        <p:spPr>
          <a:xfrm>
            <a:off x="623454" y="2937795"/>
            <a:ext cx="10644102" cy="1800460"/>
          </a:xfrm>
        </p:spPr>
        <p:style>
          <a:lnRef idx="2">
            <a:schemeClr val="accent2"/>
          </a:lnRef>
          <a:fillRef idx="1">
            <a:schemeClr val="lt1"/>
          </a:fillRef>
          <a:effectRef idx="0">
            <a:schemeClr val="accent2"/>
          </a:effectRef>
          <a:fontRef idx="minor">
            <a:schemeClr val="dk1"/>
          </a:fontRef>
        </p:style>
        <p:txBody>
          <a:bodyPr>
            <a:normAutofit/>
          </a:bodyPr>
          <a:lstStyle/>
          <a:p>
            <a:pPr algn="just">
              <a:lnSpc>
                <a:spcPct val="150000"/>
              </a:lnSpc>
              <a:buFont typeface="Wingdings" panose="05000000000000000000" pitchFamily="2" charset="2"/>
              <a:buNone/>
            </a:pPr>
            <a:r>
              <a:rPr lang="tr-TR" altLang="tr-TR" sz="2800" dirty="0" smtClean="0"/>
              <a:t>Günümüzde öğretmenin, bilgi ve deneyim alanlarına kapıyı aralamada bir anahtar olarak görülmesi daha uygundur.</a:t>
            </a:r>
            <a:endParaRPr lang="tr-TR" altLang="tr-TR" sz="2800" dirty="0"/>
          </a:p>
        </p:txBody>
      </p:sp>
      <p:sp>
        <p:nvSpPr>
          <p:cNvPr id="4" name="Slayt Numarası Yer Tutucusu 3"/>
          <p:cNvSpPr>
            <a:spLocks noGrp="1"/>
          </p:cNvSpPr>
          <p:nvPr>
            <p:ph type="sldNum" sz="quarter" idx="12"/>
          </p:nvPr>
        </p:nvSpPr>
        <p:spPr/>
        <p:txBody>
          <a:bodyPr/>
          <a:lstStyle/>
          <a:p>
            <a:fld id="{DF28FB93-0A08-4E7D-8E63-9EFA29F1E093}" type="slidenum">
              <a:rPr lang="en-US" smtClean="0"/>
              <a:pPr/>
              <a:t>4</a:t>
            </a:fld>
            <a:endParaRPr lang="en-US" dirty="0"/>
          </a:p>
        </p:txBody>
      </p:sp>
    </p:spTree>
    <p:extLst>
      <p:ext uri="{BB962C8B-B14F-4D97-AF65-F5344CB8AC3E}">
        <p14:creationId xmlns:p14="http://schemas.microsoft.com/office/powerpoint/2010/main" val="2521053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13795" y="368969"/>
            <a:ext cx="10353762" cy="970450"/>
          </a:xfrm>
        </p:spPr>
        <p:txBody>
          <a:bodyPr/>
          <a:lstStyle/>
          <a:p>
            <a:r>
              <a:rPr lang="tr-TR" dirty="0"/>
              <a:t>EĞİTİM-ÖĞRETİMDE YENİLİKLER</a:t>
            </a:r>
          </a:p>
        </p:txBody>
      </p:sp>
      <p:sp>
        <p:nvSpPr>
          <p:cNvPr id="3" name="İçerik Yer Tutucusu 2"/>
          <p:cNvSpPr>
            <a:spLocks noGrp="1"/>
          </p:cNvSpPr>
          <p:nvPr>
            <p:ph idx="1"/>
          </p:nvPr>
        </p:nvSpPr>
        <p:spPr>
          <a:xfrm>
            <a:off x="913794" y="1580050"/>
            <a:ext cx="10353762" cy="3442224"/>
          </a:xfrm>
        </p:spPr>
        <p:style>
          <a:lnRef idx="0">
            <a:schemeClr val="accent6"/>
          </a:lnRef>
          <a:fillRef idx="3">
            <a:schemeClr val="accent6"/>
          </a:fillRef>
          <a:effectRef idx="3">
            <a:schemeClr val="accent6"/>
          </a:effectRef>
          <a:fontRef idx="minor">
            <a:schemeClr val="lt1"/>
          </a:fontRef>
        </p:style>
        <p:txBody>
          <a:bodyPr>
            <a:normAutofit/>
          </a:bodyPr>
          <a:lstStyle/>
          <a:p>
            <a:pPr algn="just">
              <a:lnSpc>
                <a:spcPct val="150000"/>
              </a:lnSpc>
            </a:pPr>
            <a:r>
              <a:rPr lang="tr-TR" sz="4000" dirty="0" smtClean="0">
                <a:solidFill>
                  <a:schemeClr val="bg1"/>
                </a:solidFill>
                <a:effectLst/>
              </a:rPr>
              <a:t>21. Yüzyıla damgasını vuran bilgi  çağı; sonsuz, dinamik ve sürekli değişen bir bilgi yığınıyla nitelik kazanmaktadır. </a:t>
            </a:r>
            <a:endParaRPr lang="tr-TR" sz="4000" dirty="0">
              <a:solidFill>
                <a:schemeClr val="bg1"/>
              </a:solidFill>
              <a:effectLst/>
            </a:endParaRPr>
          </a:p>
        </p:txBody>
      </p:sp>
      <p:sp>
        <p:nvSpPr>
          <p:cNvPr id="4" name="Slayt Numarası Yer Tutucusu 3"/>
          <p:cNvSpPr>
            <a:spLocks noGrp="1"/>
          </p:cNvSpPr>
          <p:nvPr>
            <p:ph type="sldNum" sz="quarter" idx="12"/>
          </p:nvPr>
        </p:nvSpPr>
        <p:spPr/>
        <p:txBody>
          <a:bodyPr/>
          <a:lstStyle/>
          <a:p>
            <a:fld id="{DF28FB93-0A08-4E7D-8E63-9EFA29F1E093}" type="slidenum">
              <a:rPr lang="en-US" smtClean="0"/>
              <a:pPr/>
              <a:t>5</a:t>
            </a:fld>
            <a:endParaRPr lang="en-US" dirty="0"/>
          </a:p>
        </p:txBody>
      </p:sp>
    </p:spTree>
    <p:extLst>
      <p:ext uri="{BB962C8B-B14F-4D97-AF65-F5344CB8AC3E}">
        <p14:creationId xmlns:p14="http://schemas.microsoft.com/office/powerpoint/2010/main" val="13324559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37021" y="0"/>
            <a:ext cx="10353762" cy="970450"/>
          </a:xfrm>
        </p:spPr>
        <p:txBody>
          <a:bodyPr/>
          <a:lstStyle/>
          <a:p>
            <a:r>
              <a:rPr lang="tr-TR" dirty="0"/>
              <a:t>EĞİTİM-ÖĞRETİMDE YENİLİKLER</a:t>
            </a:r>
          </a:p>
        </p:txBody>
      </p:sp>
      <p:graphicFrame>
        <p:nvGraphicFramePr>
          <p:cNvPr id="8" name="İçerik Yer Tutucusu 7"/>
          <p:cNvGraphicFramePr>
            <a:graphicFrameLocks noGrp="1"/>
          </p:cNvGraphicFramePr>
          <p:nvPr>
            <p:ph idx="1"/>
            <p:extLst>
              <p:ext uri="{D42A27DB-BD31-4B8C-83A1-F6EECF244321}">
                <p14:modId xmlns:p14="http://schemas.microsoft.com/office/powerpoint/2010/main" val="244027555"/>
              </p:ext>
            </p:extLst>
          </p:nvPr>
        </p:nvGraphicFramePr>
        <p:xfrm>
          <a:off x="0" y="970451"/>
          <a:ext cx="12192000" cy="58875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ayt Numarası Yer Tutucusu 3"/>
          <p:cNvSpPr>
            <a:spLocks noGrp="1"/>
          </p:cNvSpPr>
          <p:nvPr>
            <p:ph type="sldNum" sz="quarter" idx="12"/>
          </p:nvPr>
        </p:nvSpPr>
        <p:spPr/>
        <p:txBody>
          <a:bodyPr/>
          <a:lstStyle/>
          <a:p>
            <a:fld id="{DF28FB93-0A08-4E7D-8E63-9EFA29F1E093}" type="slidenum">
              <a:rPr lang="en-US" smtClean="0"/>
              <a:pPr/>
              <a:t>6</a:t>
            </a:fld>
            <a:endParaRPr lang="en-US" dirty="0"/>
          </a:p>
        </p:txBody>
      </p:sp>
    </p:spTree>
    <p:extLst>
      <p:ext uri="{BB962C8B-B14F-4D97-AF65-F5344CB8AC3E}">
        <p14:creationId xmlns:p14="http://schemas.microsoft.com/office/powerpoint/2010/main" val="429242241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37021" y="0"/>
            <a:ext cx="10353762" cy="970450"/>
          </a:xfrm>
        </p:spPr>
        <p:txBody>
          <a:bodyPr/>
          <a:lstStyle/>
          <a:p>
            <a:r>
              <a:rPr lang="tr-TR" dirty="0"/>
              <a:t>EĞİTİM-ÖĞRETİMDE YENİLİKLER</a:t>
            </a:r>
          </a:p>
        </p:txBody>
      </p:sp>
      <p:graphicFrame>
        <p:nvGraphicFramePr>
          <p:cNvPr id="8" name="İçerik Yer Tutucusu 7"/>
          <p:cNvGraphicFramePr>
            <a:graphicFrameLocks noGrp="1"/>
          </p:cNvGraphicFramePr>
          <p:nvPr>
            <p:ph idx="1"/>
            <p:extLst>
              <p:ext uri="{D42A27DB-BD31-4B8C-83A1-F6EECF244321}">
                <p14:modId xmlns:p14="http://schemas.microsoft.com/office/powerpoint/2010/main" val="1946193852"/>
              </p:ext>
            </p:extLst>
          </p:nvPr>
        </p:nvGraphicFramePr>
        <p:xfrm>
          <a:off x="0" y="970451"/>
          <a:ext cx="12192000" cy="58875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ayt Numarası Yer Tutucusu 3"/>
          <p:cNvSpPr>
            <a:spLocks noGrp="1"/>
          </p:cNvSpPr>
          <p:nvPr>
            <p:ph type="sldNum" sz="quarter" idx="12"/>
          </p:nvPr>
        </p:nvSpPr>
        <p:spPr/>
        <p:txBody>
          <a:bodyPr/>
          <a:lstStyle/>
          <a:p>
            <a:fld id="{DF28FB93-0A08-4E7D-8E63-9EFA29F1E093}" type="slidenum">
              <a:rPr lang="en-US" smtClean="0"/>
              <a:pPr/>
              <a:t>7</a:t>
            </a:fld>
            <a:endParaRPr lang="en-US" dirty="0"/>
          </a:p>
        </p:txBody>
      </p:sp>
    </p:spTree>
    <p:extLst>
      <p:ext uri="{BB962C8B-B14F-4D97-AF65-F5344CB8AC3E}">
        <p14:creationId xmlns:p14="http://schemas.microsoft.com/office/powerpoint/2010/main" val="253717117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TEKNOLOJİ</a:t>
            </a:r>
            <a:endParaRPr lang="tr-TR" dirty="0"/>
          </a:p>
        </p:txBody>
      </p:sp>
      <p:sp>
        <p:nvSpPr>
          <p:cNvPr id="3" name="İçerik Yer Tutucusu 2"/>
          <p:cNvSpPr>
            <a:spLocks noGrp="1"/>
          </p:cNvSpPr>
          <p:nvPr>
            <p:ph idx="1"/>
          </p:nvPr>
        </p:nvSpPr>
        <p:spPr>
          <a:xfrm>
            <a:off x="665017" y="2247196"/>
            <a:ext cx="10602539" cy="2968932"/>
          </a:xfrm>
        </p:spPr>
        <p:style>
          <a:lnRef idx="0">
            <a:schemeClr val="accent2"/>
          </a:lnRef>
          <a:fillRef idx="3">
            <a:schemeClr val="accent2"/>
          </a:fillRef>
          <a:effectRef idx="3">
            <a:schemeClr val="accent2"/>
          </a:effectRef>
          <a:fontRef idx="minor">
            <a:schemeClr val="lt1"/>
          </a:fontRef>
        </p:style>
        <p:txBody>
          <a:bodyPr>
            <a:normAutofit/>
          </a:bodyPr>
          <a:lstStyle/>
          <a:p>
            <a:pPr algn="ctr">
              <a:lnSpc>
                <a:spcPct val="150000"/>
              </a:lnSpc>
              <a:buFont typeface="Wingdings" panose="05000000000000000000" pitchFamily="2" charset="2"/>
              <a:buNone/>
            </a:pPr>
            <a:r>
              <a:rPr lang="tr-TR" altLang="tr-TR" sz="3600" dirty="0" smtClean="0">
                <a:solidFill>
                  <a:schemeClr val="bg1"/>
                </a:solidFill>
              </a:rPr>
              <a:t>Teknoloji çağında eğitim, elektronik yolların her türlüsünü kullanmak durumundadır. </a:t>
            </a:r>
            <a:endParaRPr lang="tr-TR" altLang="tr-TR" sz="3600" dirty="0">
              <a:solidFill>
                <a:schemeClr val="bg1"/>
              </a:solidFill>
            </a:endParaRPr>
          </a:p>
        </p:txBody>
      </p:sp>
      <p:sp>
        <p:nvSpPr>
          <p:cNvPr id="4" name="Slayt Numarası Yer Tutucusu 3"/>
          <p:cNvSpPr>
            <a:spLocks noGrp="1"/>
          </p:cNvSpPr>
          <p:nvPr>
            <p:ph type="sldNum" sz="quarter" idx="12"/>
          </p:nvPr>
        </p:nvSpPr>
        <p:spPr/>
        <p:txBody>
          <a:bodyPr/>
          <a:lstStyle/>
          <a:p>
            <a:fld id="{DF28FB93-0A08-4E7D-8E63-9EFA29F1E093}" type="slidenum">
              <a:rPr lang="en-US" smtClean="0"/>
              <a:pPr/>
              <a:t>8</a:t>
            </a:fld>
            <a:endParaRPr lang="en-US" dirty="0"/>
          </a:p>
        </p:txBody>
      </p:sp>
    </p:spTree>
    <p:extLst>
      <p:ext uri="{BB962C8B-B14F-4D97-AF65-F5344CB8AC3E}">
        <p14:creationId xmlns:p14="http://schemas.microsoft.com/office/powerpoint/2010/main" val="190569974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13794" y="0"/>
            <a:ext cx="10353762" cy="970450"/>
          </a:xfrm>
        </p:spPr>
        <p:txBody>
          <a:bodyPr/>
          <a:lstStyle/>
          <a:p>
            <a:r>
              <a:rPr lang="tr-TR" dirty="0" smtClean="0"/>
              <a:t>TEKNOLOJİ</a:t>
            </a:r>
            <a:endParaRPr lang="tr-TR" dirty="0"/>
          </a:p>
        </p:txBody>
      </p:sp>
      <p:graphicFrame>
        <p:nvGraphicFramePr>
          <p:cNvPr id="6" name="İçerik Yer Tutucusu 5"/>
          <p:cNvGraphicFramePr>
            <a:graphicFrameLocks noGrp="1"/>
          </p:cNvGraphicFramePr>
          <p:nvPr>
            <p:ph idx="1"/>
            <p:extLst>
              <p:ext uri="{D42A27DB-BD31-4B8C-83A1-F6EECF244321}">
                <p14:modId xmlns:p14="http://schemas.microsoft.com/office/powerpoint/2010/main" val="3945277019"/>
              </p:ext>
            </p:extLst>
          </p:nvPr>
        </p:nvGraphicFramePr>
        <p:xfrm>
          <a:off x="0" y="970451"/>
          <a:ext cx="12192000" cy="58875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ayt Numarası Yer Tutucusu 3"/>
          <p:cNvSpPr>
            <a:spLocks noGrp="1"/>
          </p:cNvSpPr>
          <p:nvPr>
            <p:ph type="sldNum" sz="quarter" idx="12"/>
          </p:nvPr>
        </p:nvSpPr>
        <p:spPr>
          <a:xfrm>
            <a:off x="10514011" y="6075780"/>
            <a:ext cx="753545" cy="365125"/>
          </a:xfrm>
        </p:spPr>
        <p:txBody>
          <a:bodyPr/>
          <a:lstStyle/>
          <a:p>
            <a:fld id="{DF28FB93-0A08-4E7D-8E63-9EFA29F1E093}" type="slidenum">
              <a:rPr lang="en-US" smtClean="0"/>
              <a:pPr/>
              <a:t>9</a:t>
            </a:fld>
            <a:endParaRPr lang="en-US" dirty="0"/>
          </a:p>
        </p:txBody>
      </p:sp>
    </p:spTree>
    <p:extLst>
      <p:ext uri="{BB962C8B-B14F-4D97-AF65-F5344CB8AC3E}">
        <p14:creationId xmlns:p14="http://schemas.microsoft.com/office/powerpoint/2010/main" val="66464095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618</TotalTime>
  <Words>535</Words>
  <Application>Microsoft Office PowerPoint</Application>
  <PresentationFormat>Özel</PresentationFormat>
  <Paragraphs>122</Paragraphs>
  <Slides>20</Slides>
  <Notes>12</Notes>
  <HiddenSlides>0</HiddenSlides>
  <MMClips>0</MMClips>
  <ScaleCrop>false</ScaleCrop>
  <HeadingPairs>
    <vt:vector size="4" baseType="variant">
      <vt:variant>
        <vt:lpstr>Tema</vt:lpstr>
      </vt:variant>
      <vt:variant>
        <vt:i4>1</vt:i4>
      </vt:variant>
      <vt:variant>
        <vt:lpstr>Slayt Başlıkları</vt:lpstr>
      </vt:variant>
      <vt:variant>
        <vt:i4>20</vt:i4>
      </vt:variant>
    </vt:vector>
  </HeadingPairs>
  <TitlesOfParts>
    <vt:vector size="21" baseType="lpstr">
      <vt:lpstr>Ofis Teması</vt:lpstr>
      <vt:lpstr>EĞİTİM BİLİMİNE GİRİŞ</vt:lpstr>
      <vt:lpstr>EĞİTİM-ÖĞRETİMDE YENİLİKLER</vt:lpstr>
      <vt:lpstr>BİLGİNİN HIZLA ARTTIĞI VE YAYILDIĞI ÇAĞ</vt:lpstr>
      <vt:lpstr>EĞİTİM-ÖĞRETİMDE YENİLİKLER</vt:lpstr>
      <vt:lpstr>EĞİTİM-ÖĞRETİMDE YENİLİKLER</vt:lpstr>
      <vt:lpstr>EĞİTİM-ÖĞRETİMDE YENİLİKLER</vt:lpstr>
      <vt:lpstr>EĞİTİM-ÖĞRETİMDE YENİLİKLER</vt:lpstr>
      <vt:lpstr>TEKNOLOJİ</vt:lpstr>
      <vt:lpstr>TEKNOLOJİ</vt:lpstr>
      <vt:lpstr>ÖĞRETİM DÖNGÜSÜ</vt:lpstr>
      <vt:lpstr>HEDEF BELİRLEME</vt:lpstr>
      <vt:lpstr>İÇERİK</vt:lpstr>
      <vt:lpstr>ÖĞRETİME BAKIŞ AÇISI</vt:lpstr>
      <vt:lpstr>DEĞİŞEN ANLAYIŞ</vt:lpstr>
      <vt:lpstr>DEĞİŞEN DEĞERLENDİRME ANLAYIŞI</vt:lpstr>
      <vt:lpstr>PowerPoint Sunusu</vt:lpstr>
      <vt:lpstr>ÖĞRETMENİN YENİ ROLÜ</vt:lpstr>
      <vt:lpstr>ÖĞRETMENİN YENİ ROLÜ</vt:lpstr>
      <vt:lpstr>ÖĞRETMENİN YENİ ROLÜ</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SSD Öğretmenlik</dc:creator>
  <cp:lastModifiedBy>Öğretmenlik</cp:lastModifiedBy>
  <cp:revision>69</cp:revision>
  <dcterms:created xsi:type="dcterms:W3CDTF">2014-08-26T23:53:23Z</dcterms:created>
  <dcterms:modified xsi:type="dcterms:W3CDTF">2017-11-28T12:48:06Z</dcterms:modified>
</cp:coreProperties>
</file>