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3562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31789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0846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582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80816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598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3470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731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91573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84419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541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0699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SHB335 Afetlerde </a:t>
            </a:r>
            <a:r>
              <a:rPr lang="tr-TR" b="1" dirty="0" err="1" smtClean="0"/>
              <a:t>Psikososyal</a:t>
            </a:r>
            <a:r>
              <a:rPr lang="tr-TR" b="1" smtClean="0"/>
              <a:t> Destek Hizmetleri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Afetin Etkileri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Doç. Dr. Melahat DEMİRBİLEK</a:t>
            </a:r>
          </a:p>
          <a:p>
            <a:r>
              <a:rPr lang="tr-TR" dirty="0" smtClean="0"/>
              <a:t>Ankara Üniversitesi </a:t>
            </a:r>
          </a:p>
          <a:p>
            <a:r>
              <a:rPr lang="tr-TR" dirty="0" smtClean="0"/>
              <a:t>Sağlık Bilimleri Fakültesi</a:t>
            </a:r>
          </a:p>
          <a:p>
            <a:r>
              <a:rPr lang="tr-TR" dirty="0" smtClean="0"/>
              <a:t>Sosyal Hizmet Bölümü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67449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Afetin Doğrudan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Can kayıpları,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Yaralanmalar,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Alt yapı hasarları,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Eşya ve malzeme kayıpları,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Hayvan ve tarım ürünleri kayıpları,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tr-TR" sz="1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55407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Kültür mirası ve müzelerdeki kayıplar,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Kurtarma, ilk yardım ve geçici barınma çalışmaları giderleri,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Tedavi, beslenme ve yedirme, giydirme giderleri,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Alt yapı, haberleşme ve ulaştırma tesislerindeki hasarların onarım giderleri,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tr-TR" dirty="0">
                <a:solidFill>
                  <a:srgbClr val="000000"/>
                </a:solidFill>
              </a:rPr>
              <a:t>Yapılardaki çeşitli hasarları onarım giderleri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37340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Afetin Dolaylı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tr-TR" dirty="0"/>
              <a:t>İşyeri ve üretim tesislerinin geçici veya sürekli kapanması nedeniyle uğranılan üretim kayıpları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tr-TR" dirty="0"/>
              <a:t>Sağlık, eğitim ve diğer devlet hizmetlerinin kesilmesi veya aksaması nedeniyle uğranılan hizmet kayıpları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7326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tr-TR" dirty="0"/>
              <a:t>Üretim, turizm, ticaret ve hizmet sektörlerindeki kısa veya uzun süreli işletme kayıpları nedeniyle uğranılan gelir kayıpları</a:t>
            </a:r>
            <a:endParaRPr lang="en-US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tr-TR" dirty="0"/>
              <a:t>Üretim veya hizmet yetersizliği nedeniyle ortaya çıkan fiyat artışları</a:t>
            </a:r>
            <a:endParaRPr lang="en-US" dirty="0"/>
          </a:p>
          <a:p>
            <a:r>
              <a:rPr lang="tr-TR" dirty="0"/>
              <a:t>Tüm kaynakların, kurtarma, ilk yardım ve geçici barındırma çalışmalarına yoğunlaştırılması nedeniyle diğer alanlarda görülen yatırım ve hizmet azalması ve bunların alternatif maliyetler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02491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Tüm kaynakların depremden etkilenen bölgelere yoğunlaştırılmasının neden olabileceği aşırı talep ve fiyat artışları</a:t>
            </a:r>
            <a:endParaRPr lang="en-US" dirty="0"/>
          </a:p>
          <a:p>
            <a:r>
              <a:rPr lang="tr-TR" dirty="0"/>
              <a:t>Eğitimin ve genel kalkınma programlarının aksamasının doğuracağı ilave maliyetler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5233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Afetin Büyüklüğüne Etki Eden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Olayın fiziksel büyüklüğü</a:t>
            </a:r>
          </a:p>
          <a:p>
            <a:r>
              <a:rPr lang="tr-TR" dirty="0"/>
              <a:t>Olayın yoğun yerleşim alanlarına olan uzaklığı</a:t>
            </a:r>
          </a:p>
          <a:p>
            <a:r>
              <a:rPr lang="tr-TR" dirty="0"/>
              <a:t>Yoksulluk ve Az Gelişmişlik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13156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Hızlı Nüfus Artışı</a:t>
            </a:r>
          </a:p>
          <a:p>
            <a:r>
              <a:rPr lang="tr-TR" dirty="0"/>
              <a:t>Tehlikeli bölgelerdeki hızlı ve denetimsiz kentleşme ve sanayileşme</a:t>
            </a:r>
          </a:p>
          <a:p>
            <a:r>
              <a:rPr lang="tr-TR" dirty="0"/>
              <a:t>Ormanların ve çevrenin tahribi veya yanlış kullanımı</a:t>
            </a:r>
          </a:p>
          <a:p>
            <a:r>
              <a:rPr lang="tr-TR"/>
              <a:t>Toplumun afet olaylarına karşı önceden alabildiği koruyucu ve önleyici önlemlerin ulaşılabildiği düzey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30358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tr-TR" dirty="0"/>
              <a:t>İşçilik, göç, yaralı insanlar ve kimsesiz kalanların yol açtığı diğer sosyal maliyetler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n-US" sz="800" dirty="0" smtClean="0"/>
          </a:p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tr-TR" dirty="0"/>
              <a:t>Yıllık bütçe giderlerinin aşırı artması, parasal kaynakların azalması ve ödemeler dengesinin bozulması</a:t>
            </a:r>
          </a:p>
          <a:p>
            <a:pPr marL="0" indent="0" algn="just">
              <a:lnSpc>
                <a:spcPct val="80000"/>
              </a:lnSpc>
              <a:buNone/>
            </a:pPr>
            <a:endParaRPr lang="tr-TR" sz="800" dirty="0" smtClean="0"/>
          </a:p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tr-TR" dirty="0"/>
              <a:t>Üretim veya arz kaybının yol açtığı pazar kaybı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55225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268</Words>
  <Application>Microsoft Office PowerPoint</Application>
  <PresentationFormat>Özel</PresentationFormat>
  <Paragraphs>41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SHB335 Afetlerde Psikososyal Destek Hizmetleri Afetin Etkileri</vt:lpstr>
      <vt:lpstr>Afetin Doğrudan Etkileri</vt:lpstr>
      <vt:lpstr>Slayt 3</vt:lpstr>
      <vt:lpstr>Afetin Dolaylı Etkileri</vt:lpstr>
      <vt:lpstr>Slayt 5</vt:lpstr>
      <vt:lpstr>Slayt 6</vt:lpstr>
      <vt:lpstr>Afetin Büyüklüğüne Etki Eden Faktörler</vt:lpstr>
      <vt:lpstr>Slayt 8</vt:lpstr>
      <vt:lpstr>Slayt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313 AFETLERDE SOSYAL HİZMET Afetin Etkileri</dc:title>
  <dc:creator>Melahat</dc:creator>
  <cp:lastModifiedBy>Author</cp:lastModifiedBy>
  <cp:revision>5</cp:revision>
  <dcterms:created xsi:type="dcterms:W3CDTF">2019-12-05T14:40:58Z</dcterms:created>
  <dcterms:modified xsi:type="dcterms:W3CDTF">2020-12-28T10:42:58Z</dcterms:modified>
</cp:coreProperties>
</file>