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A2066F-61C0-4E4F-A68E-6236442B60CE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E58E1C-E979-47E9-B2CE-FD2FECE74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0596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err="1" smtClean="0"/>
              <a:t>Endometrium</a:t>
            </a:r>
            <a:r>
              <a:rPr lang="tr-TR" dirty="0" smtClean="0"/>
              <a:t> </a:t>
            </a:r>
            <a:r>
              <a:rPr lang="tr-TR" dirty="0" err="1" smtClean="0"/>
              <a:t>ca</a:t>
            </a:r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56BEA-AAA5-4766-96E6-9E08BB5EE60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138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5637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748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2903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2055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3338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6449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914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1470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8730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4905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3709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748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0" t="19438" r="5312" b="20375"/>
          <a:stretch/>
        </p:blipFill>
        <p:spPr>
          <a:xfrm>
            <a:off x="3465576" y="2057400"/>
            <a:ext cx="3946106" cy="2633472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62" t="2000" r="21813" b="2376"/>
          <a:stretch/>
        </p:blipFill>
        <p:spPr>
          <a:xfrm>
            <a:off x="0" y="426719"/>
            <a:ext cx="3342602" cy="5644791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25" t="29563" r="4938" b="19437"/>
          <a:stretch/>
        </p:blipFill>
        <p:spPr>
          <a:xfrm>
            <a:off x="7534656" y="2057400"/>
            <a:ext cx="4618258" cy="2633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948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Ga-68 PSMA PET/BT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7482840" cy="4351338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Prostat kanserinin görüntülemesinde kullanılır.</a:t>
            </a:r>
            <a:endParaRPr lang="tr-TR" dirty="0"/>
          </a:p>
          <a:p>
            <a:r>
              <a:rPr lang="tr-TR" dirty="0" smtClean="0"/>
              <a:t>Prostat spesifik </a:t>
            </a:r>
            <a:r>
              <a:rPr lang="tr-TR" dirty="0" err="1" smtClean="0"/>
              <a:t>membran</a:t>
            </a:r>
            <a:r>
              <a:rPr lang="tr-TR" dirty="0" smtClean="0"/>
              <a:t> antijen: hücre </a:t>
            </a:r>
            <a:r>
              <a:rPr lang="tr-TR" dirty="0" err="1" smtClean="0"/>
              <a:t>membranında</a:t>
            </a:r>
            <a:r>
              <a:rPr lang="tr-TR" dirty="0" smtClean="0"/>
              <a:t> bulunan bir </a:t>
            </a:r>
            <a:r>
              <a:rPr lang="tr-TR" altLang="tr-TR" dirty="0" err="1" smtClean="0">
                <a:ea typeface="ＭＳ Ｐゴシック" panose="020B0600070205080204" pitchFamily="34" charset="-128"/>
              </a:rPr>
              <a:t>glikoprotein</a:t>
            </a:r>
            <a:r>
              <a:rPr lang="tr-TR" altLang="tr-TR" dirty="0" smtClean="0">
                <a:ea typeface="ＭＳ Ｐゴシック" panose="020B0600070205080204" pitchFamily="34" charset="-128"/>
              </a:rPr>
              <a:t>.</a:t>
            </a:r>
          </a:p>
          <a:p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Prostat </a:t>
            </a:r>
            <a:r>
              <a:rPr lang="tr-TR" alt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parankiminde</a:t>
            </a: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diğer dokulardan 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&gt;1000 kat,</a:t>
            </a:r>
            <a:b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Prostat kanserinde, </a:t>
            </a: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sağlıklı prostata 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 &gt;10 kat bulunur. </a:t>
            </a:r>
            <a:endParaRPr lang="tr-TR" alt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alt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PSMA ekspresyonu, az </a:t>
            </a:r>
            <a:r>
              <a:rPr lang="tr-TR" altLang="tr-TR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diferansiye</a:t>
            </a:r>
            <a:r>
              <a:rPr lang="tr-TR" alt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altLang="tr-TR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metastatik</a:t>
            </a:r>
            <a:r>
              <a:rPr lang="tr-TR" alt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 hormon </a:t>
            </a:r>
            <a:r>
              <a:rPr lang="tr-TR" altLang="tr-TR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refrakter</a:t>
            </a:r>
            <a:r>
              <a:rPr lang="tr-TR" alt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kanserlerde çok daha yüksektir. </a:t>
            </a:r>
            <a:endParaRPr lang="tr-TR" altLang="tr-TR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Solid 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tümörlerde </a:t>
            </a:r>
            <a:r>
              <a:rPr lang="tr-TR" alt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neovaskularizasyon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alanlarında çok miktarda mevcutken, normal damarlarda bulunmaz</a:t>
            </a:r>
            <a:b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5850" y="1157288"/>
            <a:ext cx="2624138" cy="466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0198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70</Words>
  <Application>Microsoft Office PowerPoint</Application>
  <PresentationFormat>Geniş ekran</PresentationFormat>
  <Paragraphs>8</Paragraphs>
  <Slides>2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Times New Roman</vt:lpstr>
      <vt:lpstr>Office Teması</vt:lpstr>
      <vt:lpstr>PowerPoint Sunusu</vt:lpstr>
      <vt:lpstr>Ga-68 PSMA PET/BT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Pozitron Emisyon Tomografi</dc:title>
  <dc:creator>Erkan İBİŞ</dc:creator>
  <cp:lastModifiedBy>Erkan İBİŞ</cp:lastModifiedBy>
  <cp:revision>8</cp:revision>
  <dcterms:created xsi:type="dcterms:W3CDTF">2023-11-07T09:05:36Z</dcterms:created>
  <dcterms:modified xsi:type="dcterms:W3CDTF">2023-11-07T09:08:41Z</dcterms:modified>
</cp:coreProperties>
</file>