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4" r:id="rId4"/>
    <p:sldId id="265" r:id="rId5"/>
    <p:sldId id="260" r:id="rId6"/>
    <p:sldId id="261" r:id="rId7"/>
    <p:sldId id="262" r:id="rId8"/>
    <p:sldId id="259" r:id="rId9"/>
    <p:sldId id="258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12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829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52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53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4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14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78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5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40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9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587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8A589-22CB-41D6-84EB-A883E3D6E878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6E021-F2EC-4215-B3B2-B3777E19738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096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ANAYASALLIK BLOKU</a:t>
            </a:r>
          </a:p>
        </p:txBody>
      </p:sp>
    </p:spTree>
    <p:extLst>
      <p:ext uri="{BB962C8B-B14F-4D97-AF65-F5344CB8AC3E}">
        <p14:creationId xmlns:p14="http://schemas.microsoft.com/office/powerpoint/2010/main" val="3465653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6837" y="2026499"/>
            <a:ext cx="10515600" cy="1325563"/>
          </a:xfrm>
        </p:spPr>
        <p:txBody>
          <a:bodyPr>
            <a:normAutofit/>
          </a:bodyPr>
          <a:lstStyle/>
          <a:p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2. Şekil Bakımından Denetim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935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sz="4400" b="1" dirty="0">
                <a:solidFill>
                  <a:prstClr val="black"/>
                </a:solidFill>
              </a:rPr>
              <a:t>A. </a:t>
            </a:r>
            <a:r>
              <a:rPr lang="tr-TR" sz="4400" b="1" u="sng" dirty="0">
                <a:solidFill>
                  <a:prstClr val="black"/>
                </a:solidFill>
              </a:rPr>
              <a:t>(Anayasallık Bloku)</a:t>
            </a:r>
            <a:br>
              <a:rPr lang="tr-TR" sz="4400" b="1" u="sng" dirty="0">
                <a:solidFill>
                  <a:prstClr val="black"/>
                </a:solidFill>
              </a:rPr>
            </a:br>
            <a:br>
              <a:rPr lang="tr-TR" sz="4400" dirty="0">
                <a:solidFill>
                  <a:prstClr val="black"/>
                </a:solidFill>
              </a:rPr>
            </a:br>
            <a:r>
              <a:rPr lang="tr-TR" sz="4400" dirty="0">
                <a:solidFill>
                  <a:prstClr val="black"/>
                </a:solidFill>
              </a:rPr>
              <a:t>	</a:t>
            </a:r>
            <a:br>
              <a:rPr lang="tr-TR" sz="35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800" dirty="0"/>
              <a:t>Anayasaya uygunluk denetiminde ölçü alınan normlara verilen isim. </a:t>
            </a:r>
          </a:p>
          <a:p>
            <a:pPr>
              <a:buNone/>
            </a:pPr>
            <a:r>
              <a:rPr lang="tr-TR" sz="48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10937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0AD371-5F32-144A-8457-D965F558A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dirty="0"/>
              <a:t>Ölçü Norm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2159AF-E024-A84F-8854-15FA0B6E4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	</a:t>
            </a:r>
            <a:r>
              <a:rPr lang="tr-TR" sz="4400" dirty="0"/>
              <a:t>1. Bağımsız ölçü norm</a:t>
            </a:r>
          </a:p>
          <a:p>
            <a:pPr>
              <a:buNone/>
            </a:pPr>
            <a:r>
              <a:rPr lang="tr-TR" sz="4400" dirty="0"/>
              <a:t>		2.Destek ölçü norm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864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AE6D2B41-FB7B-4F47-9BFF-F34A80A6D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1982 Anayasasına Göre Ölçü Normlar</a:t>
            </a:r>
          </a:p>
        </p:txBody>
      </p:sp>
    </p:spTree>
    <p:extLst>
      <p:ext uri="{BB962C8B-B14F-4D97-AF65-F5344CB8AC3E}">
        <p14:creationId xmlns:p14="http://schemas.microsoft.com/office/powerpoint/2010/main" val="1417009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tr-TR" sz="4400" b="1" u="sng" dirty="0">
                <a:solidFill>
                  <a:prstClr val="black"/>
                </a:solidFill>
              </a:rPr>
            </a:br>
            <a:br>
              <a:rPr lang="tr-TR" sz="4400" dirty="0">
                <a:solidFill>
                  <a:prstClr val="black"/>
                </a:solidFill>
              </a:rPr>
            </a:br>
            <a:r>
              <a:rPr lang="tr-TR" sz="4400" dirty="0">
                <a:solidFill>
                  <a:prstClr val="black"/>
                </a:solidFill>
              </a:rPr>
              <a:t>	1. </a:t>
            </a:r>
            <a:r>
              <a:rPr lang="tr-TR" sz="5300" dirty="0">
                <a:solidFill>
                  <a:prstClr val="black"/>
                </a:solidFill>
              </a:rPr>
              <a:t>Uluslararası Hukuk Kuralları</a:t>
            </a:r>
            <a:br>
              <a:rPr lang="tr-TR" sz="4400" dirty="0">
                <a:solidFill>
                  <a:prstClr val="black"/>
                </a:solidFill>
              </a:rPr>
            </a:br>
            <a:br>
              <a:rPr lang="tr-TR" sz="35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1982 Anayasasında uluslararası hukuka yapılan atıflar</a:t>
            </a:r>
          </a:p>
          <a:p>
            <a:pPr lvl="1"/>
            <a:r>
              <a:rPr lang="tr-TR" sz="4400" dirty="0"/>
              <a:t>Md. 15</a:t>
            </a:r>
          </a:p>
          <a:p>
            <a:pPr lvl="1"/>
            <a:r>
              <a:rPr lang="tr-TR" sz="4400" dirty="0"/>
              <a:t>Md.16</a:t>
            </a:r>
          </a:p>
          <a:p>
            <a:pPr lvl="1"/>
            <a:r>
              <a:rPr lang="tr-TR" sz="4400" dirty="0"/>
              <a:t>Md.42</a:t>
            </a:r>
          </a:p>
          <a:p>
            <a:pPr lvl="1"/>
            <a:r>
              <a:rPr lang="tr-TR" sz="4400" dirty="0"/>
              <a:t>Md.92</a:t>
            </a:r>
          </a:p>
        </p:txBody>
      </p:sp>
    </p:spTree>
    <p:extLst>
      <p:ext uri="{BB962C8B-B14F-4D97-AF65-F5344CB8AC3E}">
        <p14:creationId xmlns:p14="http://schemas.microsoft.com/office/powerpoint/2010/main" val="310937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tr-TR" sz="4400" dirty="0">
                <a:solidFill>
                  <a:prstClr val="black"/>
                </a:solidFill>
              </a:rPr>
            </a:br>
            <a:r>
              <a:rPr lang="tr-TR" sz="4400" dirty="0">
                <a:solidFill>
                  <a:prstClr val="black"/>
                </a:solidFill>
              </a:rPr>
              <a:t>	2. </a:t>
            </a:r>
            <a:r>
              <a:rPr lang="tr-TR" sz="4900" dirty="0">
                <a:solidFill>
                  <a:prstClr val="black"/>
                </a:solidFill>
              </a:rPr>
              <a:t>Hukukun Genel İlkeleri</a:t>
            </a:r>
            <a:br>
              <a:rPr lang="tr-TR" sz="4900" dirty="0">
                <a:solidFill>
                  <a:prstClr val="black"/>
                </a:solidFill>
              </a:rPr>
            </a:br>
            <a:br>
              <a:rPr lang="tr-TR" sz="4900" dirty="0">
                <a:solidFill>
                  <a:prstClr val="black"/>
                </a:solidFill>
              </a:rPr>
            </a:br>
            <a:endParaRPr lang="tr-TR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	</a:t>
            </a:r>
            <a:r>
              <a:rPr lang="tr-TR" sz="6000" dirty="0"/>
              <a:t>Hukukun bilinen ve tüm uygar ülkelerinin benimseyip uyduğu ilkelerdir (AYMK E.1963/166, K.1964/76)</a:t>
            </a:r>
          </a:p>
        </p:txBody>
      </p:sp>
    </p:spTree>
    <p:extLst>
      <p:ext uri="{BB962C8B-B14F-4D97-AF65-F5344CB8AC3E}">
        <p14:creationId xmlns:p14="http://schemas.microsoft.com/office/powerpoint/2010/main" val="3109378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6422" y="2281462"/>
            <a:ext cx="9144000" cy="2387600"/>
          </a:xfrm>
        </p:spPr>
        <p:txBody>
          <a:bodyPr>
            <a:normAutofit/>
          </a:bodyPr>
          <a:lstStyle/>
          <a:p>
            <a:pPr algn="l"/>
            <a:br>
              <a:rPr lang="tr-TR" sz="4400" dirty="0">
                <a:solidFill>
                  <a:prstClr val="black"/>
                </a:solidFill>
              </a:rPr>
            </a:br>
            <a:r>
              <a:rPr lang="tr-TR" sz="4400" dirty="0">
                <a:solidFill>
                  <a:prstClr val="black"/>
                </a:solidFill>
              </a:rPr>
              <a:t>	3. Atatürk İlke ve İnkılâpları</a:t>
            </a:r>
            <a:br>
              <a:rPr lang="tr-TR" sz="3500" dirty="0">
                <a:solidFill>
                  <a:prstClr val="black"/>
                </a:solidFill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9378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0774" y="1871953"/>
            <a:ext cx="10920211" cy="1325563"/>
          </a:xfrm>
        </p:spPr>
        <p:txBody>
          <a:bodyPr/>
          <a:lstStyle/>
          <a:p>
            <a:r>
              <a:rPr lang="tr-TR" b="1" dirty="0"/>
              <a:t>ANAYASAYA UYGUNLUK DENETİMİNİN KAPSAMI</a:t>
            </a:r>
          </a:p>
        </p:txBody>
      </p:sp>
    </p:spTree>
    <p:extLst>
      <p:ext uri="{BB962C8B-B14F-4D97-AF65-F5344CB8AC3E}">
        <p14:creationId xmlns:p14="http://schemas.microsoft.com/office/powerpoint/2010/main" val="3984911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6837" y="202649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1. Esas Bakımından Denetim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	a. Sebep Unsuru Bakımından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	b. Amaç Unsuru Bakımından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		c. Konu Unsuru Bakımından</a:t>
            </a:r>
            <a:br>
              <a:rPr lang="tr-TR" dirty="0">
                <a:solidFill>
                  <a:prstClr val="black"/>
                </a:solidFill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9353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46</Words>
  <Application>Microsoft Macintosh PowerPoint</Application>
  <PresentationFormat>Geniş ekran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ANAYASALLIK BLOKU</vt:lpstr>
      <vt:lpstr>A. (Anayasallık Bloku)    </vt:lpstr>
      <vt:lpstr>Ölçü Norm</vt:lpstr>
      <vt:lpstr>1982 Anayasasına Göre Ölçü Normlar</vt:lpstr>
      <vt:lpstr>   1. Uluslararası Hukuk Kuralları  </vt:lpstr>
      <vt:lpstr>  2. Hukukun Genel İlkeleri  </vt:lpstr>
      <vt:lpstr>  3. Atatürk İlke ve İnkılâpları </vt:lpstr>
      <vt:lpstr>ANAYASAYA UYGUNLUK DENETİMİNİN KAPSAMI</vt:lpstr>
      <vt:lpstr>  1. Esas Bakımından Denetim   a. Sebep Unsuru Bakımından   b. Amaç Unsuru Bakımından   c. Konu Unsuru Bakımından </vt:lpstr>
      <vt:lpstr>  2. Şekil Bakımından Denetim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ANAYASALLIK BLOKU</dc:title>
  <dc:creator>Deniz POLAT</dc:creator>
  <cp:lastModifiedBy>selin esen</cp:lastModifiedBy>
  <cp:revision>6</cp:revision>
  <dcterms:created xsi:type="dcterms:W3CDTF">2017-11-20T13:01:39Z</dcterms:created>
  <dcterms:modified xsi:type="dcterms:W3CDTF">2019-03-22T09:32:52Z</dcterms:modified>
</cp:coreProperties>
</file>