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31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6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5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00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86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4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79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84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60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11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47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8AC1F-C214-44E9-B0F3-A31B222E78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BE871-B51F-4704-931E-C25CEFE3B0A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66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Kişver</a:t>
            </a:r>
            <a:r>
              <a:rPr lang="tr-TR" dirty="0" smtClean="0"/>
              <a:t> </a:t>
            </a:r>
            <a:r>
              <a:rPr lang="tr-TR" dirty="0" err="1" smtClean="0"/>
              <a:t>Nahid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941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حوصلہ شرط وفا کیا کرنا</a:t>
            </a:r>
          </a:p>
          <a:p>
            <a:r>
              <a:rPr lang="ur-PK" dirty="0" smtClean="0"/>
              <a:t>حوصلہ شرط وفا کیا کرنا </a:t>
            </a:r>
            <a:br>
              <a:rPr lang="ur-PK" dirty="0" smtClean="0"/>
            </a:br>
            <a:r>
              <a:rPr lang="ur-PK" dirty="0" smtClean="0"/>
              <a:t>بند مٹھی میں ہوا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کوئی سنتا نہ ہو بولنا کیا </a:t>
            </a:r>
            <a:br>
              <a:rPr lang="ur-PK" dirty="0" smtClean="0"/>
            </a:br>
            <a:r>
              <a:rPr lang="ur-PK" dirty="0" smtClean="0"/>
              <a:t>قبر میں شور بپا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قہر ہے لطف کی صورت آباد </a:t>
            </a:r>
            <a:br>
              <a:rPr lang="ur-PK" dirty="0" smtClean="0"/>
            </a:br>
            <a:r>
              <a:rPr lang="ur-PK" dirty="0" smtClean="0"/>
              <a:t>اپنی آنکھوں کو بھی وا کیا کرنا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956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درد ٹھہرے گا وفا کی منزل </a:t>
            </a:r>
            <a:br>
              <a:rPr lang="ur-PK" dirty="0" smtClean="0"/>
            </a:br>
            <a:r>
              <a:rPr lang="ur-PK" dirty="0" smtClean="0"/>
              <a:t>عکس شیشے سے جدا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کے زنداں میں ہے آرام بہت </a:t>
            </a:r>
            <a:br>
              <a:rPr lang="ur-PK" dirty="0" smtClean="0"/>
            </a:br>
            <a:r>
              <a:rPr lang="ur-PK" dirty="0" smtClean="0"/>
              <a:t>وسعت دشت نما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شمع کشتہ کی طرح جی لیجے </a:t>
            </a:r>
            <a:br>
              <a:rPr lang="ur-PK" dirty="0" smtClean="0"/>
            </a:br>
            <a:r>
              <a:rPr lang="ur-PK" dirty="0" smtClean="0"/>
              <a:t>دم گھٹے بھی تو گلہ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پیچھے مرا سایہ ہوگا </a:t>
            </a:r>
            <a:br>
              <a:rPr lang="ur-PK" dirty="0" smtClean="0"/>
            </a:br>
            <a:r>
              <a:rPr lang="ur-PK" dirty="0" smtClean="0"/>
              <a:t>پیچھے مڑ کر بھی بھلا کیا کرنا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کچھ کرو یوں کہ زمانہ دیکھے </a:t>
            </a:r>
            <a:br>
              <a:rPr lang="ur-PK" dirty="0" smtClean="0"/>
            </a:br>
            <a:r>
              <a:rPr lang="ur-PK" dirty="0" smtClean="0"/>
              <a:t>شور گلیوں میں سدا کیا کرنا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260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تلاش دریا کی تھی بظاہر سراب دیکھا </a:t>
            </a:r>
          </a:p>
          <a:p>
            <a:r>
              <a:rPr lang="ur-PK" dirty="0" smtClean="0"/>
              <a:t>تلاش دریا کی تھی بظاہر سراب دیکھا </a:t>
            </a:r>
            <a:br>
              <a:rPr lang="ur-PK" dirty="0" smtClean="0"/>
            </a:br>
            <a:r>
              <a:rPr lang="ur-PK" dirty="0" smtClean="0"/>
              <a:t>وہ کون آنکھیں تھیں جن کی خاطر یہ خواب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رت بھی آئے ہمیں سے گریہ کا رزق مانگے </a:t>
            </a:r>
            <a:br>
              <a:rPr lang="ur-PK" dirty="0" smtClean="0"/>
            </a:br>
            <a:r>
              <a:rPr lang="ur-PK" dirty="0" smtClean="0"/>
              <a:t>ہماری صورت کسے زمیں انتخاب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ندامتیں بہتے آنسوؤں سے شرح نہ پائیں </a:t>
            </a:r>
            <a:br>
              <a:rPr lang="ur-PK" dirty="0" smtClean="0"/>
            </a:br>
            <a:r>
              <a:rPr lang="ur-PK" dirty="0" smtClean="0"/>
              <a:t>سفینہ اپنی دعا کا مقتل رکاب دیکھا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708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برستی آنکھوں سے سوکھے تالاب بھر نہ پائیں </a:t>
            </a:r>
            <a:br>
              <a:rPr lang="ur-PK" dirty="0" smtClean="0"/>
            </a:br>
            <a:r>
              <a:rPr lang="ur-PK" dirty="0" smtClean="0"/>
              <a:t>یہ غم کا دریا مثال قرض سحاب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تو آنکھوں میں ان کی آبادیاں کھلیں گی </a:t>
            </a:r>
            <a:br>
              <a:rPr lang="ur-PK" dirty="0" smtClean="0"/>
            </a:br>
            <a:r>
              <a:rPr lang="ur-PK" dirty="0" smtClean="0"/>
              <a:t>وہ بستیاں عمر بھر جنہیں زیر آب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ابھی تو بخیہ گری کو سوزن ہی کام آئے </a:t>
            </a:r>
            <a:br>
              <a:rPr lang="ur-PK" dirty="0" smtClean="0"/>
            </a:br>
            <a:r>
              <a:rPr lang="ur-PK" dirty="0" smtClean="0"/>
              <a:t>حنا کی دہلیز پہ طلوع حجاب دیکھا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811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یقیں کہ تشنہ لبی مقدر رقم رہے گی </a:t>
            </a:r>
            <a:br>
              <a:rPr lang="ur-PK" dirty="0" smtClean="0"/>
            </a:br>
            <a:r>
              <a:rPr lang="ur-PK" dirty="0" smtClean="0"/>
              <a:t>وفور دریا بھی مثل دریائے خواب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جتا گیا ساری عادتیں بس گلے سے لگ کے </a:t>
            </a:r>
            <a:br>
              <a:rPr lang="ur-PK" dirty="0" smtClean="0"/>
            </a:br>
            <a:r>
              <a:rPr lang="ur-PK" dirty="0" smtClean="0"/>
              <a:t>اس ایک انجم کو چاندنی کے حساب دیکھا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خیال اس کے بدن کی گلیوں کو ڈھونڈتا ہے </a:t>
            </a:r>
            <a:br>
              <a:rPr lang="ur-PK" dirty="0" smtClean="0"/>
            </a:br>
            <a:r>
              <a:rPr lang="ur-PK" dirty="0" smtClean="0"/>
              <a:t>وہ جس کو دیکھا تو حیرتوں کو نقاب دیکھا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3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تجھ سے وعدہ عزیز تر رکھا </a:t>
            </a:r>
          </a:p>
          <a:p>
            <a:r>
              <a:rPr lang="ur-PK" dirty="0" smtClean="0"/>
              <a:t>تجھ سے وعدہ عزیز تر رکھا </a:t>
            </a:r>
            <a:br>
              <a:rPr lang="ur-PK" dirty="0" smtClean="0"/>
            </a:br>
            <a:r>
              <a:rPr lang="ur-PK" dirty="0" smtClean="0"/>
              <a:t>وحشتوں کو بھی اپنے گھر رکھا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بے چہرگی چھپانے کو </a:t>
            </a:r>
            <a:br>
              <a:rPr lang="ur-PK" dirty="0" smtClean="0"/>
            </a:br>
            <a:r>
              <a:rPr lang="ur-PK" dirty="0" smtClean="0"/>
              <a:t>آئینے کو ادھر ادھر رکھا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ترا غم ہی اپنی دولت تھی </a:t>
            </a:r>
            <a:br>
              <a:rPr lang="ur-PK" dirty="0" smtClean="0"/>
            </a:br>
            <a:r>
              <a:rPr lang="ur-PK" dirty="0" smtClean="0"/>
              <a:t>دل میں پوشیدہ بے خطر رکھا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592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آرزو نے کمال پہچانا </a:t>
            </a:r>
            <a:br>
              <a:rPr lang="ur-PK" smtClean="0"/>
            </a:br>
            <a:r>
              <a:rPr lang="ur-PK" smtClean="0"/>
              <a:t>اور تعلق کو طاق پر رکھا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قدر تھا اداس موسم گل </a:t>
            </a:r>
            <a:br>
              <a:rPr lang="ur-PK" smtClean="0"/>
            </a:br>
            <a:r>
              <a:rPr lang="ur-PK" smtClean="0"/>
              <a:t>ہم نے آب رواں پہ سر رکھا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اپنی وارفتگی چھپانے کو </a:t>
            </a:r>
            <a:br>
              <a:rPr lang="ur-PK" smtClean="0"/>
            </a:br>
            <a:r>
              <a:rPr lang="ur-PK" smtClean="0"/>
              <a:t>شوق نے ہم کو در بہ در رکھا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کلمۂ شکر کہ محبت نے </a:t>
            </a:r>
            <a:br>
              <a:rPr lang="ur-PK" smtClean="0"/>
            </a:br>
            <a:r>
              <a:rPr lang="ur-PK" smtClean="0"/>
              <a:t>ہم کو تمہید خواب پر رکھا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ان کو سمجھانے اپنا حرف سخن </a:t>
            </a:r>
            <a:br>
              <a:rPr lang="ur-PK" smtClean="0"/>
            </a:br>
            <a:r>
              <a:rPr lang="ur-PK" smtClean="0"/>
              <a:t>آنسوؤں کو پیام پر رکھا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855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USER</dc:creator>
  <cp:lastModifiedBy>USER</cp:lastModifiedBy>
  <cp:revision>1</cp:revision>
  <dcterms:created xsi:type="dcterms:W3CDTF">2020-05-03T20:41:42Z</dcterms:created>
  <dcterms:modified xsi:type="dcterms:W3CDTF">2020-05-03T20:41:46Z</dcterms:modified>
</cp:coreProperties>
</file>