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1.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1" d="100"/>
          <a:sy n="81" d="100"/>
        </p:scale>
        <p:origin x="96" y="5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4_1">
  <dgm:title val=""/>
  <dgm:desc val=""/>
  <dgm:catLst>
    <dgm:cat type="accent4" pri="11100"/>
  </dgm:catLst>
  <dgm:styleLbl name="node0">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4">
        <a:shade val="80000"/>
      </a:schemeClr>
    </dgm:linClrLst>
    <dgm:effectClrLst/>
    <dgm:txLinClrLst/>
    <dgm:txFillClrLst/>
    <dgm:txEffectClrLst/>
  </dgm:styleLbl>
  <dgm:styleLbl name="node2">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fg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align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bg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dgm:txEffectClrLst/>
  </dgm:styleLbl>
  <dgm:styleLbl name="parChTrans2D2">
    <dgm:fillClrLst meth="repeat">
      <a:schemeClr val="accent4"/>
    </dgm:fillClrLst>
    <dgm:linClrLst meth="repeat">
      <a:schemeClr val="accent4"/>
    </dgm:linClrLst>
    <dgm:effectClrLst/>
    <dgm:txLinClrLst/>
    <dgm:txFillClrLst/>
    <dgm:txEffectClrLst/>
  </dgm:styleLbl>
  <dgm:styleLbl name="parChTrans2D3">
    <dgm:fillClrLst meth="repeat">
      <a:schemeClr val="accent4"/>
    </dgm:fillClrLst>
    <dgm:linClrLst meth="repeat">
      <a:schemeClr val="accent4"/>
    </dgm:linClrLst>
    <dgm:effectClrLst/>
    <dgm:txLinClrLst/>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conF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align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trAlignAcc1">
    <dgm:fillClrLst meth="repeat">
      <a:schemeClr val="accent4">
        <a:alpha val="40000"/>
        <a:tint val="40000"/>
      </a:schemeClr>
    </dgm:fillClrLst>
    <dgm:linClrLst meth="repeat">
      <a:schemeClr val="accent4"/>
    </dgm:linClrLst>
    <dgm:effectClrLst/>
    <dgm:txLinClrLst/>
    <dgm:txFillClrLst meth="repeat">
      <a:schemeClr val="dk1"/>
    </dgm:txFillClrLst>
    <dgm:txEffectClrLst/>
  </dgm:styleLbl>
  <dgm:styleLbl name="b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fgAcc0">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2">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3">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4">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5_1">
  <dgm:title val=""/>
  <dgm:desc val=""/>
  <dgm:catLst>
    <dgm:cat type="accent5" pri="11100"/>
  </dgm:catLst>
  <dgm:styleLbl name="node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5">
        <a:shade val="80000"/>
      </a:schemeClr>
    </dgm:linClrLst>
    <dgm:effectClrLst/>
    <dgm:txLinClrLst/>
    <dgm:txFillClrLst/>
    <dgm:txEffectClrLst/>
  </dgm:styleLbl>
  <dgm:styleLbl name="node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f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align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b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dgm:txEffectClrLst/>
  </dgm:styleLbl>
  <dgm:styleLbl name="parChTrans2D2">
    <dgm:fillClrLst meth="repeat">
      <a:schemeClr val="accent5"/>
    </dgm:fillClrLst>
    <dgm:linClrLst meth="repeat">
      <a:schemeClr val="accent5"/>
    </dgm:linClrLst>
    <dgm:effectClrLst/>
    <dgm:txLinClrLst/>
    <dgm:txFillClrLst/>
    <dgm:txEffectClrLst/>
  </dgm:styleLbl>
  <dgm:styleLbl name="parChTrans2D3">
    <dgm:fillClrLst meth="repeat">
      <a:schemeClr val="accent5"/>
    </dgm:fillClrLst>
    <dgm:linClrLst meth="repeat">
      <a:schemeClr val="accent5"/>
    </dgm:linClrLst>
    <dgm:effectClrLst/>
    <dgm:txLinClrLst/>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con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align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trAlignAcc1">
    <dgm:fillClrLst meth="repeat">
      <a:schemeClr val="accent5">
        <a:alpha val="40000"/>
        <a:tint val="40000"/>
      </a:schemeClr>
    </dgm:fillClrLst>
    <dgm:linClrLst meth="repeat">
      <a:schemeClr val="accent5"/>
    </dgm:linClrLst>
    <dgm:effectClrLst/>
    <dgm:txLinClrLst/>
    <dgm:txFillClrLst meth="repeat">
      <a:schemeClr val="dk1"/>
    </dgm:txFillClrLst>
    <dgm:txEffectClrLst/>
  </dgm:styleLbl>
  <dgm:styleLbl name="b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fgAcc0">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2">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3">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4">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5_1">
  <dgm:title val=""/>
  <dgm:desc val=""/>
  <dgm:catLst>
    <dgm:cat type="accent5" pri="11100"/>
  </dgm:catLst>
  <dgm:styleLbl name="node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5">
        <a:shade val="80000"/>
      </a:schemeClr>
    </dgm:linClrLst>
    <dgm:effectClrLst/>
    <dgm:txLinClrLst/>
    <dgm:txFillClrLst/>
    <dgm:txEffectClrLst/>
  </dgm:styleLbl>
  <dgm:styleLbl name="node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f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align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b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dgm:txEffectClrLst/>
  </dgm:styleLbl>
  <dgm:styleLbl name="parChTrans2D2">
    <dgm:fillClrLst meth="repeat">
      <a:schemeClr val="accent5"/>
    </dgm:fillClrLst>
    <dgm:linClrLst meth="repeat">
      <a:schemeClr val="accent5"/>
    </dgm:linClrLst>
    <dgm:effectClrLst/>
    <dgm:txLinClrLst/>
    <dgm:txFillClrLst/>
    <dgm:txEffectClrLst/>
  </dgm:styleLbl>
  <dgm:styleLbl name="parChTrans2D3">
    <dgm:fillClrLst meth="repeat">
      <a:schemeClr val="accent5"/>
    </dgm:fillClrLst>
    <dgm:linClrLst meth="repeat">
      <a:schemeClr val="accent5"/>
    </dgm:linClrLst>
    <dgm:effectClrLst/>
    <dgm:txLinClrLst/>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con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align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trAlignAcc1">
    <dgm:fillClrLst meth="repeat">
      <a:schemeClr val="accent5">
        <a:alpha val="40000"/>
        <a:tint val="40000"/>
      </a:schemeClr>
    </dgm:fillClrLst>
    <dgm:linClrLst meth="repeat">
      <a:schemeClr val="accent5"/>
    </dgm:linClrLst>
    <dgm:effectClrLst/>
    <dgm:txLinClrLst/>
    <dgm:txFillClrLst meth="repeat">
      <a:schemeClr val="dk1"/>
    </dgm:txFillClrLst>
    <dgm:txEffectClrLst/>
  </dgm:styleLbl>
  <dgm:styleLbl name="b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fgAcc0">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2">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3">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4">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4_1">
  <dgm:title val=""/>
  <dgm:desc val=""/>
  <dgm:catLst>
    <dgm:cat type="accent4" pri="11100"/>
  </dgm:catLst>
  <dgm:styleLbl name="node0">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4">
        <a:shade val="80000"/>
      </a:schemeClr>
    </dgm:linClrLst>
    <dgm:effectClrLst/>
    <dgm:txLinClrLst/>
    <dgm:txFillClrLst/>
    <dgm:txEffectClrLst/>
  </dgm:styleLbl>
  <dgm:styleLbl name="node2">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fg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align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bg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dgm:txEffectClrLst/>
  </dgm:styleLbl>
  <dgm:styleLbl name="parChTrans2D2">
    <dgm:fillClrLst meth="repeat">
      <a:schemeClr val="accent4"/>
    </dgm:fillClrLst>
    <dgm:linClrLst meth="repeat">
      <a:schemeClr val="accent4"/>
    </dgm:linClrLst>
    <dgm:effectClrLst/>
    <dgm:txLinClrLst/>
    <dgm:txFillClrLst/>
    <dgm:txEffectClrLst/>
  </dgm:styleLbl>
  <dgm:styleLbl name="parChTrans2D3">
    <dgm:fillClrLst meth="repeat">
      <a:schemeClr val="accent4"/>
    </dgm:fillClrLst>
    <dgm:linClrLst meth="repeat">
      <a:schemeClr val="accent4"/>
    </dgm:linClrLst>
    <dgm:effectClrLst/>
    <dgm:txLinClrLst/>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conF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align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trAlignAcc1">
    <dgm:fillClrLst meth="repeat">
      <a:schemeClr val="accent4">
        <a:alpha val="40000"/>
        <a:tint val="40000"/>
      </a:schemeClr>
    </dgm:fillClrLst>
    <dgm:linClrLst meth="repeat">
      <a:schemeClr val="accent4"/>
    </dgm:linClrLst>
    <dgm:effectClrLst/>
    <dgm:txLinClrLst/>
    <dgm:txFillClrLst meth="repeat">
      <a:schemeClr val="dk1"/>
    </dgm:txFillClrLst>
    <dgm:txEffectClrLst/>
  </dgm:styleLbl>
  <dgm:styleLbl name="b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fgAcc0">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2">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3">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4">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4_4">
  <dgm:title val=""/>
  <dgm:desc val=""/>
  <dgm:catLst>
    <dgm:cat type="accent4" pri="11400"/>
  </dgm:catLst>
  <dgm:styleLbl name="node0">
    <dgm:fillClrLst meth="cycle">
      <a:schemeClr val="accent4">
        <a:shade val="60000"/>
      </a:schemeClr>
    </dgm:fillClrLst>
    <dgm:linClrLst meth="repeat">
      <a:schemeClr val="lt1"/>
    </dgm:linClrLst>
    <dgm:effectClrLst/>
    <dgm:txLinClrLst/>
    <dgm:txFillClrLst/>
    <dgm:txEffectClrLst/>
  </dgm:styleLbl>
  <dgm:styleLbl name="node1">
    <dgm:fillClrLst meth="cycle">
      <a:schemeClr val="accent4">
        <a:shade val="50000"/>
      </a:schemeClr>
      <a:schemeClr val="accent4">
        <a:tint val="55000"/>
      </a:schemeClr>
    </dgm:fillClrLst>
    <dgm:linClrLst meth="repeat">
      <a:schemeClr val="lt1"/>
    </dgm:linClrLst>
    <dgm:effectClrLst/>
    <dgm:txLinClrLst/>
    <dgm:txFillClrLst/>
    <dgm:txEffectClrLst/>
  </dgm:styleLbl>
  <dgm:styleLbl name="alignNode1">
    <dgm:fillClrLst meth="cycle">
      <a:schemeClr val="accent4">
        <a:shade val="50000"/>
      </a:schemeClr>
      <a:schemeClr val="accent4">
        <a:tint val="55000"/>
      </a:schemeClr>
    </dgm:fillClrLst>
    <dgm:linClrLst meth="cycle">
      <a:schemeClr val="accent4">
        <a:shade val="50000"/>
      </a:schemeClr>
      <a:schemeClr val="accent4">
        <a:tint val="55000"/>
      </a:schemeClr>
    </dgm:linClrLst>
    <dgm:effectClrLst/>
    <dgm:txLinClrLst/>
    <dgm:txFillClrLst/>
    <dgm:txEffectClrLst/>
  </dgm:styleLbl>
  <dgm:styleLbl name="lnNode1">
    <dgm:fillClrLst meth="cycle">
      <a:schemeClr val="accent4">
        <a:shade val="50000"/>
      </a:schemeClr>
      <a:schemeClr val="accent4">
        <a:tint val="55000"/>
      </a:schemeClr>
    </dgm:fillClrLst>
    <dgm:linClrLst meth="repeat">
      <a:schemeClr val="lt1"/>
    </dgm:linClrLst>
    <dgm:effectClrLst/>
    <dgm:txLinClrLst/>
    <dgm:txFillClrLst/>
    <dgm:txEffectClrLst/>
  </dgm:styleLbl>
  <dgm:styleLbl name="vennNode1">
    <dgm:fillClrLst meth="cycle">
      <a:schemeClr val="accent4">
        <a:shade val="80000"/>
        <a:alpha val="50000"/>
      </a:schemeClr>
      <a:schemeClr val="accent4">
        <a:tint val="50000"/>
        <a:alpha val="50000"/>
      </a:schemeClr>
    </dgm:fillClrLst>
    <dgm:linClrLst meth="repeat">
      <a:schemeClr val="lt1"/>
    </dgm:linClrLst>
    <dgm:effectClrLst/>
    <dgm:txLinClrLst/>
    <dgm:txFillClrLst/>
    <dgm:txEffectClrLst/>
  </dgm:styleLbl>
  <dgm:styleLbl name="node2">
    <dgm:fillClrLst>
      <a:schemeClr val="accent4">
        <a:shade val="80000"/>
      </a:schemeClr>
    </dgm:fillClrLst>
    <dgm:linClrLst meth="repeat">
      <a:schemeClr val="lt1"/>
    </dgm:linClrLst>
    <dgm:effectClrLst/>
    <dgm:txLinClrLst/>
    <dgm:txFillClrLst/>
    <dgm:txEffectClrLst/>
  </dgm:styleLbl>
  <dgm:styleLbl name="node3">
    <dgm:fillClrLst>
      <a:schemeClr val="accent4">
        <a:tint val="99000"/>
      </a:schemeClr>
    </dgm:fillClrLst>
    <dgm:linClrLst meth="repeat">
      <a:schemeClr val="lt1"/>
    </dgm:linClrLst>
    <dgm:effectClrLst/>
    <dgm:txLinClrLst/>
    <dgm:txFillClrLst/>
    <dgm:txEffectClrLst/>
  </dgm:styleLbl>
  <dgm:styleLbl name="node4">
    <dgm:fillClrLst>
      <a:schemeClr val="accent4">
        <a:tint val="70000"/>
      </a:schemeClr>
    </dgm:fillClrLst>
    <dgm:linClrLst meth="repeat">
      <a:schemeClr val="lt1"/>
    </dgm:linClrLst>
    <dgm:effectClrLst/>
    <dgm:txLinClrLst/>
    <dgm:txFillClrLst/>
    <dgm:txEffectClrLst/>
  </dgm:styleLbl>
  <dgm:styleLbl name="fgImgPlace1">
    <dgm:fillClrLst>
      <a:schemeClr val="accent4">
        <a:tint val="50000"/>
      </a:schemeClr>
      <a:schemeClr val="accent4">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4">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4">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4">
        <a:shade val="90000"/>
      </a:schemeClr>
      <a:schemeClr val="accent4">
        <a:tint val="50000"/>
      </a:schemeClr>
    </dgm:fillClrLst>
    <dgm:linClrLst meth="cycle">
      <a:schemeClr val="accent4">
        <a:shade val="90000"/>
      </a:schemeClr>
      <a:schemeClr val="accent4">
        <a:tint val="50000"/>
      </a:schemeClr>
    </dgm:linClrLst>
    <dgm:effectClrLst/>
    <dgm:txLinClrLst/>
    <dgm:txFillClrLst/>
    <dgm:txEffectClrLst/>
  </dgm:styleLbl>
  <dgm:styleLbl name="fgSibTrans2D1">
    <dgm:fillClrLst meth="cycle">
      <a:schemeClr val="accent4">
        <a:shade val="90000"/>
      </a:schemeClr>
      <a:schemeClr val="accent4">
        <a:tint val="50000"/>
      </a:schemeClr>
    </dgm:fillClrLst>
    <dgm:linClrLst meth="cycle">
      <a:schemeClr val="accent4">
        <a:shade val="90000"/>
      </a:schemeClr>
      <a:schemeClr val="accent4">
        <a:tint val="50000"/>
      </a:schemeClr>
    </dgm:linClrLst>
    <dgm:effectClrLst/>
    <dgm:txLinClrLst/>
    <dgm:txFillClrLst/>
    <dgm:txEffectClrLst/>
  </dgm:styleLbl>
  <dgm:styleLbl name="bgSibTrans2D1">
    <dgm:fillClrLst meth="cycle">
      <a:schemeClr val="accent4">
        <a:shade val="90000"/>
      </a:schemeClr>
      <a:schemeClr val="accent4">
        <a:tint val="50000"/>
      </a:schemeClr>
    </dgm:fillClrLst>
    <dgm:linClrLst meth="cycle">
      <a:schemeClr val="accent4">
        <a:shade val="90000"/>
      </a:schemeClr>
      <a:schemeClr val="accent4">
        <a:tint val="50000"/>
      </a:schemeClr>
    </dgm:linClrLst>
    <dgm:effectClrLst/>
    <dgm:txLinClrLst/>
    <dgm:txFillClrLst/>
    <dgm:txEffectClrLst/>
  </dgm:styleLbl>
  <dgm:styleLbl name="sibTrans1D1">
    <dgm:fillClrLst meth="cycle">
      <a:schemeClr val="accent4">
        <a:shade val="90000"/>
      </a:schemeClr>
      <a:schemeClr val="accent4">
        <a:tint val="50000"/>
      </a:schemeClr>
    </dgm:fillClrLst>
    <dgm:linClrLst meth="cycle">
      <a:schemeClr val="accent4">
        <a:shade val="90000"/>
      </a:schemeClr>
      <a:schemeClr val="accent4">
        <a:tint val="50000"/>
      </a:schemeClr>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accent4">
        <a:shade val="80000"/>
      </a:schemeClr>
    </dgm:fillClrLst>
    <dgm:linClrLst meth="repeat">
      <a:schemeClr val="lt1"/>
    </dgm:linClrLst>
    <dgm:effectClrLst/>
    <dgm:txLinClrLst/>
    <dgm:txFillClrLst/>
    <dgm:txEffectClrLst/>
  </dgm:styleLbl>
  <dgm:styleLbl name="asst1">
    <dgm:fillClrLst meth="repeat">
      <a:schemeClr val="accent4">
        <a:shade val="80000"/>
      </a:schemeClr>
    </dgm:fillClrLst>
    <dgm:linClrLst meth="repeat">
      <a:schemeClr val="lt1"/>
    </dgm:linClrLst>
    <dgm:effectClrLst/>
    <dgm:txLinClrLst/>
    <dgm:txFillClrLst/>
    <dgm:txEffectClrLst/>
  </dgm:styleLbl>
  <dgm:styleLbl name="asst2">
    <dgm:fillClrLst>
      <a:schemeClr val="accent4">
        <a:tint val="90000"/>
      </a:schemeClr>
    </dgm:fillClrLst>
    <dgm:linClrLst meth="repeat">
      <a:schemeClr val="lt1"/>
    </dgm:linClrLst>
    <dgm:effectClrLst/>
    <dgm:txLinClrLst/>
    <dgm:txFillClrLst/>
    <dgm:txEffectClrLst/>
  </dgm:styleLbl>
  <dgm:styleLbl name="asst3">
    <dgm:fillClrLst>
      <a:schemeClr val="accent4">
        <a:tint val="70000"/>
      </a:schemeClr>
    </dgm:fillClrLst>
    <dgm:linClrLst meth="repeat">
      <a:schemeClr val="lt1"/>
    </dgm:linClrLst>
    <dgm:effectClrLst/>
    <dgm:txLinClrLst/>
    <dgm:txFillClrLst/>
    <dgm:txEffectClrLst/>
  </dgm:styleLbl>
  <dgm:styleLbl name="asst4">
    <dgm:fillClrLst>
      <a:schemeClr val="accent4">
        <a:tint val="50000"/>
      </a:schemeClr>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shade val="80000"/>
      </a:schemeClr>
    </dgm:linClrLst>
    <dgm:effectClrLst/>
    <dgm:txLinClrLst/>
    <dgm:txFillClrLst/>
    <dgm:txEffectClrLst/>
  </dgm:styleLbl>
  <dgm:styleLbl name="parChTrans2D2">
    <dgm:fillClrLst meth="repeat">
      <a:schemeClr val="accent4">
        <a:tint val="90000"/>
      </a:schemeClr>
    </dgm:fillClrLst>
    <dgm:linClrLst meth="repeat">
      <a:schemeClr val="accent4">
        <a:tint val="90000"/>
      </a:schemeClr>
    </dgm:linClrLst>
    <dgm:effectClrLst/>
    <dgm:txLinClrLst/>
    <dgm:txFillClrLst/>
    <dgm:txEffectClrLst/>
  </dgm:styleLbl>
  <dgm:styleLbl name="parChTrans2D3">
    <dgm:fillClrLst meth="repeat">
      <a:schemeClr val="accent4">
        <a:tint val="70000"/>
      </a:schemeClr>
    </dgm:fillClrLst>
    <dgm:linClrLst meth="repeat">
      <a:schemeClr val="accent4">
        <a:tint val="70000"/>
      </a:schemeClr>
    </dgm:linClrLst>
    <dgm:effectClrLst/>
    <dgm:txLinClrLst/>
    <dgm:txFillClrLst/>
    <dgm:txEffectClrLst/>
  </dgm:styleLbl>
  <dgm:styleLbl name="parChTrans2D4">
    <dgm:fillClrLst meth="repeat">
      <a:schemeClr val="accent4">
        <a:tint val="50000"/>
      </a:schemeClr>
    </dgm:fillClrLst>
    <dgm:linClrLst meth="repeat">
      <a:schemeClr val="accent4">
        <a:tint val="50000"/>
      </a:schemeClr>
    </dgm:linClrLst>
    <dgm:effectClrLst/>
    <dgm:txLinClrLst/>
    <dgm:txFillClrLst meth="repeat">
      <a:schemeClr val="dk1"/>
    </dgm:txFillClrLst>
    <dgm:txEffectClrLst/>
  </dgm:styleLbl>
  <dgm:styleLbl name="parChTrans1D1">
    <dgm:fillClrLst meth="repeat">
      <a:schemeClr val="accent4">
        <a:shade val="80000"/>
      </a:schemeClr>
    </dgm:fillClrLst>
    <dgm:linClrLst meth="repeat">
      <a:schemeClr val="accent4">
        <a:shade val="80000"/>
      </a:schemeClr>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4">
        <a:tint val="90000"/>
      </a:schemeClr>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4">
        <a:tint val="70000"/>
      </a:schemeClr>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4">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4">
        <a:shade val="50000"/>
      </a:schemeClr>
      <a:schemeClr val="accent4">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4">
        <a:shade val="50000"/>
      </a:schemeClr>
      <a:schemeClr val="accent4">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4">
        <a:shade val="50000"/>
      </a:schemeClr>
      <a:schemeClr val="accent4">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4">
        <a:shade val="50000"/>
      </a:schemeClr>
      <a:schemeClr val="accent4">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4">
        <a:shade val="50000"/>
      </a:schemeClr>
      <a:schemeClr val="accent4">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55000"/>
      </a:schemeClr>
    </dgm:fillClrLst>
    <dgm:linClrLst meth="repeat">
      <a:schemeClr val="accent4">
        <a:alpha val="90000"/>
        <a:tint val="55000"/>
      </a:schemeClr>
    </dgm:linClrLst>
    <dgm:effectClrLst/>
    <dgm:txLinClrLst/>
    <dgm:txFillClrLst meth="repeat">
      <a:schemeClr val="dk1"/>
    </dgm:txFillClrLst>
    <dgm:txEffectClrLst/>
  </dgm:styleLbl>
  <dgm:styleLbl name="alignAccFollowNode1">
    <dgm:fillClrLst meth="repeat">
      <a:schemeClr val="accent4">
        <a:alpha val="90000"/>
        <a:tint val="55000"/>
      </a:schemeClr>
    </dgm:fillClrLst>
    <dgm:linClrLst meth="repeat">
      <a:schemeClr val="accent4">
        <a:alpha val="90000"/>
        <a:tint val="55000"/>
      </a:schemeClr>
    </dgm:linClrLst>
    <dgm:effectClrLst/>
    <dgm:txLinClrLst/>
    <dgm:txFillClrLst meth="repeat">
      <a:schemeClr val="dk1"/>
    </dgm:txFillClrLst>
    <dgm:txEffectClrLst/>
  </dgm:styleLbl>
  <dgm:styleLbl name="bgAccFollowNode1">
    <dgm:fillClrLst meth="repeat">
      <a:schemeClr val="accent4">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a:tint val="50000"/>
      </a:schemeClr>
    </dgm:linClrLst>
    <dgm:effectClrLst/>
    <dgm:txLinClrLst/>
    <dgm:txFillClrLst meth="repeat">
      <a:schemeClr val="dk1"/>
    </dgm:txFillClrLst>
    <dgm:txEffectClrLst/>
  </dgm:styleLbl>
  <dgm:styleLbl name="bgShp">
    <dgm:fillClrLst meth="repeat">
      <a:schemeClr val="accent4">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55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5_1">
  <dgm:title val=""/>
  <dgm:desc val=""/>
  <dgm:catLst>
    <dgm:cat type="accent5" pri="11100"/>
  </dgm:catLst>
  <dgm:styleLbl name="node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5">
        <a:shade val="80000"/>
      </a:schemeClr>
    </dgm:linClrLst>
    <dgm:effectClrLst/>
    <dgm:txLinClrLst/>
    <dgm:txFillClrLst/>
    <dgm:txEffectClrLst/>
  </dgm:styleLbl>
  <dgm:styleLbl name="node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f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align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b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dgm:txEffectClrLst/>
  </dgm:styleLbl>
  <dgm:styleLbl name="parChTrans2D2">
    <dgm:fillClrLst meth="repeat">
      <a:schemeClr val="accent5"/>
    </dgm:fillClrLst>
    <dgm:linClrLst meth="repeat">
      <a:schemeClr val="accent5"/>
    </dgm:linClrLst>
    <dgm:effectClrLst/>
    <dgm:txLinClrLst/>
    <dgm:txFillClrLst/>
    <dgm:txEffectClrLst/>
  </dgm:styleLbl>
  <dgm:styleLbl name="parChTrans2D3">
    <dgm:fillClrLst meth="repeat">
      <a:schemeClr val="accent5"/>
    </dgm:fillClrLst>
    <dgm:linClrLst meth="repeat">
      <a:schemeClr val="accent5"/>
    </dgm:linClrLst>
    <dgm:effectClrLst/>
    <dgm:txLinClrLst/>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con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align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trAlignAcc1">
    <dgm:fillClrLst meth="repeat">
      <a:schemeClr val="accent5">
        <a:alpha val="40000"/>
        <a:tint val="40000"/>
      </a:schemeClr>
    </dgm:fillClrLst>
    <dgm:linClrLst meth="repeat">
      <a:schemeClr val="accent5"/>
    </dgm:linClrLst>
    <dgm:effectClrLst/>
    <dgm:txLinClrLst/>
    <dgm:txFillClrLst meth="repeat">
      <a:schemeClr val="dk1"/>
    </dgm:txFillClrLst>
    <dgm:txEffectClrLst/>
  </dgm:styleLbl>
  <dgm:styleLbl name="b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fgAcc0">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2">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3">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4">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3E80277-8057-44DC-A83B-9531C1E79028}" type="doc">
      <dgm:prSet loTypeId="urn:microsoft.com/office/officeart/2005/8/layout/vList2" loCatId="list" qsTypeId="urn:microsoft.com/office/officeart/2005/8/quickstyle/simple1" qsCatId="simple" csTypeId="urn:microsoft.com/office/officeart/2005/8/colors/accent1_1" csCatId="accent1"/>
      <dgm:spPr/>
      <dgm:t>
        <a:bodyPr/>
        <a:lstStyle/>
        <a:p>
          <a:endParaRPr lang="tr-TR"/>
        </a:p>
      </dgm:t>
    </dgm:pt>
    <dgm:pt modelId="{C87A3E5A-4650-4C89-A7A9-072BEDBED3D5}">
      <dgm:prSet/>
      <dgm:spPr/>
      <dgm:t>
        <a:bodyPr/>
        <a:lstStyle/>
        <a:p>
          <a:pPr algn="ctr" rtl="0"/>
          <a:r>
            <a:rPr lang="tr-TR" dirty="0" smtClean="0"/>
            <a:t>Örnek Olay Yöntemi</a:t>
          </a:r>
          <a:endParaRPr lang="tr-TR" dirty="0"/>
        </a:p>
      </dgm:t>
    </dgm:pt>
    <dgm:pt modelId="{D060271A-858E-4349-BEF3-4D8781848277}" type="parTrans" cxnId="{B63D96A3-1A10-48BB-BD75-98EFB557221F}">
      <dgm:prSet/>
      <dgm:spPr/>
      <dgm:t>
        <a:bodyPr/>
        <a:lstStyle/>
        <a:p>
          <a:endParaRPr lang="tr-TR"/>
        </a:p>
      </dgm:t>
    </dgm:pt>
    <dgm:pt modelId="{854D34B5-96D9-45BC-A6E1-27393B36140D}" type="sibTrans" cxnId="{B63D96A3-1A10-48BB-BD75-98EFB557221F}">
      <dgm:prSet/>
      <dgm:spPr/>
      <dgm:t>
        <a:bodyPr/>
        <a:lstStyle/>
        <a:p>
          <a:endParaRPr lang="tr-TR"/>
        </a:p>
      </dgm:t>
    </dgm:pt>
    <dgm:pt modelId="{95AE8C75-7A9B-4DA4-800D-B8BA742B2707}" type="pres">
      <dgm:prSet presAssocID="{F3E80277-8057-44DC-A83B-9531C1E79028}" presName="linear" presStyleCnt="0">
        <dgm:presLayoutVars>
          <dgm:animLvl val="lvl"/>
          <dgm:resizeHandles val="exact"/>
        </dgm:presLayoutVars>
      </dgm:prSet>
      <dgm:spPr/>
      <dgm:t>
        <a:bodyPr/>
        <a:lstStyle/>
        <a:p>
          <a:endParaRPr lang="tr-TR"/>
        </a:p>
      </dgm:t>
    </dgm:pt>
    <dgm:pt modelId="{F19D7C20-7794-4286-B1FA-FBED34381DD8}" type="pres">
      <dgm:prSet presAssocID="{C87A3E5A-4650-4C89-A7A9-072BEDBED3D5}" presName="parentText" presStyleLbl="node1" presStyleIdx="0" presStyleCnt="1">
        <dgm:presLayoutVars>
          <dgm:chMax val="0"/>
          <dgm:bulletEnabled val="1"/>
        </dgm:presLayoutVars>
      </dgm:prSet>
      <dgm:spPr/>
      <dgm:t>
        <a:bodyPr/>
        <a:lstStyle/>
        <a:p>
          <a:endParaRPr lang="tr-TR"/>
        </a:p>
      </dgm:t>
    </dgm:pt>
  </dgm:ptLst>
  <dgm:cxnLst>
    <dgm:cxn modelId="{B63D96A3-1A10-48BB-BD75-98EFB557221F}" srcId="{F3E80277-8057-44DC-A83B-9531C1E79028}" destId="{C87A3E5A-4650-4C89-A7A9-072BEDBED3D5}" srcOrd="0" destOrd="0" parTransId="{D060271A-858E-4349-BEF3-4D8781848277}" sibTransId="{854D34B5-96D9-45BC-A6E1-27393B36140D}"/>
    <dgm:cxn modelId="{6BEE16E4-D9BB-4A47-AA12-9AD6E20E6D23}" type="presOf" srcId="{C87A3E5A-4650-4C89-A7A9-072BEDBED3D5}" destId="{F19D7C20-7794-4286-B1FA-FBED34381DD8}" srcOrd="0" destOrd="0" presId="urn:microsoft.com/office/officeart/2005/8/layout/vList2"/>
    <dgm:cxn modelId="{6EACE09A-E9EB-4BA3-AB28-C3CD3020BC8B}" type="presOf" srcId="{F3E80277-8057-44DC-A83B-9531C1E79028}" destId="{95AE8C75-7A9B-4DA4-800D-B8BA742B2707}" srcOrd="0" destOrd="0" presId="urn:microsoft.com/office/officeart/2005/8/layout/vList2"/>
    <dgm:cxn modelId="{18493917-60EE-40F3-8DB6-F074DEAAADC6}" type="presParOf" srcId="{95AE8C75-7A9B-4DA4-800D-B8BA742B2707}" destId="{F19D7C20-7794-4286-B1FA-FBED34381DD8}"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489AC04E-FBF5-4251-BD1C-B687A80196FB}" type="doc">
      <dgm:prSet loTypeId="urn:diagrams.loki3.com/BracketList+Icon" loCatId="list" qsTypeId="urn:microsoft.com/office/officeart/2005/8/quickstyle/simple1" qsCatId="simple" csTypeId="urn:microsoft.com/office/officeart/2005/8/colors/accent4_1" csCatId="accent4" phldr="1"/>
      <dgm:spPr/>
      <dgm:t>
        <a:bodyPr/>
        <a:lstStyle/>
        <a:p>
          <a:endParaRPr lang="tr-TR"/>
        </a:p>
      </dgm:t>
    </dgm:pt>
    <dgm:pt modelId="{852DCC1F-7D84-470E-BC87-FF446A08CB6E}">
      <dgm:prSet custT="1"/>
      <dgm:spPr/>
      <dgm:t>
        <a:bodyPr vert="vert270"/>
        <a:lstStyle/>
        <a:p>
          <a:pPr algn="ctr" rtl="0"/>
          <a:r>
            <a:rPr lang="tr-TR" sz="4400" dirty="0" smtClean="0"/>
            <a:t>Sınırlılıkları</a:t>
          </a:r>
          <a:endParaRPr lang="tr-TR" sz="4400" dirty="0"/>
        </a:p>
      </dgm:t>
    </dgm:pt>
    <dgm:pt modelId="{F93AED5A-E7F3-4857-86DB-3EAB95DBCD88}" type="parTrans" cxnId="{4B316DC8-3B7A-4C38-9B2C-FF493752282E}">
      <dgm:prSet/>
      <dgm:spPr/>
      <dgm:t>
        <a:bodyPr/>
        <a:lstStyle/>
        <a:p>
          <a:endParaRPr lang="tr-TR"/>
        </a:p>
      </dgm:t>
    </dgm:pt>
    <dgm:pt modelId="{06779874-C1D8-4A70-9E53-4ABEFF16F845}" type="sibTrans" cxnId="{4B316DC8-3B7A-4C38-9B2C-FF493752282E}">
      <dgm:prSet/>
      <dgm:spPr/>
      <dgm:t>
        <a:bodyPr/>
        <a:lstStyle/>
        <a:p>
          <a:endParaRPr lang="tr-TR"/>
        </a:p>
      </dgm:t>
    </dgm:pt>
    <dgm:pt modelId="{6BCAC449-72DC-4FEC-B2DB-9BE8A402EFE6}">
      <dgm:prSet/>
      <dgm:spPr/>
      <dgm:t>
        <a:bodyPr/>
        <a:lstStyle/>
        <a:p>
          <a:pPr rtl="0"/>
          <a:r>
            <a:rPr lang="tr-TR" dirty="0" smtClean="0"/>
            <a:t>Bazı durumlarda çok fazla planlama ve hazırlık gerektirebilir.</a:t>
          </a:r>
          <a:endParaRPr lang="tr-TR" dirty="0"/>
        </a:p>
      </dgm:t>
    </dgm:pt>
    <dgm:pt modelId="{B0450936-C820-4DE1-B5C8-B21F0FA7C64A}" type="parTrans" cxnId="{8E4728BB-0BEF-4B25-B96F-330481ECAFF1}">
      <dgm:prSet/>
      <dgm:spPr/>
      <dgm:t>
        <a:bodyPr/>
        <a:lstStyle/>
        <a:p>
          <a:endParaRPr lang="tr-TR"/>
        </a:p>
      </dgm:t>
    </dgm:pt>
    <dgm:pt modelId="{AEDFEC1B-1102-4965-9989-8280E28AC82D}" type="sibTrans" cxnId="{8E4728BB-0BEF-4B25-B96F-330481ECAFF1}">
      <dgm:prSet/>
      <dgm:spPr/>
      <dgm:t>
        <a:bodyPr/>
        <a:lstStyle/>
        <a:p>
          <a:endParaRPr lang="tr-TR"/>
        </a:p>
      </dgm:t>
    </dgm:pt>
    <dgm:pt modelId="{EC5FD553-DF86-4802-83C4-F5970D861E72}">
      <dgm:prSet/>
      <dgm:spPr/>
      <dgm:t>
        <a:bodyPr/>
        <a:lstStyle/>
        <a:p>
          <a:pPr rtl="0"/>
          <a:r>
            <a:rPr lang="tr-TR" dirty="0" smtClean="0"/>
            <a:t>Anlama olmaksızın taklit etmeye dayalı olabilir.</a:t>
          </a:r>
          <a:endParaRPr lang="tr-TR" dirty="0"/>
        </a:p>
      </dgm:t>
    </dgm:pt>
    <dgm:pt modelId="{69C3E226-FD42-4B04-A455-1397AB1C3D77}" type="parTrans" cxnId="{1148DA69-A114-41CE-9835-12767389CE7A}">
      <dgm:prSet/>
      <dgm:spPr/>
      <dgm:t>
        <a:bodyPr/>
        <a:lstStyle/>
        <a:p>
          <a:endParaRPr lang="tr-TR"/>
        </a:p>
      </dgm:t>
    </dgm:pt>
    <dgm:pt modelId="{4215EFCC-0510-47C2-85F5-875974183C3C}" type="sibTrans" cxnId="{1148DA69-A114-41CE-9835-12767389CE7A}">
      <dgm:prSet/>
      <dgm:spPr/>
      <dgm:t>
        <a:bodyPr/>
        <a:lstStyle/>
        <a:p>
          <a:endParaRPr lang="tr-TR"/>
        </a:p>
      </dgm:t>
    </dgm:pt>
    <dgm:pt modelId="{EEAE7FFB-F596-4709-92AB-1AB612E87F9F}">
      <dgm:prSet/>
      <dgm:spPr/>
      <dgm:t>
        <a:bodyPr/>
        <a:lstStyle/>
        <a:p>
          <a:pPr rtl="0"/>
          <a:r>
            <a:rPr lang="tr-TR" dirty="0" smtClean="0"/>
            <a:t>Çok ayrıntılı ve karmaşık becerilerin öğretiminde adım adım gidilmezse eksiklik duygusuna neden olabilir.</a:t>
          </a:r>
          <a:endParaRPr lang="tr-TR" dirty="0"/>
        </a:p>
      </dgm:t>
    </dgm:pt>
    <dgm:pt modelId="{72D2A306-A7D7-4AB7-A744-2A71664D5D92}" type="parTrans" cxnId="{2B2FD097-57AD-4F0A-B615-C3364BD1683B}">
      <dgm:prSet/>
      <dgm:spPr/>
      <dgm:t>
        <a:bodyPr/>
        <a:lstStyle/>
        <a:p>
          <a:endParaRPr lang="tr-TR"/>
        </a:p>
      </dgm:t>
    </dgm:pt>
    <dgm:pt modelId="{D4F4D73D-94C4-499C-B031-7E541B2BFA8D}" type="sibTrans" cxnId="{2B2FD097-57AD-4F0A-B615-C3364BD1683B}">
      <dgm:prSet/>
      <dgm:spPr/>
      <dgm:t>
        <a:bodyPr/>
        <a:lstStyle/>
        <a:p>
          <a:endParaRPr lang="tr-TR"/>
        </a:p>
      </dgm:t>
    </dgm:pt>
    <dgm:pt modelId="{8D278C4A-638A-4AC6-8AC6-2D857E58013E}">
      <dgm:prSet/>
      <dgm:spPr/>
      <dgm:t>
        <a:bodyPr/>
        <a:lstStyle/>
        <a:p>
          <a:pPr rtl="0"/>
          <a:r>
            <a:rPr lang="tr-TR" dirty="0" smtClean="0"/>
            <a:t>Yeterli pratikten yoksun olanların başarılı olması güçtür.</a:t>
          </a:r>
          <a:endParaRPr lang="tr-TR" dirty="0"/>
        </a:p>
      </dgm:t>
    </dgm:pt>
    <dgm:pt modelId="{FA087F7A-9CDE-48DD-8FC8-B0570764E5E0}" type="parTrans" cxnId="{10CC4E74-0F7F-4698-8AF4-055A58FF37FF}">
      <dgm:prSet/>
      <dgm:spPr/>
      <dgm:t>
        <a:bodyPr/>
        <a:lstStyle/>
        <a:p>
          <a:endParaRPr lang="tr-TR"/>
        </a:p>
      </dgm:t>
    </dgm:pt>
    <dgm:pt modelId="{97D77E3A-1AEA-4E74-A826-B37CF8620495}" type="sibTrans" cxnId="{10CC4E74-0F7F-4698-8AF4-055A58FF37FF}">
      <dgm:prSet/>
      <dgm:spPr/>
      <dgm:t>
        <a:bodyPr/>
        <a:lstStyle/>
        <a:p>
          <a:endParaRPr lang="tr-TR"/>
        </a:p>
      </dgm:t>
    </dgm:pt>
    <dgm:pt modelId="{DD349E6F-152E-4EED-A834-9D21710E53C2}">
      <dgm:prSet/>
      <dgm:spPr/>
      <dgm:t>
        <a:bodyPr/>
        <a:lstStyle/>
        <a:p>
          <a:pPr rtl="0"/>
          <a:r>
            <a:rPr lang="tr-TR" dirty="0" smtClean="0"/>
            <a:t>Gösteri sürecinde ilgili dönütlere yer verilmezse istenen etki sağlanamayabilir.</a:t>
          </a:r>
          <a:endParaRPr lang="tr-TR" dirty="0"/>
        </a:p>
      </dgm:t>
    </dgm:pt>
    <dgm:pt modelId="{352C9A99-11FF-400D-9AA7-D367BFB3B768}" type="parTrans" cxnId="{E7A44F4B-82B4-4170-9833-9582EF37E933}">
      <dgm:prSet/>
      <dgm:spPr/>
      <dgm:t>
        <a:bodyPr/>
        <a:lstStyle/>
        <a:p>
          <a:endParaRPr lang="tr-TR"/>
        </a:p>
      </dgm:t>
    </dgm:pt>
    <dgm:pt modelId="{ACC18880-2926-4F7B-BA82-4D8CFB4815AE}" type="sibTrans" cxnId="{E7A44F4B-82B4-4170-9833-9582EF37E933}">
      <dgm:prSet/>
      <dgm:spPr/>
      <dgm:t>
        <a:bodyPr/>
        <a:lstStyle/>
        <a:p>
          <a:endParaRPr lang="tr-TR"/>
        </a:p>
      </dgm:t>
    </dgm:pt>
    <dgm:pt modelId="{9FC912D4-7C42-4A4A-BECB-304F3D33901F}" type="pres">
      <dgm:prSet presAssocID="{489AC04E-FBF5-4251-BD1C-B687A80196FB}" presName="Name0" presStyleCnt="0">
        <dgm:presLayoutVars>
          <dgm:dir/>
          <dgm:animLvl val="lvl"/>
          <dgm:resizeHandles val="exact"/>
        </dgm:presLayoutVars>
      </dgm:prSet>
      <dgm:spPr/>
      <dgm:t>
        <a:bodyPr/>
        <a:lstStyle/>
        <a:p>
          <a:endParaRPr lang="tr-TR"/>
        </a:p>
      </dgm:t>
    </dgm:pt>
    <dgm:pt modelId="{8A6302D2-6067-4E74-81C4-472B8EE3B23D}" type="pres">
      <dgm:prSet presAssocID="{852DCC1F-7D84-470E-BC87-FF446A08CB6E}" presName="linNode" presStyleCnt="0"/>
      <dgm:spPr/>
    </dgm:pt>
    <dgm:pt modelId="{4D591F61-0A18-4747-A59D-5DDBA0992380}" type="pres">
      <dgm:prSet presAssocID="{852DCC1F-7D84-470E-BC87-FF446A08CB6E}" presName="parTx" presStyleLbl="revTx" presStyleIdx="0" presStyleCnt="1" custScaleY="159802">
        <dgm:presLayoutVars>
          <dgm:chMax val="1"/>
          <dgm:bulletEnabled val="1"/>
        </dgm:presLayoutVars>
      </dgm:prSet>
      <dgm:spPr/>
      <dgm:t>
        <a:bodyPr/>
        <a:lstStyle/>
        <a:p>
          <a:endParaRPr lang="tr-TR"/>
        </a:p>
      </dgm:t>
    </dgm:pt>
    <dgm:pt modelId="{24BF6BB5-41A7-4F32-9A3D-37FCB51D32CE}" type="pres">
      <dgm:prSet presAssocID="{852DCC1F-7D84-470E-BC87-FF446A08CB6E}" presName="bracket" presStyleLbl="parChTrans1D1" presStyleIdx="0" presStyleCnt="1"/>
      <dgm:spPr/>
    </dgm:pt>
    <dgm:pt modelId="{6322C95F-A2DD-4305-80DB-158214198630}" type="pres">
      <dgm:prSet presAssocID="{852DCC1F-7D84-470E-BC87-FF446A08CB6E}" presName="spH" presStyleCnt="0"/>
      <dgm:spPr/>
    </dgm:pt>
    <dgm:pt modelId="{32C9CA9D-0959-4064-AA9E-210EF4F4AA3C}" type="pres">
      <dgm:prSet presAssocID="{852DCC1F-7D84-470E-BC87-FF446A08CB6E}" presName="desTx" presStyleLbl="node1" presStyleIdx="0" presStyleCnt="1">
        <dgm:presLayoutVars>
          <dgm:bulletEnabled val="1"/>
        </dgm:presLayoutVars>
      </dgm:prSet>
      <dgm:spPr/>
      <dgm:t>
        <a:bodyPr/>
        <a:lstStyle/>
        <a:p>
          <a:endParaRPr lang="tr-TR"/>
        </a:p>
      </dgm:t>
    </dgm:pt>
  </dgm:ptLst>
  <dgm:cxnLst>
    <dgm:cxn modelId="{4B316DC8-3B7A-4C38-9B2C-FF493752282E}" srcId="{489AC04E-FBF5-4251-BD1C-B687A80196FB}" destId="{852DCC1F-7D84-470E-BC87-FF446A08CB6E}" srcOrd="0" destOrd="0" parTransId="{F93AED5A-E7F3-4857-86DB-3EAB95DBCD88}" sibTransId="{06779874-C1D8-4A70-9E53-4ABEFF16F845}"/>
    <dgm:cxn modelId="{A992FCB3-DDCE-468D-A8CF-A0F55BDBAA94}" type="presOf" srcId="{8D278C4A-638A-4AC6-8AC6-2D857E58013E}" destId="{32C9CA9D-0959-4064-AA9E-210EF4F4AA3C}" srcOrd="0" destOrd="4" presId="urn:diagrams.loki3.com/BracketList+Icon"/>
    <dgm:cxn modelId="{E98AFAA4-02B0-426F-ABDB-7CA46844BDDA}" type="presOf" srcId="{EEAE7FFB-F596-4709-92AB-1AB612E87F9F}" destId="{32C9CA9D-0959-4064-AA9E-210EF4F4AA3C}" srcOrd="0" destOrd="3" presId="urn:diagrams.loki3.com/BracketList+Icon"/>
    <dgm:cxn modelId="{8B1E1288-DDA5-4874-8908-BE9CDC5A8A7C}" type="presOf" srcId="{6BCAC449-72DC-4FEC-B2DB-9BE8A402EFE6}" destId="{32C9CA9D-0959-4064-AA9E-210EF4F4AA3C}" srcOrd="0" destOrd="0" presId="urn:diagrams.loki3.com/BracketList+Icon"/>
    <dgm:cxn modelId="{10CC4E74-0F7F-4698-8AF4-055A58FF37FF}" srcId="{852DCC1F-7D84-470E-BC87-FF446A08CB6E}" destId="{8D278C4A-638A-4AC6-8AC6-2D857E58013E}" srcOrd="4" destOrd="0" parTransId="{FA087F7A-9CDE-48DD-8FC8-B0570764E5E0}" sibTransId="{97D77E3A-1AEA-4E74-A826-B37CF8620495}"/>
    <dgm:cxn modelId="{2B2FD097-57AD-4F0A-B615-C3364BD1683B}" srcId="{852DCC1F-7D84-470E-BC87-FF446A08CB6E}" destId="{EEAE7FFB-F596-4709-92AB-1AB612E87F9F}" srcOrd="3" destOrd="0" parTransId="{72D2A306-A7D7-4AB7-A744-2A71664D5D92}" sibTransId="{D4F4D73D-94C4-499C-B031-7E541B2BFA8D}"/>
    <dgm:cxn modelId="{1854790C-7783-416F-A2B1-EFA15916E7C7}" type="presOf" srcId="{EC5FD553-DF86-4802-83C4-F5970D861E72}" destId="{32C9CA9D-0959-4064-AA9E-210EF4F4AA3C}" srcOrd="0" destOrd="2" presId="urn:diagrams.loki3.com/BracketList+Icon"/>
    <dgm:cxn modelId="{E7A44F4B-82B4-4170-9833-9582EF37E933}" srcId="{852DCC1F-7D84-470E-BC87-FF446A08CB6E}" destId="{DD349E6F-152E-4EED-A834-9D21710E53C2}" srcOrd="1" destOrd="0" parTransId="{352C9A99-11FF-400D-9AA7-D367BFB3B768}" sibTransId="{ACC18880-2926-4F7B-BA82-4D8CFB4815AE}"/>
    <dgm:cxn modelId="{8E4728BB-0BEF-4B25-B96F-330481ECAFF1}" srcId="{852DCC1F-7D84-470E-BC87-FF446A08CB6E}" destId="{6BCAC449-72DC-4FEC-B2DB-9BE8A402EFE6}" srcOrd="0" destOrd="0" parTransId="{B0450936-C820-4DE1-B5C8-B21F0FA7C64A}" sibTransId="{AEDFEC1B-1102-4965-9989-8280E28AC82D}"/>
    <dgm:cxn modelId="{D383AF0C-79F8-4495-B03F-7C111A3CD3F9}" type="presOf" srcId="{852DCC1F-7D84-470E-BC87-FF446A08CB6E}" destId="{4D591F61-0A18-4747-A59D-5DDBA0992380}" srcOrd="0" destOrd="0" presId="urn:diagrams.loki3.com/BracketList+Icon"/>
    <dgm:cxn modelId="{F45A13B4-E89D-459C-91F2-3C36A2F38147}" type="presOf" srcId="{DD349E6F-152E-4EED-A834-9D21710E53C2}" destId="{32C9CA9D-0959-4064-AA9E-210EF4F4AA3C}" srcOrd="0" destOrd="1" presId="urn:diagrams.loki3.com/BracketList+Icon"/>
    <dgm:cxn modelId="{1148DA69-A114-41CE-9835-12767389CE7A}" srcId="{852DCC1F-7D84-470E-BC87-FF446A08CB6E}" destId="{EC5FD553-DF86-4802-83C4-F5970D861E72}" srcOrd="2" destOrd="0" parTransId="{69C3E226-FD42-4B04-A455-1397AB1C3D77}" sibTransId="{4215EFCC-0510-47C2-85F5-875974183C3C}"/>
    <dgm:cxn modelId="{1EE84490-BBD6-4E20-8174-286556D3090D}" type="presOf" srcId="{489AC04E-FBF5-4251-BD1C-B687A80196FB}" destId="{9FC912D4-7C42-4A4A-BECB-304F3D33901F}" srcOrd="0" destOrd="0" presId="urn:diagrams.loki3.com/BracketList+Icon"/>
    <dgm:cxn modelId="{676BC53F-850F-4BD4-9354-CE8BEB415F92}" type="presParOf" srcId="{9FC912D4-7C42-4A4A-BECB-304F3D33901F}" destId="{8A6302D2-6067-4E74-81C4-472B8EE3B23D}" srcOrd="0" destOrd="0" presId="urn:diagrams.loki3.com/BracketList+Icon"/>
    <dgm:cxn modelId="{9888A4BC-E9BB-4369-8232-7F10FEEFA181}" type="presParOf" srcId="{8A6302D2-6067-4E74-81C4-472B8EE3B23D}" destId="{4D591F61-0A18-4747-A59D-5DDBA0992380}" srcOrd="0" destOrd="0" presId="urn:diagrams.loki3.com/BracketList+Icon"/>
    <dgm:cxn modelId="{4D5B3BEF-0576-4EEA-A3FF-A716B5102B89}" type="presParOf" srcId="{8A6302D2-6067-4E74-81C4-472B8EE3B23D}" destId="{24BF6BB5-41A7-4F32-9A3D-37FCB51D32CE}" srcOrd="1" destOrd="0" presId="urn:diagrams.loki3.com/BracketList+Icon"/>
    <dgm:cxn modelId="{E9A92103-BC6B-4A3D-B668-28AFCA0C9CD8}" type="presParOf" srcId="{8A6302D2-6067-4E74-81C4-472B8EE3B23D}" destId="{6322C95F-A2DD-4305-80DB-158214198630}" srcOrd="2" destOrd="0" presId="urn:diagrams.loki3.com/BracketList+Icon"/>
    <dgm:cxn modelId="{62325C06-40F7-413E-B87E-11537AAE715A}" type="presParOf" srcId="{8A6302D2-6067-4E74-81C4-472B8EE3B23D}" destId="{32C9CA9D-0959-4064-AA9E-210EF4F4AA3C}" srcOrd="3" destOrd="0" presId="urn:diagrams.loki3.com/BracketList+Icon"/>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F059696D-89A4-4916-ADAD-4B0FE1B4585E}" type="doc">
      <dgm:prSet loTypeId="urn:microsoft.com/office/officeart/2005/8/layout/hChevron3" loCatId="process" qsTypeId="urn:microsoft.com/office/officeart/2005/8/quickstyle/simple1" qsCatId="simple" csTypeId="urn:microsoft.com/office/officeart/2005/8/colors/accent3_1" csCatId="accent3"/>
      <dgm:spPr/>
      <dgm:t>
        <a:bodyPr/>
        <a:lstStyle/>
        <a:p>
          <a:endParaRPr lang="tr-TR"/>
        </a:p>
      </dgm:t>
    </dgm:pt>
    <dgm:pt modelId="{1FBB39E1-082F-4809-A935-1960E40F6FDA}">
      <dgm:prSet custT="1"/>
      <dgm:spPr/>
      <dgm:t>
        <a:bodyPr/>
        <a:lstStyle/>
        <a:p>
          <a:pPr rtl="0"/>
          <a:r>
            <a:rPr lang="tr-TR" sz="3600" dirty="0" smtClean="0">
              <a:latin typeface="Apple Chancery" panose="03020702040506060504" pitchFamily="66" charset="0"/>
            </a:rPr>
            <a:t>Problem Çözme Yöntemi</a:t>
          </a:r>
          <a:endParaRPr lang="tr-TR" sz="3600" dirty="0">
            <a:latin typeface="Apple Chancery" panose="03020702040506060504" pitchFamily="66" charset="0"/>
          </a:endParaRPr>
        </a:p>
      </dgm:t>
    </dgm:pt>
    <dgm:pt modelId="{BF72DECB-CFB4-49F3-9AEE-48339CC65FD6}" type="parTrans" cxnId="{F166D08C-6C07-428B-9409-81C6AFAC3BA4}">
      <dgm:prSet/>
      <dgm:spPr/>
      <dgm:t>
        <a:bodyPr/>
        <a:lstStyle/>
        <a:p>
          <a:endParaRPr lang="tr-TR"/>
        </a:p>
      </dgm:t>
    </dgm:pt>
    <dgm:pt modelId="{08A2AFAD-E0EA-4B4D-9F0A-651188E894C1}" type="sibTrans" cxnId="{F166D08C-6C07-428B-9409-81C6AFAC3BA4}">
      <dgm:prSet/>
      <dgm:spPr/>
      <dgm:t>
        <a:bodyPr/>
        <a:lstStyle/>
        <a:p>
          <a:endParaRPr lang="tr-TR"/>
        </a:p>
      </dgm:t>
    </dgm:pt>
    <dgm:pt modelId="{2BCF0EB4-884E-48B0-96D6-58CD8C9EFBDD}" type="pres">
      <dgm:prSet presAssocID="{F059696D-89A4-4916-ADAD-4B0FE1B4585E}" presName="Name0" presStyleCnt="0">
        <dgm:presLayoutVars>
          <dgm:dir/>
          <dgm:resizeHandles val="exact"/>
        </dgm:presLayoutVars>
      </dgm:prSet>
      <dgm:spPr/>
      <dgm:t>
        <a:bodyPr/>
        <a:lstStyle/>
        <a:p>
          <a:endParaRPr lang="tr-TR"/>
        </a:p>
      </dgm:t>
    </dgm:pt>
    <dgm:pt modelId="{8BB05401-193E-4B74-A4E9-FC0BA16C6E37}" type="pres">
      <dgm:prSet presAssocID="{1FBB39E1-082F-4809-A935-1960E40F6FDA}" presName="parTxOnly" presStyleLbl="node1" presStyleIdx="0" presStyleCnt="1">
        <dgm:presLayoutVars>
          <dgm:bulletEnabled val="1"/>
        </dgm:presLayoutVars>
      </dgm:prSet>
      <dgm:spPr/>
      <dgm:t>
        <a:bodyPr/>
        <a:lstStyle/>
        <a:p>
          <a:endParaRPr lang="tr-TR"/>
        </a:p>
      </dgm:t>
    </dgm:pt>
  </dgm:ptLst>
  <dgm:cxnLst>
    <dgm:cxn modelId="{ED325AC9-75DA-4134-953A-635B70A73644}" type="presOf" srcId="{F059696D-89A4-4916-ADAD-4B0FE1B4585E}" destId="{2BCF0EB4-884E-48B0-96D6-58CD8C9EFBDD}" srcOrd="0" destOrd="0" presId="urn:microsoft.com/office/officeart/2005/8/layout/hChevron3"/>
    <dgm:cxn modelId="{F166D08C-6C07-428B-9409-81C6AFAC3BA4}" srcId="{F059696D-89A4-4916-ADAD-4B0FE1B4585E}" destId="{1FBB39E1-082F-4809-A935-1960E40F6FDA}" srcOrd="0" destOrd="0" parTransId="{BF72DECB-CFB4-49F3-9AEE-48339CC65FD6}" sibTransId="{08A2AFAD-E0EA-4B4D-9F0A-651188E894C1}"/>
    <dgm:cxn modelId="{31D40245-CF98-4A60-B279-45C040AC9A39}" type="presOf" srcId="{1FBB39E1-082F-4809-A935-1960E40F6FDA}" destId="{8BB05401-193E-4B74-A4E9-FC0BA16C6E37}" srcOrd="0" destOrd="0" presId="urn:microsoft.com/office/officeart/2005/8/layout/hChevron3"/>
    <dgm:cxn modelId="{7D2A3B29-E50C-4C4F-9512-998CC028066F}" type="presParOf" srcId="{2BCF0EB4-884E-48B0-96D6-58CD8C9EFBDD}" destId="{8BB05401-193E-4B74-A4E9-FC0BA16C6E37}" srcOrd="0" destOrd="0" presId="urn:microsoft.com/office/officeart/2005/8/layout/hChevron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AA2D85B3-DB2E-4DD7-A44C-1327A908BDE6}" type="doc">
      <dgm:prSet loTypeId="urn:microsoft.com/office/officeart/2005/8/layout/vList2" loCatId="list" qsTypeId="urn:microsoft.com/office/officeart/2005/8/quickstyle/simple1" qsCatId="simple" csTypeId="urn:microsoft.com/office/officeart/2005/8/colors/accent1_1" csCatId="accent1"/>
      <dgm:spPr/>
      <dgm:t>
        <a:bodyPr/>
        <a:lstStyle/>
        <a:p>
          <a:endParaRPr lang="tr-TR"/>
        </a:p>
      </dgm:t>
    </dgm:pt>
    <dgm:pt modelId="{2B7AF773-6D64-4A85-8C99-A76416CF6CC2}">
      <dgm:prSet/>
      <dgm:spPr/>
      <dgm:t>
        <a:bodyPr/>
        <a:lstStyle/>
        <a:p>
          <a:pPr rtl="0"/>
          <a:r>
            <a:rPr lang="tr-TR" smtClean="0"/>
            <a:t>John Dewey’in problem çözme aşamalarına dayanmakta ve bilimsel araştırma sürecini temel almaktadır.</a:t>
          </a:r>
          <a:endParaRPr lang="tr-TR"/>
        </a:p>
      </dgm:t>
    </dgm:pt>
    <dgm:pt modelId="{D2048128-1A0E-46D8-AAE6-871590308510}" type="parTrans" cxnId="{6AADAF0A-7E92-4752-9F51-00E2B5E7477D}">
      <dgm:prSet/>
      <dgm:spPr/>
      <dgm:t>
        <a:bodyPr/>
        <a:lstStyle/>
        <a:p>
          <a:endParaRPr lang="tr-TR"/>
        </a:p>
      </dgm:t>
    </dgm:pt>
    <dgm:pt modelId="{40763160-4A7B-41EE-8F6A-0F423727CCF6}" type="sibTrans" cxnId="{6AADAF0A-7E92-4752-9F51-00E2B5E7477D}">
      <dgm:prSet/>
      <dgm:spPr/>
      <dgm:t>
        <a:bodyPr/>
        <a:lstStyle/>
        <a:p>
          <a:endParaRPr lang="tr-TR"/>
        </a:p>
      </dgm:t>
    </dgm:pt>
    <dgm:pt modelId="{60863476-648C-43EF-9F15-DF95E5AE38FF}">
      <dgm:prSet/>
      <dgm:spPr/>
      <dgm:t>
        <a:bodyPr/>
        <a:lstStyle/>
        <a:p>
          <a:pPr rtl="0"/>
          <a:r>
            <a:rPr lang="tr-TR" dirty="0" smtClean="0"/>
            <a:t>Üst düzey zihinsel becerileri ve düşünme yollarını gerektirir.</a:t>
          </a:r>
          <a:endParaRPr lang="tr-TR" dirty="0"/>
        </a:p>
      </dgm:t>
    </dgm:pt>
    <dgm:pt modelId="{253EA9A0-A3A0-4B92-871F-3D7BF8790077}" type="parTrans" cxnId="{D8E623C0-5FA4-4AA9-A954-EE2E4F3CA386}">
      <dgm:prSet/>
      <dgm:spPr/>
      <dgm:t>
        <a:bodyPr/>
        <a:lstStyle/>
        <a:p>
          <a:endParaRPr lang="tr-TR"/>
        </a:p>
      </dgm:t>
    </dgm:pt>
    <dgm:pt modelId="{39429E4A-CCB6-4CE7-A7FF-70EAF42C23F5}" type="sibTrans" cxnId="{D8E623C0-5FA4-4AA9-A954-EE2E4F3CA386}">
      <dgm:prSet/>
      <dgm:spPr/>
      <dgm:t>
        <a:bodyPr/>
        <a:lstStyle/>
        <a:p>
          <a:endParaRPr lang="tr-TR"/>
        </a:p>
      </dgm:t>
    </dgm:pt>
    <dgm:pt modelId="{92AA88AB-5263-4BA9-857D-A73AB285858E}">
      <dgm:prSet/>
      <dgm:spPr/>
      <dgm:t>
        <a:bodyPr/>
        <a:lstStyle/>
        <a:p>
          <a:pPr rtl="0"/>
          <a:r>
            <a:rPr lang="tr-TR" smtClean="0"/>
            <a:t>Öğrenci merkezlidir.</a:t>
          </a:r>
          <a:endParaRPr lang="tr-TR"/>
        </a:p>
      </dgm:t>
    </dgm:pt>
    <dgm:pt modelId="{4DE8BAF0-24F1-4A43-AF0D-9D2A65E413CE}" type="parTrans" cxnId="{7E037A82-47DD-4BD6-9663-04C6F513D299}">
      <dgm:prSet/>
      <dgm:spPr/>
      <dgm:t>
        <a:bodyPr/>
        <a:lstStyle/>
        <a:p>
          <a:endParaRPr lang="tr-TR"/>
        </a:p>
      </dgm:t>
    </dgm:pt>
    <dgm:pt modelId="{5998FD08-75D0-4C8C-A1AB-FAF7870BF57F}" type="sibTrans" cxnId="{7E037A82-47DD-4BD6-9663-04C6F513D299}">
      <dgm:prSet/>
      <dgm:spPr/>
      <dgm:t>
        <a:bodyPr/>
        <a:lstStyle/>
        <a:p>
          <a:endParaRPr lang="tr-TR"/>
        </a:p>
      </dgm:t>
    </dgm:pt>
    <dgm:pt modelId="{97931592-B5D2-4BD0-BAF1-A09AF3D3AE9C}">
      <dgm:prSet/>
      <dgm:spPr/>
      <dgm:t>
        <a:bodyPr/>
        <a:lstStyle/>
        <a:p>
          <a:pPr rtl="0"/>
          <a:r>
            <a:rPr lang="tr-TR" smtClean="0"/>
            <a:t>Bireysel yada grupla gerçekleştirilebilir.</a:t>
          </a:r>
          <a:endParaRPr lang="tr-TR"/>
        </a:p>
      </dgm:t>
    </dgm:pt>
    <dgm:pt modelId="{DFAD4376-63DB-413E-A555-5A22E7B26502}" type="parTrans" cxnId="{A8F69C2F-6B8B-4CFB-91D7-2F6130D1A519}">
      <dgm:prSet/>
      <dgm:spPr/>
      <dgm:t>
        <a:bodyPr/>
        <a:lstStyle/>
        <a:p>
          <a:endParaRPr lang="tr-TR"/>
        </a:p>
      </dgm:t>
    </dgm:pt>
    <dgm:pt modelId="{20C74B7B-681F-4B38-9DB4-54C476EF85B3}" type="sibTrans" cxnId="{A8F69C2F-6B8B-4CFB-91D7-2F6130D1A519}">
      <dgm:prSet/>
      <dgm:spPr/>
      <dgm:t>
        <a:bodyPr/>
        <a:lstStyle/>
        <a:p>
          <a:endParaRPr lang="tr-TR"/>
        </a:p>
      </dgm:t>
    </dgm:pt>
    <dgm:pt modelId="{3721F3DF-3195-4492-AD9C-DB13504F9009}" type="pres">
      <dgm:prSet presAssocID="{AA2D85B3-DB2E-4DD7-A44C-1327A908BDE6}" presName="linear" presStyleCnt="0">
        <dgm:presLayoutVars>
          <dgm:animLvl val="lvl"/>
          <dgm:resizeHandles val="exact"/>
        </dgm:presLayoutVars>
      </dgm:prSet>
      <dgm:spPr/>
      <dgm:t>
        <a:bodyPr/>
        <a:lstStyle/>
        <a:p>
          <a:endParaRPr lang="tr-TR"/>
        </a:p>
      </dgm:t>
    </dgm:pt>
    <dgm:pt modelId="{0417FD42-AE45-4D3B-92F4-641C3CA4642F}" type="pres">
      <dgm:prSet presAssocID="{2B7AF773-6D64-4A85-8C99-A76416CF6CC2}" presName="parentText" presStyleLbl="node1" presStyleIdx="0" presStyleCnt="4">
        <dgm:presLayoutVars>
          <dgm:chMax val="0"/>
          <dgm:bulletEnabled val="1"/>
        </dgm:presLayoutVars>
      </dgm:prSet>
      <dgm:spPr/>
      <dgm:t>
        <a:bodyPr/>
        <a:lstStyle/>
        <a:p>
          <a:endParaRPr lang="tr-TR"/>
        </a:p>
      </dgm:t>
    </dgm:pt>
    <dgm:pt modelId="{1AD04CA0-C6B3-4997-A328-E8FB36784F42}" type="pres">
      <dgm:prSet presAssocID="{40763160-4A7B-41EE-8F6A-0F423727CCF6}" presName="spacer" presStyleCnt="0"/>
      <dgm:spPr/>
    </dgm:pt>
    <dgm:pt modelId="{C7B522CE-F8FD-4890-B80F-5C2CBEF08E6A}" type="pres">
      <dgm:prSet presAssocID="{60863476-648C-43EF-9F15-DF95E5AE38FF}" presName="parentText" presStyleLbl="node1" presStyleIdx="1" presStyleCnt="4">
        <dgm:presLayoutVars>
          <dgm:chMax val="0"/>
          <dgm:bulletEnabled val="1"/>
        </dgm:presLayoutVars>
      </dgm:prSet>
      <dgm:spPr/>
      <dgm:t>
        <a:bodyPr/>
        <a:lstStyle/>
        <a:p>
          <a:endParaRPr lang="tr-TR"/>
        </a:p>
      </dgm:t>
    </dgm:pt>
    <dgm:pt modelId="{0EC03C9A-A644-4E9F-B11F-1B2C10637ED1}" type="pres">
      <dgm:prSet presAssocID="{39429E4A-CCB6-4CE7-A7FF-70EAF42C23F5}" presName="spacer" presStyleCnt="0"/>
      <dgm:spPr/>
    </dgm:pt>
    <dgm:pt modelId="{59267C84-BEB2-4873-B772-FD0D2446D010}" type="pres">
      <dgm:prSet presAssocID="{92AA88AB-5263-4BA9-857D-A73AB285858E}" presName="parentText" presStyleLbl="node1" presStyleIdx="2" presStyleCnt="4">
        <dgm:presLayoutVars>
          <dgm:chMax val="0"/>
          <dgm:bulletEnabled val="1"/>
        </dgm:presLayoutVars>
      </dgm:prSet>
      <dgm:spPr/>
      <dgm:t>
        <a:bodyPr/>
        <a:lstStyle/>
        <a:p>
          <a:endParaRPr lang="tr-TR"/>
        </a:p>
      </dgm:t>
    </dgm:pt>
    <dgm:pt modelId="{8FE1166C-D7A4-4BF3-8696-9D93DC8AF93F}" type="pres">
      <dgm:prSet presAssocID="{5998FD08-75D0-4C8C-A1AB-FAF7870BF57F}" presName="spacer" presStyleCnt="0"/>
      <dgm:spPr/>
    </dgm:pt>
    <dgm:pt modelId="{B3A5BC60-432B-4D02-BF73-7108DED98525}" type="pres">
      <dgm:prSet presAssocID="{97931592-B5D2-4BD0-BAF1-A09AF3D3AE9C}" presName="parentText" presStyleLbl="node1" presStyleIdx="3" presStyleCnt="4">
        <dgm:presLayoutVars>
          <dgm:chMax val="0"/>
          <dgm:bulletEnabled val="1"/>
        </dgm:presLayoutVars>
      </dgm:prSet>
      <dgm:spPr/>
      <dgm:t>
        <a:bodyPr/>
        <a:lstStyle/>
        <a:p>
          <a:endParaRPr lang="tr-TR"/>
        </a:p>
      </dgm:t>
    </dgm:pt>
  </dgm:ptLst>
  <dgm:cxnLst>
    <dgm:cxn modelId="{C2D35D83-E7EC-407D-A66E-C7188C42C05D}" type="presOf" srcId="{AA2D85B3-DB2E-4DD7-A44C-1327A908BDE6}" destId="{3721F3DF-3195-4492-AD9C-DB13504F9009}" srcOrd="0" destOrd="0" presId="urn:microsoft.com/office/officeart/2005/8/layout/vList2"/>
    <dgm:cxn modelId="{DEC78069-782F-4BA9-912E-2C8C39C2C5B7}" type="presOf" srcId="{60863476-648C-43EF-9F15-DF95E5AE38FF}" destId="{C7B522CE-F8FD-4890-B80F-5C2CBEF08E6A}" srcOrd="0" destOrd="0" presId="urn:microsoft.com/office/officeart/2005/8/layout/vList2"/>
    <dgm:cxn modelId="{A37D618C-CAD7-4F83-A86F-734094728555}" type="presOf" srcId="{2B7AF773-6D64-4A85-8C99-A76416CF6CC2}" destId="{0417FD42-AE45-4D3B-92F4-641C3CA4642F}" srcOrd="0" destOrd="0" presId="urn:microsoft.com/office/officeart/2005/8/layout/vList2"/>
    <dgm:cxn modelId="{6AADAF0A-7E92-4752-9F51-00E2B5E7477D}" srcId="{AA2D85B3-DB2E-4DD7-A44C-1327A908BDE6}" destId="{2B7AF773-6D64-4A85-8C99-A76416CF6CC2}" srcOrd="0" destOrd="0" parTransId="{D2048128-1A0E-46D8-AAE6-871590308510}" sibTransId="{40763160-4A7B-41EE-8F6A-0F423727CCF6}"/>
    <dgm:cxn modelId="{EBB3DD3F-93F0-4720-AB3B-B6EA0934A997}" type="presOf" srcId="{92AA88AB-5263-4BA9-857D-A73AB285858E}" destId="{59267C84-BEB2-4873-B772-FD0D2446D010}" srcOrd="0" destOrd="0" presId="urn:microsoft.com/office/officeart/2005/8/layout/vList2"/>
    <dgm:cxn modelId="{28DE4F07-7BC8-462E-B305-B602F8FD16A4}" type="presOf" srcId="{97931592-B5D2-4BD0-BAF1-A09AF3D3AE9C}" destId="{B3A5BC60-432B-4D02-BF73-7108DED98525}" srcOrd="0" destOrd="0" presId="urn:microsoft.com/office/officeart/2005/8/layout/vList2"/>
    <dgm:cxn modelId="{A8F69C2F-6B8B-4CFB-91D7-2F6130D1A519}" srcId="{AA2D85B3-DB2E-4DD7-A44C-1327A908BDE6}" destId="{97931592-B5D2-4BD0-BAF1-A09AF3D3AE9C}" srcOrd="3" destOrd="0" parTransId="{DFAD4376-63DB-413E-A555-5A22E7B26502}" sibTransId="{20C74B7B-681F-4B38-9DB4-54C476EF85B3}"/>
    <dgm:cxn modelId="{D8E623C0-5FA4-4AA9-A954-EE2E4F3CA386}" srcId="{AA2D85B3-DB2E-4DD7-A44C-1327A908BDE6}" destId="{60863476-648C-43EF-9F15-DF95E5AE38FF}" srcOrd="1" destOrd="0" parTransId="{253EA9A0-A3A0-4B92-871F-3D7BF8790077}" sibTransId="{39429E4A-CCB6-4CE7-A7FF-70EAF42C23F5}"/>
    <dgm:cxn modelId="{7E037A82-47DD-4BD6-9663-04C6F513D299}" srcId="{AA2D85B3-DB2E-4DD7-A44C-1327A908BDE6}" destId="{92AA88AB-5263-4BA9-857D-A73AB285858E}" srcOrd="2" destOrd="0" parTransId="{4DE8BAF0-24F1-4A43-AF0D-9D2A65E413CE}" sibTransId="{5998FD08-75D0-4C8C-A1AB-FAF7870BF57F}"/>
    <dgm:cxn modelId="{3552942E-A058-41C1-8B31-B3519D8E0D7B}" type="presParOf" srcId="{3721F3DF-3195-4492-AD9C-DB13504F9009}" destId="{0417FD42-AE45-4D3B-92F4-641C3CA4642F}" srcOrd="0" destOrd="0" presId="urn:microsoft.com/office/officeart/2005/8/layout/vList2"/>
    <dgm:cxn modelId="{E0851B93-F9A7-4CB5-AA56-8C40ACEA08A1}" type="presParOf" srcId="{3721F3DF-3195-4492-AD9C-DB13504F9009}" destId="{1AD04CA0-C6B3-4997-A328-E8FB36784F42}" srcOrd="1" destOrd="0" presId="urn:microsoft.com/office/officeart/2005/8/layout/vList2"/>
    <dgm:cxn modelId="{609B2431-9089-4130-B982-AC005EDE8E1A}" type="presParOf" srcId="{3721F3DF-3195-4492-AD9C-DB13504F9009}" destId="{C7B522CE-F8FD-4890-B80F-5C2CBEF08E6A}" srcOrd="2" destOrd="0" presId="urn:microsoft.com/office/officeart/2005/8/layout/vList2"/>
    <dgm:cxn modelId="{ECAD75EE-1A14-4D1F-8388-9F93655D4055}" type="presParOf" srcId="{3721F3DF-3195-4492-AD9C-DB13504F9009}" destId="{0EC03C9A-A644-4E9F-B11F-1B2C10637ED1}" srcOrd="3" destOrd="0" presId="urn:microsoft.com/office/officeart/2005/8/layout/vList2"/>
    <dgm:cxn modelId="{70249828-27EA-4151-B16D-C75283E7C30E}" type="presParOf" srcId="{3721F3DF-3195-4492-AD9C-DB13504F9009}" destId="{59267C84-BEB2-4873-B772-FD0D2446D010}" srcOrd="4" destOrd="0" presId="urn:microsoft.com/office/officeart/2005/8/layout/vList2"/>
    <dgm:cxn modelId="{D14FB800-E603-4054-8761-0C5DFAB9D5B3}" type="presParOf" srcId="{3721F3DF-3195-4492-AD9C-DB13504F9009}" destId="{8FE1166C-D7A4-4BF3-8696-9D93DC8AF93F}" srcOrd="5" destOrd="0" presId="urn:microsoft.com/office/officeart/2005/8/layout/vList2"/>
    <dgm:cxn modelId="{BF49A0B9-85C1-4061-85A2-8A0B9B5E6851}" type="presParOf" srcId="{3721F3DF-3195-4492-AD9C-DB13504F9009}" destId="{B3A5BC60-432B-4D02-BF73-7108DED98525}" srcOrd="6"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5219C0BD-F20C-4417-A8C3-38C30E5CD67D}" type="doc">
      <dgm:prSet loTypeId="urn:microsoft.com/office/officeart/2005/8/layout/hList1" loCatId="list" qsTypeId="urn:microsoft.com/office/officeart/2005/8/quickstyle/simple1" qsCatId="simple" csTypeId="urn:microsoft.com/office/officeart/2005/8/colors/accent5_1" csCatId="accent5"/>
      <dgm:spPr/>
      <dgm:t>
        <a:bodyPr/>
        <a:lstStyle/>
        <a:p>
          <a:endParaRPr lang="tr-TR"/>
        </a:p>
      </dgm:t>
    </dgm:pt>
    <dgm:pt modelId="{62427AEA-BFE5-41EA-B310-0C5015A2257C}">
      <dgm:prSet custT="1"/>
      <dgm:spPr/>
      <dgm:t>
        <a:bodyPr/>
        <a:lstStyle/>
        <a:p>
          <a:pPr rtl="0"/>
          <a:r>
            <a:rPr lang="tr-TR" sz="3600" dirty="0" smtClean="0">
              <a:latin typeface="Apple Chancery" panose="03020702040506060504" pitchFamily="66" charset="0"/>
            </a:rPr>
            <a:t>Avantajları</a:t>
          </a:r>
          <a:endParaRPr lang="tr-TR" sz="3600" dirty="0">
            <a:latin typeface="Apple Chancery" panose="03020702040506060504" pitchFamily="66" charset="0"/>
          </a:endParaRPr>
        </a:p>
      </dgm:t>
    </dgm:pt>
    <dgm:pt modelId="{ADDECD7B-AB1C-4E77-9E3F-58BEB7894E4C}" type="parTrans" cxnId="{5711AD8B-230A-46F0-824C-1676C0FAB1A8}">
      <dgm:prSet/>
      <dgm:spPr/>
      <dgm:t>
        <a:bodyPr/>
        <a:lstStyle/>
        <a:p>
          <a:endParaRPr lang="tr-TR"/>
        </a:p>
      </dgm:t>
    </dgm:pt>
    <dgm:pt modelId="{F57A026A-2C47-4623-9D13-F55B7FBFE791}" type="sibTrans" cxnId="{5711AD8B-230A-46F0-824C-1676C0FAB1A8}">
      <dgm:prSet/>
      <dgm:spPr/>
      <dgm:t>
        <a:bodyPr/>
        <a:lstStyle/>
        <a:p>
          <a:endParaRPr lang="tr-TR"/>
        </a:p>
      </dgm:t>
    </dgm:pt>
    <dgm:pt modelId="{C5184DA1-2941-4FC9-AFF9-5ECDF0B3EFE7}">
      <dgm:prSet/>
      <dgm:spPr/>
      <dgm:t>
        <a:bodyPr/>
        <a:lstStyle/>
        <a:p>
          <a:pPr rtl="0"/>
          <a:r>
            <a:rPr lang="tr-TR" smtClean="0"/>
            <a:t>Kalıcı izli öğrenmeler sağlar.</a:t>
          </a:r>
          <a:endParaRPr lang="tr-TR"/>
        </a:p>
      </dgm:t>
    </dgm:pt>
    <dgm:pt modelId="{0454E0EB-CEB9-484D-932F-0F67A967E6BE}" type="parTrans" cxnId="{00CB0BD6-7714-4442-8EA0-17241F093C2A}">
      <dgm:prSet/>
      <dgm:spPr/>
      <dgm:t>
        <a:bodyPr/>
        <a:lstStyle/>
        <a:p>
          <a:endParaRPr lang="tr-TR"/>
        </a:p>
      </dgm:t>
    </dgm:pt>
    <dgm:pt modelId="{71757EEE-A328-410B-A09E-D3D4C71338A0}" type="sibTrans" cxnId="{00CB0BD6-7714-4442-8EA0-17241F093C2A}">
      <dgm:prSet/>
      <dgm:spPr/>
      <dgm:t>
        <a:bodyPr/>
        <a:lstStyle/>
        <a:p>
          <a:endParaRPr lang="tr-TR"/>
        </a:p>
      </dgm:t>
    </dgm:pt>
    <dgm:pt modelId="{FEAF05D1-5565-441A-B232-1F18EE97010E}">
      <dgm:prSet/>
      <dgm:spPr/>
      <dgm:t>
        <a:bodyPr/>
        <a:lstStyle/>
        <a:p>
          <a:pPr rtl="0"/>
          <a:r>
            <a:rPr lang="tr-TR" smtClean="0"/>
            <a:t>Bilimsel düşünme yeteneği ve bilimsel tutum kazandırır.</a:t>
          </a:r>
          <a:endParaRPr lang="tr-TR"/>
        </a:p>
      </dgm:t>
    </dgm:pt>
    <dgm:pt modelId="{8E6E1F93-C473-4489-B293-F762F7569F35}" type="parTrans" cxnId="{102836E6-500B-4C6F-84B6-E608B84AB406}">
      <dgm:prSet/>
      <dgm:spPr/>
      <dgm:t>
        <a:bodyPr/>
        <a:lstStyle/>
        <a:p>
          <a:endParaRPr lang="tr-TR"/>
        </a:p>
      </dgm:t>
    </dgm:pt>
    <dgm:pt modelId="{DBF79045-0EEE-4EFA-AAF5-32D794A6E2D7}" type="sibTrans" cxnId="{102836E6-500B-4C6F-84B6-E608B84AB406}">
      <dgm:prSet/>
      <dgm:spPr/>
      <dgm:t>
        <a:bodyPr/>
        <a:lstStyle/>
        <a:p>
          <a:endParaRPr lang="tr-TR"/>
        </a:p>
      </dgm:t>
    </dgm:pt>
    <dgm:pt modelId="{40C20DDB-4194-41C1-B566-9983C0A773F2}">
      <dgm:prSet/>
      <dgm:spPr/>
      <dgm:t>
        <a:bodyPr/>
        <a:lstStyle/>
        <a:p>
          <a:pPr rtl="0"/>
          <a:r>
            <a:rPr lang="tr-TR" smtClean="0"/>
            <a:t>Bağımsız çalışma ve üst düzey düşünme yeteneğini geliştirir.</a:t>
          </a:r>
          <a:endParaRPr lang="tr-TR"/>
        </a:p>
      </dgm:t>
    </dgm:pt>
    <dgm:pt modelId="{EC724610-A15D-4A5E-9EF8-83FDAB8FB512}" type="parTrans" cxnId="{E061AD2B-52CF-4458-AD1D-E8F2E7A149D8}">
      <dgm:prSet/>
      <dgm:spPr/>
      <dgm:t>
        <a:bodyPr/>
        <a:lstStyle/>
        <a:p>
          <a:endParaRPr lang="tr-TR"/>
        </a:p>
      </dgm:t>
    </dgm:pt>
    <dgm:pt modelId="{4C454ED0-E9B5-4D53-8BDA-6294A9AD4DAA}" type="sibTrans" cxnId="{E061AD2B-52CF-4458-AD1D-E8F2E7A149D8}">
      <dgm:prSet/>
      <dgm:spPr/>
      <dgm:t>
        <a:bodyPr/>
        <a:lstStyle/>
        <a:p>
          <a:endParaRPr lang="tr-TR"/>
        </a:p>
      </dgm:t>
    </dgm:pt>
    <dgm:pt modelId="{20C817D0-260B-47FD-8803-1855648ED522}">
      <dgm:prSet/>
      <dgm:spPr/>
      <dgm:t>
        <a:bodyPr/>
        <a:lstStyle/>
        <a:p>
          <a:pPr rtl="0"/>
          <a:r>
            <a:rPr lang="tr-TR" smtClean="0"/>
            <a:t>Eleştirel düşünme ve karar verme becerisi kazandırır.</a:t>
          </a:r>
          <a:endParaRPr lang="tr-TR"/>
        </a:p>
      </dgm:t>
    </dgm:pt>
    <dgm:pt modelId="{1C172E01-86C6-48C9-BC4B-F86AC90E9570}" type="parTrans" cxnId="{46427B9E-7B63-427B-A885-AAB3D0033CB1}">
      <dgm:prSet/>
      <dgm:spPr/>
      <dgm:t>
        <a:bodyPr/>
        <a:lstStyle/>
        <a:p>
          <a:endParaRPr lang="tr-TR"/>
        </a:p>
      </dgm:t>
    </dgm:pt>
    <dgm:pt modelId="{4DA060EC-1783-4169-AAFA-F4161A813305}" type="sibTrans" cxnId="{46427B9E-7B63-427B-A885-AAB3D0033CB1}">
      <dgm:prSet/>
      <dgm:spPr/>
      <dgm:t>
        <a:bodyPr/>
        <a:lstStyle/>
        <a:p>
          <a:endParaRPr lang="tr-TR"/>
        </a:p>
      </dgm:t>
    </dgm:pt>
    <dgm:pt modelId="{4CD16302-8CE7-492C-BA65-DC18757EEB50}" type="pres">
      <dgm:prSet presAssocID="{5219C0BD-F20C-4417-A8C3-38C30E5CD67D}" presName="Name0" presStyleCnt="0">
        <dgm:presLayoutVars>
          <dgm:dir/>
          <dgm:animLvl val="lvl"/>
          <dgm:resizeHandles val="exact"/>
        </dgm:presLayoutVars>
      </dgm:prSet>
      <dgm:spPr/>
      <dgm:t>
        <a:bodyPr/>
        <a:lstStyle/>
        <a:p>
          <a:endParaRPr lang="tr-TR"/>
        </a:p>
      </dgm:t>
    </dgm:pt>
    <dgm:pt modelId="{384C7DEB-2B89-4463-B888-832E76247863}" type="pres">
      <dgm:prSet presAssocID="{62427AEA-BFE5-41EA-B310-0C5015A2257C}" presName="composite" presStyleCnt="0"/>
      <dgm:spPr/>
    </dgm:pt>
    <dgm:pt modelId="{AFE4DDE7-BC52-4495-9702-424C0AC45040}" type="pres">
      <dgm:prSet presAssocID="{62427AEA-BFE5-41EA-B310-0C5015A2257C}" presName="parTx" presStyleLbl="alignNode1" presStyleIdx="0" presStyleCnt="1">
        <dgm:presLayoutVars>
          <dgm:chMax val="0"/>
          <dgm:chPref val="0"/>
          <dgm:bulletEnabled val="1"/>
        </dgm:presLayoutVars>
      </dgm:prSet>
      <dgm:spPr/>
      <dgm:t>
        <a:bodyPr/>
        <a:lstStyle/>
        <a:p>
          <a:endParaRPr lang="tr-TR"/>
        </a:p>
      </dgm:t>
    </dgm:pt>
    <dgm:pt modelId="{A41301BF-B167-4FDF-9EC9-053E126D348E}" type="pres">
      <dgm:prSet presAssocID="{62427AEA-BFE5-41EA-B310-0C5015A2257C}" presName="desTx" presStyleLbl="alignAccFollowNode1" presStyleIdx="0" presStyleCnt="1">
        <dgm:presLayoutVars>
          <dgm:bulletEnabled val="1"/>
        </dgm:presLayoutVars>
      </dgm:prSet>
      <dgm:spPr/>
      <dgm:t>
        <a:bodyPr/>
        <a:lstStyle/>
        <a:p>
          <a:endParaRPr lang="tr-TR"/>
        </a:p>
      </dgm:t>
    </dgm:pt>
  </dgm:ptLst>
  <dgm:cxnLst>
    <dgm:cxn modelId="{5A1CA2FE-B42C-49AF-81DD-FD865264A4A3}" type="presOf" srcId="{40C20DDB-4194-41C1-B566-9983C0A773F2}" destId="{A41301BF-B167-4FDF-9EC9-053E126D348E}" srcOrd="0" destOrd="2" presId="urn:microsoft.com/office/officeart/2005/8/layout/hList1"/>
    <dgm:cxn modelId="{102836E6-500B-4C6F-84B6-E608B84AB406}" srcId="{62427AEA-BFE5-41EA-B310-0C5015A2257C}" destId="{FEAF05D1-5565-441A-B232-1F18EE97010E}" srcOrd="1" destOrd="0" parTransId="{8E6E1F93-C473-4489-B293-F762F7569F35}" sibTransId="{DBF79045-0EEE-4EFA-AAF5-32D794A6E2D7}"/>
    <dgm:cxn modelId="{1C3FAEF9-6474-4A2D-98BF-FE9EBB8A4ACA}" type="presOf" srcId="{20C817D0-260B-47FD-8803-1855648ED522}" destId="{A41301BF-B167-4FDF-9EC9-053E126D348E}" srcOrd="0" destOrd="3" presId="urn:microsoft.com/office/officeart/2005/8/layout/hList1"/>
    <dgm:cxn modelId="{F402D763-BFE9-4F64-BAE1-07CC5AFA9F89}" type="presOf" srcId="{5219C0BD-F20C-4417-A8C3-38C30E5CD67D}" destId="{4CD16302-8CE7-492C-BA65-DC18757EEB50}" srcOrd="0" destOrd="0" presId="urn:microsoft.com/office/officeart/2005/8/layout/hList1"/>
    <dgm:cxn modelId="{46427B9E-7B63-427B-A885-AAB3D0033CB1}" srcId="{62427AEA-BFE5-41EA-B310-0C5015A2257C}" destId="{20C817D0-260B-47FD-8803-1855648ED522}" srcOrd="3" destOrd="0" parTransId="{1C172E01-86C6-48C9-BC4B-F86AC90E9570}" sibTransId="{4DA060EC-1783-4169-AAFA-F4161A813305}"/>
    <dgm:cxn modelId="{4C38131D-7D18-4B4B-818C-104D6FD2B8AA}" type="presOf" srcId="{C5184DA1-2941-4FC9-AFF9-5ECDF0B3EFE7}" destId="{A41301BF-B167-4FDF-9EC9-053E126D348E}" srcOrd="0" destOrd="0" presId="urn:microsoft.com/office/officeart/2005/8/layout/hList1"/>
    <dgm:cxn modelId="{00CB0BD6-7714-4442-8EA0-17241F093C2A}" srcId="{62427AEA-BFE5-41EA-B310-0C5015A2257C}" destId="{C5184DA1-2941-4FC9-AFF9-5ECDF0B3EFE7}" srcOrd="0" destOrd="0" parTransId="{0454E0EB-CEB9-484D-932F-0F67A967E6BE}" sibTransId="{71757EEE-A328-410B-A09E-D3D4C71338A0}"/>
    <dgm:cxn modelId="{F0336320-E5A5-4A43-BC0D-929765EAEAB9}" type="presOf" srcId="{FEAF05D1-5565-441A-B232-1F18EE97010E}" destId="{A41301BF-B167-4FDF-9EC9-053E126D348E}" srcOrd="0" destOrd="1" presId="urn:microsoft.com/office/officeart/2005/8/layout/hList1"/>
    <dgm:cxn modelId="{41016FAE-E03E-42E3-94FD-A942449B0B16}" type="presOf" srcId="{62427AEA-BFE5-41EA-B310-0C5015A2257C}" destId="{AFE4DDE7-BC52-4495-9702-424C0AC45040}" srcOrd="0" destOrd="0" presId="urn:microsoft.com/office/officeart/2005/8/layout/hList1"/>
    <dgm:cxn modelId="{5711AD8B-230A-46F0-824C-1676C0FAB1A8}" srcId="{5219C0BD-F20C-4417-A8C3-38C30E5CD67D}" destId="{62427AEA-BFE5-41EA-B310-0C5015A2257C}" srcOrd="0" destOrd="0" parTransId="{ADDECD7B-AB1C-4E77-9E3F-58BEB7894E4C}" sibTransId="{F57A026A-2C47-4623-9D13-F55B7FBFE791}"/>
    <dgm:cxn modelId="{E061AD2B-52CF-4458-AD1D-E8F2E7A149D8}" srcId="{62427AEA-BFE5-41EA-B310-0C5015A2257C}" destId="{40C20DDB-4194-41C1-B566-9983C0A773F2}" srcOrd="2" destOrd="0" parTransId="{EC724610-A15D-4A5E-9EF8-83FDAB8FB512}" sibTransId="{4C454ED0-E9B5-4D53-8BDA-6294A9AD4DAA}"/>
    <dgm:cxn modelId="{97EED354-6F22-44CC-A8E4-587310B9C51C}" type="presParOf" srcId="{4CD16302-8CE7-492C-BA65-DC18757EEB50}" destId="{384C7DEB-2B89-4463-B888-832E76247863}" srcOrd="0" destOrd="0" presId="urn:microsoft.com/office/officeart/2005/8/layout/hList1"/>
    <dgm:cxn modelId="{8B649F09-0130-4032-81F0-8A6F164B0A6B}" type="presParOf" srcId="{384C7DEB-2B89-4463-B888-832E76247863}" destId="{AFE4DDE7-BC52-4495-9702-424C0AC45040}" srcOrd="0" destOrd="0" presId="urn:microsoft.com/office/officeart/2005/8/layout/hList1"/>
    <dgm:cxn modelId="{F3CA4DFB-EC94-45F6-A573-751040BCD2AA}" type="presParOf" srcId="{384C7DEB-2B89-4463-B888-832E76247863}" destId="{A41301BF-B167-4FDF-9EC9-053E126D348E}"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F6EF07BB-A376-48C6-B2A1-890561DF1B73}" type="doc">
      <dgm:prSet loTypeId="urn:diagrams.loki3.com/BracketList+Icon" loCatId="list" qsTypeId="urn:microsoft.com/office/officeart/2005/8/quickstyle/simple1" qsCatId="simple" csTypeId="urn:microsoft.com/office/officeart/2005/8/colors/accent2_1" csCatId="accent2" phldr="1"/>
      <dgm:spPr/>
      <dgm:t>
        <a:bodyPr/>
        <a:lstStyle/>
        <a:p>
          <a:endParaRPr lang="tr-TR"/>
        </a:p>
      </dgm:t>
    </dgm:pt>
    <dgm:pt modelId="{6DF50BFC-4F98-4DCA-AE76-4E0FD03FE7F9}">
      <dgm:prSet custT="1"/>
      <dgm:spPr/>
      <dgm:t>
        <a:bodyPr vert="vert270"/>
        <a:lstStyle/>
        <a:p>
          <a:pPr algn="l" rtl="0"/>
          <a:r>
            <a:rPr lang="tr-TR" sz="4000" dirty="0" smtClean="0">
              <a:latin typeface="Apple Chancery" panose="03020702040506060504" pitchFamily="66" charset="0"/>
            </a:rPr>
            <a:t>Sınırlılıkları </a:t>
          </a:r>
          <a:endParaRPr lang="tr-TR" sz="4000" dirty="0">
            <a:latin typeface="Apple Chancery" panose="03020702040506060504" pitchFamily="66" charset="0"/>
          </a:endParaRPr>
        </a:p>
      </dgm:t>
    </dgm:pt>
    <dgm:pt modelId="{84ABB302-A797-44FF-95AB-82C48D6109F1}" type="parTrans" cxnId="{92AD6EA4-F888-46D0-9442-7D46FC62D563}">
      <dgm:prSet/>
      <dgm:spPr/>
      <dgm:t>
        <a:bodyPr/>
        <a:lstStyle/>
        <a:p>
          <a:endParaRPr lang="tr-TR"/>
        </a:p>
      </dgm:t>
    </dgm:pt>
    <dgm:pt modelId="{BADD9880-B04F-4FA2-BCAD-808C69C2AA16}" type="sibTrans" cxnId="{92AD6EA4-F888-46D0-9442-7D46FC62D563}">
      <dgm:prSet/>
      <dgm:spPr/>
      <dgm:t>
        <a:bodyPr/>
        <a:lstStyle/>
        <a:p>
          <a:endParaRPr lang="tr-TR"/>
        </a:p>
      </dgm:t>
    </dgm:pt>
    <dgm:pt modelId="{6063CC5D-B599-4BBF-A3FF-43392B508CA2}">
      <dgm:prSet custT="1"/>
      <dgm:spPr/>
      <dgm:t>
        <a:bodyPr/>
        <a:lstStyle/>
        <a:p>
          <a:pPr rtl="0"/>
          <a:r>
            <a:rPr lang="tr-TR" sz="3200" smtClean="0"/>
            <a:t>Her disiplin alanında uygulanamaz.</a:t>
          </a:r>
          <a:endParaRPr lang="tr-TR" sz="3200"/>
        </a:p>
      </dgm:t>
    </dgm:pt>
    <dgm:pt modelId="{193BF422-19D6-4D14-B4F8-4788DA0FE3CF}" type="parTrans" cxnId="{1979AD20-5B7B-413B-9B9A-C588D6CA506F}">
      <dgm:prSet/>
      <dgm:spPr/>
      <dgm:t>
        <a:bodyPr/>
        <a:lstStyle/>
        <a:p>
          <a:endParaRPr lang="tr-TR"/>
        </a:p>
      </dgm:t>
    </dgm:pt>
    <dgm:pt modelId="{8D3B78A2-2D11-488B-9771-0D74388F358E}" type="sibTrans" cxnId="{1979AD20-5B7B-413B-9B9A-C588D6CA506F}">
      <dgm:prSet/>
      <dgm:spPr/>
      <dgm:t>
        <a:bodyPr/>
        <a:lstStyle/>
        <a:p>
          <a:endParaRPr lang="tr-TR"/>
        </a:p>
      </dgm:t>
    </dgm:pt>
    <dgm:pt modelId="{587A6A28-2DA6-4622-A2C8-4F71F376108E}">
      <dgm:prSet custT="1"/>
      <dgm:spPr/>
      <dgm:t>
        <a:bodyPr/>
        <a:lstStyle/>
        <a:p>
          <a:pPr rtl="0"/>
          <a:r>
            <a:rPr lang="tr-TR" sz="3200" dirty="0" smtClean="0"/>
            <a:t>Planlama, uygulama ve değerlendirme süreci zaman gerektirir.</a:t>
          </a:r>
          <a:endParaRPr lang="tr-TR" sz="3200" dirty="0"/>
        </a:p>
      </dgm:t>
    </dgm:pt>
    <dgm:pt modelId="{38557873-347D-49B3-8F52-BEAED7DEE390}" type="parTrans" cxnId="{DDC1E454-1878-4A07-8B33-58242ECA85BD}">
      <dgm:prSet/>
      <dgm:spPr/>
      <dgm:t>
        <a:bodyPr/>
        <a:lstStyle/>
        <a:p>
          <a:endParaRPr lang="tr-TR"/>
        </a:p>
      </dgm:t>
    </dgm:pt>
    <dgm:pt modelId="{3B5636CF-F901-4D50-A628-6ED4D93FDEE2}" type="sibTrans" cxnId="{DDC1E454-1878-4A07-8B33-58242ECA85BD}">
      <dgm:prSet/>
      <dgm:spPr/>
      <dgm:t>
        <a:bodyPr/>
        <a:lstStyle/>
        <a:p>
          <a:endParaRPr lang="tr-TR"/>
        </a:p>
      </dgm:t>
    </dgm:pt>
    <dgm:pt modelId="{E5AF95C3-E14A-40DB-9080-033A13B1AA45}">
      <dgm:prSet custT="1"/>
      <dgm:spPr/>
      <dgm:t>
        <a:bodyPr/>
        <a:lstStyle/>
        <a:p>
          <a:pPr rtl="0"/>
          <a:r>
            <a:rPr lang="tr-TR" sz="3200" dirty="0" smtClean="0"/>
            <a:t>Uzun zaman gerektirir.</a:t>
          </a:r>
          <a:endParaRPr lang="tr-TR" sz="3200" dirty="0"/>
        </a:p>
      </dgm:t>
    </dgm:pt>
    <dgm:pt modelId="{DC5CD594-94A6-434E-9ABC-8FAB7B913477}" type="parTrans" cxnId="{36EAEC27-E8AE-4CAC-90D5-6277DFFC1885}">
      <dgm:prSet/>
      <dgm:spPr/>
      <dgm:t>
        <a:bodyPr/>
        <a:lstStyle/>
        <a:p>
          <a:endParaRPr lang="tr-TR"/>
        </a:p>
      </dgm:t>
    </dgm:pt>
    <dgm:pt modelId="{4A85240F-3FE0-47C6-9E28-353CF4401D67}" type="sibTrans" cxnId="{36EAEC27-E8AE-4CAC-90D5-6277DFFC1885}">
      <dgm:prSet/>
      <dgm:spPr/>
      <dgm:t>
        <a:bodyPr/>
        <a:lstStyle/>
        <a:p>
          <a:endParaRPr lang="tr-TR"/>
        </a:p>
      </dgm:t>
    </dgm:pt>
    <dgm:pt modelId="{D7867E5B-5519-43E1-B353-943988C2FF07}">
      <dgm:prSet custT="1"/>
      <dgm:spPr/>
      <dgm:t>
        <a:bodyPr/>
        <a:lstStyle/>
        <a:p>
          <a:pPr rtl="0"/>
          <a:r>
            <a:rPr lang="tr-TR" sz="3200" dirty="0" smtClean="0"/>
            <a:t>Problemi çözmek için gerekli materyal ve kaynaklara ulaşmak her zaman mümkün olmayabilir.</a:t>
          </a:r>
          <a:endParaRPr lang="tr-TR" sz="3200" dirty="0"/>
        </a:p>
      </dgm:t>
    </dgm:pt>
    <dgm:pt modelId="{D2250F6D-CFF8-4BB2-995E-349145EF987D}" type="parTrans" cxnId="{F0A59303-FD1F-45AE-A0ED-98FE53E6F6AC}">
      <dgm:prSet/>
      <dgm:spPr/>
      <dgm:t>
        <a:bodyPr/>
        <a:lstStyle/>
        <a:p>
          <a:endParaRPr lang="tr-TR"/>
        </a:p>
      </dgm:t>
    </dgm:pt>
    <dgm:pt modelId="{ADA56B0C-AD99-4FA5-B674-331A1EAE1F49}" type="sibTrans" cxnId="{F0A59303-FD1F-45AE-A0ED-98FE53E6F6AC}">
      <dgm:prSet/>
      <dgm:spPr/>
      <dgm:t>
        <a:bodyPr/>
        <a:lstStyle/>
        <a:p>
          <a:endParaRPr lang="tr-TR"/>
        </a:p>
      </dgm:t>
    </dgm:pt>
    <dgm:pt modelId="{897F6FB1-29F3-44A7-B365-2BD2DF49D34A}" type="pres">
      <dgm:prSet presAssocID="{F6EF07BB-A376-48C6-B2A1-890561DF1B73}" presName="Name0" presStyleCnt="0">
        <dgm:presLayoutVars>
          <dgm:dir/>
          <dgm:animLvl val="lvl"/>
          <dgm:resizeHandles val="exact"/>
        </dgm:presLayoutVars>
      </dgm:prSet>
      <dgm:spPr/>
      <dgm:t>
        <a:bodyPr/>
        <a:lstStyle/>
        <a:p>
          <a:endParaRPr lang="tr-TR"/>
        </a:p>
      </dgm:t>
    </dgm:pt>
    <dgm:pt modelId="{1F6000A6-23CC-42DA-B6BF-40580BC64409}" type="pres">
      <dgm:prSet presAssocID="{6DF50BFC-4F98-4DCA-AE76-4E0FD03FE7F9}" presName="linNode" presStyleCnt="0"/>
      <dgm:spPr/>
    </dgm:pt>
    <dgm:pt modelId="{13B75ED2-D322-49C6-80DA-732B38AEBAEF}" type="pres">
      <dgm:prSet presAssocID="{6DF50BFC-4F98-4DCA-AE76-4E0FD03FE7F9}" presName="parTx" presStyleLbl="revTx" presStyleIdx="0" presStyleCnt="1" custScaleY="641559">
        <dgm:presLayoutVars>
          <dgm:chMax val="1"/>
          <dgm:bulletEnabled val="1"/>
        </dgm:presLayoutVars>
      </dgm:prSet>
      <dgm:spPr/>
      <dgm:t>
        <a:bodyPr/>
        <a:lstStyle/>
        <a:p>
          <a:endParaRPr lang="tr-TR"/>
        </a:p>
      </dgm:t>
    </dgm:pt>
    <dgm:pt modelId="{54CF0679-44B1-4B9D-A4ED-ED3CFC44BFD2}" type="pres">
      <dgm:prSet presAssocID="{6DF50BFC-4F98-4DCA-AE76-4E0FD03FE7F9}" presName="bracket" presStyleLbl="parChTrans1D1" presStyleIdx="0" presStyleCnt="1"/>
      <dgm:spPr/>
    </dgm:pt>
    <dgm:pt modelId="{B0BD4B1D-FE33-47E4-9C95-67FB214C4E66}" type="pres">
      <dgm:prSet presAssocID="{6DF50BFC-4F98-4DCA-AE76-4E0FD03FE7F9}" presName="spH" presStyleCnt="0"/>
      <dgm:spPr/>
    </dgm:pt>
    <dgm:pt modelId="{F23E8CC7-628D-434D-942C-1E5C26BE0557}" type="pres">
      <dgm:prSet presAssocID="{6DF50BFC-4F98-4DCA-AE76-4E0FD03FE7F9}" presName="desTx" presStyleLbl="node1" presStyleIdx="0" presStyleCnt="1" custScaleX="119187" custScaleY="816296">
        <dgm:presLayoutVars>
          <dgm:bulletEnabled val="1"/>
        </dgm:presLayoutVars>
      </dgm:prSet>
      <dgm:spPr/>
      <dgm:t>
        <a:bodyPr/>
        <a:lstStyle/>
        <a:p>
          <a:endParaRPr lang="tr-TR"/>
        </a:p>
      </dgm:t>
    </dgm:pt>
  </dgm:ptLst>
  <dgm:cxnLst>
    <dgm:cxn modelId="{035F3A3B-7333-423E-A344-F5BBE4889F4C}" type="presOf" srcId="{E5AF95C3-E14A-40DB-9080-033A13B1AA45}" destId="{F23E8CC7-628D-434D-942C-1E5C26BE0557}" srcOrd="0" destOrd="2" presId="urn:diagrams.loki3.com/BracketList+Icon"/>
    <dgm:cxn modelId="{DEC0148D-77C3-4211-84F5-DA8BC11051C4}" type="presOf" srcId="{6DF50BFC-4F98-4DCA-AE76-4E0FD03FE7F9}" destId="{13B75ED2-D322-49C6-80DA-732B38AEBAEF}" srcOrd="0" destOrd="0" presId="urn:diagrams.loki3.com/BracketList+Icon"/>
    <dgm:cxn modelId="{25E03585-64A3-44A2-B770-6F81FA14BC50}" type="presOf" srcId="{6063CC5D-B599-4BBF-A3FF-43392B508CA2}" destId="{F23E8CC7-628D-434D-942C-1E5C26BE0557}" srcOrd="0" destOrd="0" presId="urn:diagrams.loki3.com/BracketList+Icon"/>
    <dgm:cxn modelId="{1A5B44A2-F732-4C07-8DA3-18E6EF366661}" type="presOf" srcId="{D7867E5B-5519-43E1-B353-943988C2FF07}" destId="{F23E8CC7-628D-434D-942C-1E5C26BE0557}" srcOrd="0" destOrd="3" presId="urn:diagrams.loki3.com/BracketList+Icon"/>
    <dgm:cxn modelId="{3C9FFFA9-0633-4D1A-A841-75C3A6788F20}" type="presOf" srcId="{F6EF07BB-A376-48C6-B2A1-890561DF1B73}" destId="{897F6FB1-29F3-44A7-B365-2BD2DF49D34A}" srcOrd="0" destOrd="0" presId="urn:diagrams.loki3.com/BracketList+Icon"/>
    <dgm:cxn modelId="{DDC1E454-1878-4A07-8B33-58242ECA85BD}" srcId="{6DF50BFC-4F98-4DCA-AE76-4E0FD03FE7F9}" destId="{587A6A28-2DA6-4622-A2C8-4F71F376108E}" srcOrd="1" destOrd="0" parTransId="{38557873-347D-49B3-8F52-BEAED7DEE390}" sibTransId="{3B5636CF-F901-4D50-A628-6ED4D93FDEE2}"/>
    <dgm:cxn modelId="{92AD6EA4-F888-46D0-9442-7D46FC62D563}" srcId="{F6EF07BB-A376-48C6-B2A1-890561DF1B73}" destId="{6DF50BFC-4F98-4DCA-AE76-4E0FD03FE7F9}" srcOrd="0" destOrd="0" parTransId="{84ABB302-A797-44FF-95AB-82C48D6109F1}" sibTransId="{BADD9880-B04F-4FA2-BCAD-808C69C2AA16}"/>
    <dgm:cxn modelId="{F0A59303-FD1F-45AE-A0ED-98FE53E6F6AC}" srcId="{6DF50BFC-4F98-4DCA-AE76-4E0FD03FE7F9}" destId="{D7867E5B-5519-43E1-B353-943988C2FF07}" srcOrd="3" destOrd="0" parTransId="{D2250F6D-CFF8-4BB2-995E-349145EF987D}" sibTransId="{ADA56B0C-AD99-4FA5-B674-331A1EAE1F49}"/>
    <dgm:cxn modelId="{36EAEC27-E8AE-4CAC-90D5-6277DFFC1885}" srcId="{6DF50BFC-4F98-4DCA-AE76-4E0FD03FE7F9}" destId="{E5AF95C3-E14A-40DB-9080-033A13B1AA45}" srcOrd="2" destOrd="0" parTransId="{DC5CD594-94A6-434E-9ABC-8FAB7B913477}" sibTransId="{4A85240F-3FE0-47C6-9E28-353CF4401D67}"/>
    <dgm:cxn modelId="{0E61C857-8A8C-4A42-B165-36725A853983}" type="presOf" srcId="{587A6A28-2DA6-4622-A2C8-4F71F376108E}" destId="{F23E8CC7-628D-434D-942C-1E5C26BE0557}" srcOrd="0" destOrd="1" presId="urn:diagrams.loki3.com/BracketList+Icon"/>
    <dgm:cxn modelId="{1979AD20-5B7B-413B-9B9A-C588D6CA506F}" srcId="{6DF50BFC-4F98-4DCA-AE76-4E0FD03FE7F9}" destId="{6063CC5D-B599-4BBF-A3FF-43392B508CA2}" srcOrd="0" destOrd="0" parTransId="{193BF422-19D6-4D14-B4F8-4788DA0FE3CF}" sibTransId="{8D3B78A2-2D11-488B-9771-0D74388F358E}"/>
    <dgm:cxn modelId="{19B91320-5C00-4D74-A80D-9551896CD4D3}" type="presParOf" srcId="{897F6FB1-29F3-44A7-B365-2BD2DF49D34A}" destId="{1F6000A6-23CC-42DA-B6BF-40580BC64409}" srcOrd="0" destOrd="0" presId="urn:diagrams.loki3.com/BracketList+Icon"/>
    <dgm:cxn modelId="{4A8C26C1-8636-47A3-8768-A41D2D6CE7AD}" type="presParOf" srcId="{1F6000A6-23CC-42DA-B6BF-40580BC64409}" destId="{13B75ED2-D322-49C6-80DA-732B38AEBAEF}" srcOrd="0" destOrd="0" presId="urn:diagrams.loki3.com/BracketList+Icon"/>
    <dgm:cxn modelId="{4F3D65FF-4F12-4074-A5C1-CA6D8F137B48}" type="presParOf" srcId="{1F6000A6-23CC-42DA-B6BF-40580BC64409}" destId="{54CF0679-44B1-4B9D-A4ED-ED3CFC44BFD2}" srcOrd="1" destOrd="0" presId="urn:diagrams.loki3.com/BracketList+Icon"/>
    <dgm:cxn modelId="{2B3D9421-450A-43E5-A7BF-A8382DFD723A}" type="presParOf" srcId="{1F6000A6-23CC-42DA-B6BF-40580BC64409}" destId="{B0BD4B1D-FE33-47E4-9C95-67FB214C4E66}" srcOrd="2" destOrd="0" presId="urn:diagrams.loki3.com/BracketList+Icon"/>
    <dgm:cxn modelId="{9F1C2218-720C-42B0-B0FD-D06DD579A0C8}" type="presParOf" srcId="{1F6000A6-23CC-42DA-B6BF-40580BC64409}" destId="{F23E8CC7-628D-434D-942C-1E5C26BE0557}" srcOrd="3" destOrd="0" presId="urn:diagrams.loki3.com/BracketList+Icon"/>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6A8B130-307F-4DDC-95E2-62272C0CE703}" type="doc">
      <dgm:prSet loTypeId="urn:microsoft.com/office/officeart/2005/8/layout/default" loCatId="list" qsTypeId="urn:microsoft.com/office/officeart/2005/8/quickstyle/simple2" qsCatId="simple" csTypeId="urn:microsoft.com/office/officeart/2005/8/colors/accent3_1" csCatId="accent3" phldr="1"/>
      <dgm:spPr/>
      <dgm:t>
        <a:bodyPr/>
        <a:lstStyle/>
        <a:p>
          <a:endParaRPr lang="tr-TR"/>
        </a:p>
      </dgm:t>
    </dgm:pt>
    <dgm:pt modelId="{11432BD9-D595-4A28-AF4D-944947A3E792}">
      <dgm:prSet/>
      <dgm:spPr/>
      <dgm:t>
        <a:bodyPr/>
        <a:lstStyle/>
        <a:p>
          <a:pPr rtl="0"/>
          <a:r>
            <a:rPr lang="tr-TR" smtClean="0"/>
            <a:t>Gerçek hayatta karşılaşılan ya da karşılaşılabilecek sorunlu bir olayın sınıf ortamına getirilerek analiz edilmesi, tartışılması ve olayın yeniden yazılması yoluyla öğrenmenin gerçekleşmesidir.</a:t>
          </a:r>
          <a:endParaRPr lang="tr-TR"/>
        </a:p>
      </dgm:t>
    </dgm:pt>
    <dgm:pt modelId="{1559F533-C3A8-4B11-9BC1-F4984E39BBAE}" type="parTrans" cxnId="{A011D97D-67D9-403E-B1D6-3517DA6F8088}">
      <dgm:prSet/>
      <dgm:spPr/>
      <dgm:t>
        <a:bodyPr/>
        <a:lstStyle/>
        <a:p>
          <a:endParaRPr lang="tr-TR"/>
        </a:p>
      </dgm:t>
    </dgm:pt>
    <dgm:pt modelId="{2F0BE521-0182-4553-BE37-E7049C86C64E}" type="sibTrans" cxnId="{A011D97D-67D9-403E-B1D6-3517DA6F8088}">
      <dgm:prSet/>
      <dgm:spPr/>
      <dgm:t>
        <a:bodyPr/>
        <a:lstStyle/>
        <a:p>
          <a:endParaRPr lang="tr-TR"/>
        </a:p>
      </dgm:t>
    </dgm:pt>
    <dgm:pt modelId="{FD23B960-A214-4D3B-A66A-1AFE2A1A289E}">
      <dgm:prSet/>
      <dgm:spPr/>
      <dgm:t>
        <a:bodyPr/>
        <a:lstStyle/>
        <a:p>
          <a:pPr rtl="0"/>
          <a:r>
            <a:rPr lang="tr-TR" dirty="0" smtClean="0"/>
            <a:t>Bu yöntem olayın nedeninin, nasıl olduğunun, sonuçlarının ne olacağının tartışılması amacıyla kullanılır.</a:t>
          </a:r>
          <a:endParaRPr lang="tr-TR" dirty="0"/>
        </a:p>
      </dgm:t>
    </dgm:pt>
    <dgm:pt modelId="{A32C8FD5-FDF4-42F7-8E7A-5CC0790EABEC}" type="parTrans" cxnId="{A354F488-4593-48EC-AF12-191AF32D9BF0}">
      <dgm:prSet/>
      <dgm:spPr/>
      <dgm:t>
        <a:bodyPr/>
        <a:lstStyle/>
        <a:p>
          <a:endParaRPr lang="tr-TR"/>
        </a:p>
      </dgm:t>
    </dgm:pt>
    <dgm:pt modelId="{153FFF39-594E-4ED3-BF4D-CF30C1FA5778}" type="sibTrans" cxnId="{A354F488-4593-48EC-AF12-191AF32D9BF0}">
      <dgm:prSet/>
      <dgm:spPr/>
      <dgm:t>
        <a:bodyPr/>
        <a:lstStyle/>
        <a:p>
          <a:endParaRPr lang="tr-TR"/>
        </a:p>
      </dgm:t>
    </dgm:pt>
    <dgm:pt modelId="{8540B8D9-78D7-4727-9B0F-B3FB78424F57}">
      <dgm:prSet/>
      <dgm:spPr/>
      <dgm:t>
        <a:bodyPr/>
        <a:lstStyle/>
        <a:p>
          <a:pPr rtl="0"/>
          <a:r>
            <a:rPr lang="tr-TR" dirty="0" smtClean="0"/>
            <a:t>Örnek olay; anlatım, gösteri, rol oynama, şekil, resim, film olarak sınıfa getirilebilir.</a:t>
          </a:r>
          <a:endParaRPr lang="tr-TR" dirty="0"/>
        </a:p>
      </dgm:t>
    </dgm:pt>
    <dgm:pt modelId="{C4138B82-BC2A-4C9A-BD13-4C91110B5652}" type="parTrans" cxnId="{F246A4D6-40CA-4623-ADD1-DCFE31D95B62}">
      <dgm:prSet/>
      <dgm:spPr/>
      <dgm:t>
        <a:bodyPr/>
        <a:lstStyle/>
        <a:p>
          <a:endParaRPr lang="tr-TR"/>
        </a:p>
      </dgm:t>
    </dgm:pt>
    <dgm:pt modelId="{D80B8574-CEB7-4A37-B7F2-92A7B95887E3}" type="sibTrans" cxnId="{F246A4D6-40CA-4623-ADD1-DCFE31D95B62}">
      <dgm:prSet/>
      <dgm:spPr/>
      <dgm:t>
        <a:bodyPr/>
        <a:lstStyle/>
        <a:p>
          <a:endParaRPr lang="tr-TR"/>
        </a:p>
      </dgm:t>
    </dgm:pt>
    <dgm:pt modelId="{5AA75094-701A-4122-AD22-3F2545E4A5F6}">
      <dgm:prSet/>
      <dgm:spPr/>
      <dgm:t>
        <a:bodyPr/>
        <a:lstStyle/>
        <a:p>
          <a:pPr rtl="0"/>
          <a:r>
            <a:rPr lang="tr-TR" dirty="0" smtClean="0"/>
            <a:t>Öğretmen örnek olayı farklı kaynaklardan getirebileceği gibi kendisi oluşturabilir yada öğrencilerden isteyebilir.</a:t>
          </a:r>
          <a:endParaRPr lang="tr-TR" dirty="0"/>
        </a:p>
      </dgm:t>
    </dgm:pt>
    <dgm:pt modelId="{A610F6F0-9571-4733-9D17-54315BE01838}" type="parTrans" cxnId="{E4CDAAC9-2D25-43D4-B391-76E988393986}">
      <dgm:prSet/>
      <dgm:spPr/>
    </dgm:pt>
    <dgm:pt modelId="{A2ABC9E7-ED2E-4E30-91E9-493A7569958B}" type="sibTrans" cxnId="{E4CDAAC9-2D25-43D4-B391-76E988393986}">
      <dgm:prSet/>
      <dgm:spPr/>
    </dgm:pt>
    <dgm:pt modelId="{B3EC8024-E014-4FE9-B1E9-8BAC88F732E4}" type="pres">
      <dgm:prSet presAssocID="{26A8B130-307F-4DDC-95E2-62272C0CE703}" presName="diagram" presStyleCnt="0">
        <dgm:presLayoutVars>
          <dgm:dir/>
          <dgm:resizeHandles val="exact"/>
        </dgm:presLayoutVars>
      </dgm:prSet>
      <dgm:spPr/>
      <dgm:t>
        <a:bodyPr/>
        <a:lstStyle/>
        <a:p>
          <a:endParaRPr lang="tr-TR"/>
        </a:p>
      </dgm:t>
    </dgm:pt>
    <dgm:pt modelId="{5F3BE460-6F5A-47F8-B83A-6DB0FE2B30C2}" type="pres">
      <dgm:prSet presAssocID="{11432BD9-D595-4A28-AF4D-944947A3E792}" presName="node" presStyleLbl="node1" presStyleIdx="0" presStyleCnt="4">
        <dgm:presLayoutVars>
          <dgm:bulletEnabled val="1"/>
        </dgm:presLayoutVars>
      </dgm:prSet>
      <dgm:spPr/>
      <dgm:t>
        <a:bodyPr/>
        <a:lstStyle/>
        <a:p>
          <a:endParaRPr lang="tr-TR"/>
        </a:p>
      </dgm:t>
    </dgm:pt>
    <dgm:pt modelId="{F0143124-C1F6-42EE-9FB1-3E2CA1AAFF36}" type="pres">
      <dgm:prSet presAssocID="{2F0BE521-0182-4553-BE37-E7049C86C64E}" presName="sibTrans" presStyleCnt="0"/>
      <dgm:spPr/>
    </dgm:pt>
    <dgm:pt modelId="{05BC75FA-69F9-4E93-9071-5C273AEEABBC}" type="pres">
      <dgm:prSet presAssocID="{FD23B960-A214-4D3B-A66A-1AFE2A1A289E}" presName="node" presStyleLbl="node1" presStyleIdx="1" presStyleCnt="4">
        <dgm:presLayoutVars>
          <dgm:bulletEnabled val="1"/>
        </dgm:presLayoutVars>
      </dgm:prSet>
      <dgm:spPr/>
      <dgm:t>
        <a:bodyPr/>
        <a:lstStyle/>
        <a:p>
          <a:endParaRPr lang="tr-TR"/>
        </a:p>
      </dgm:t>
    </dgm:pt>
    <dgm:pt modelId="{CAA3084B-AA4E-4BFB-A97F-161AA0EC9EC4}" type="pres">
      <dgm:prSet presAssocID="{153FFF39-594E-4ED3-BF4D-CF30C1FA5778}" presName="sibTrans" presStyleCnt="0"/>
      <dgm:spPr/>
    </dgm:pt>
    <dgm:pt modelId="{0D4863E6-5DB6-45E3-BC14-25ABB8CBA2B4}" type="pres">
      <dgm:prSet presAssocID="{8540B8D9-78D7-4727-9B0F-B3FB78424F57}" presName="node" presStyleLbl="node1" presStyleIdx="2" presStyleCnt="4">
        <dgm:presLayoutVars>
          <dgm:bulletEnabled val="1"/>
        </dgm:presLayoutVars>
      </dgm:prSet>
      <dgm:spPr/>
      <dgm:t>
        <a:bodyPr/>
        <a:lstStyle/>
        <a:p>
          <a:endParaRPr lang="tr-TR"/>
        </a:p>
      </dgm:t>
    </dgm:pt>
    <dgm:pt modelId="{80F2FC65-9453-4C7D-A19D-C98654FDACDC}" type="pres">
      <dgm:prSet presAssocID="{D80B8574-CEB7-4A37-B7F2-92A7B95887E3}" presName="sibTrans" presStyleCnt="0"/>
      <dgm:spPr/>
    </dgm:pt>
    <dgm:pt modelId="{2A187E96-5D60-497B-A4F9-EF8DC6851C80}" type="pres">
      <dgm:prSet presAssocID="{5AA75094-701A-4122-AD22-3F2545E4A5F6}" presName="node" presStyleLbl="node1" presStyleIdx="3" presStyleCnt="4">
        <dgm:presLayoutVars>
          <dgm:bulletEnabled val="1"/>
        </dgm:presLayoutVars>
      </dgm:prSet>
      <dgm:spPr/>
      <dgm:t>
        <a:bodyPr/>
        <a:lstStyle/>
        <a:p>
          <a:endParaRPr lang="tr-TR"/>
        </a:p>
      </dgm:t>
    </dgm:pt>
  </dgm:ptLst>
  <dgm:cxnLst>
    <dgm:cxn modelId="{91281086-41A7-4055-BEBE-15BD026149E8}" type="presOf" srcId="{11432BD9-D595-4A28-AF4D-944947A3E792}" destId="{5F3BE460-6F5A-47F8-B83A-6DB0FE2B30C2}" srcOrd="0" destOrd="0" presId="urn:microsoft.com/office/officeart/2005/8/layout/default"/>
    <dgm:cxn modelId="{70912CEE-7E50-4778-8B36-32B0531BC3E0}" type="presOf" srcId="{5AA75094-701A-4122-AD22-3F2545E4A5F6}" destId="{2A187E96-5D60-497B-A4F9-EF8DC6851C80}" srcOrd="0" destOrd="0" presId="urn:microsoft.com/office/officeart/2005/8/layout/default"/>
    <dgm:cxn modelId="{A354F488-4593-48EC-AF12-191AF32D9BF0}" srcId="{26A8B130-307F-4DDC-95E2-62272C0CE703}" destId="{FD23B960-A214-4D3B-A66A-1AFE2A1A289E}" srcOrd="1" destOrd="0" parTransId="{A32C8FD5-FDF4-42F7-8E7A-5CC0790EABEC}" sibTransId="{153FFF39-594E-4ED3-BF4D-CF30C1FA5778}"/>
    <dgm:cxn modelId="{0FA3E49B-A911-4451-B62E-9C14445D0D74}" type="presOf" srcId="{8540B8D9-78D7-4727-9B0F-B3FB78424F57}" destId="{0D4863E6-5DB6-45E3-BC14-25ABB8CBA2B4}" srcOrd="0" destOrd="0" presId="urn:microsoft.com/office/officeart/2005/8/layout/default"/>
    <dgm:cxn modelId="{E4CDAAC9-2D25-43D4-B391-76E988393986}" srcId="{26A8B130-307F-4DDC-95E2-62272C0CE703}" destId="{5AA75094-701A-4122-AD22-3F2545E4A5F6}" srcOrd="3" destOrd="0" parTransId="{A610F6F0-9571-4733-9D17-54315BE01838}" sibTransId="{A2ABC9E7-ED2E-4E30-91E9-493A7569958B}"/>
    <dgm:cxn modelId="{D3642638-B045-4D87-B03B-E845AF5E2F1D}" type="presOf" srcId="{26A8B130-307F-4DDC-95E2-62272C0CE703}" destId="{B3EC8024-E014-4FE9-B1E9-8BAC88F732E4}" srcOrd="0" destOrd="0" presId="urn:microsoft.com/office/officeart/2005/8/layout/default"/>
    <dgm:cxn modelId="{A011D97D-67D9-403E-B1D6-3517DA6F8088}" srcId="{26A8B130-307F-4DDC-95E2-62272C0CE703}" destId="{11432BD9-D595-4A28-AF4D-944947A3E792}" srcOrd="0" destOrd="0" parTransId="{1559F533-C3A8-4B11-9BC1-F4984E39BBAE}" sibTransId="{2F0BE521-0182-4553-BE37-E7049C86C64E}"/>
    <dgm:cxn modelId="{3E8F3D51-27D2-4AA8-B2C4-7A63BA4502DC}" type="presOf" srcId="{FD23B960-A214-4D3B-A66A-1AFE2A1A289E}" destId="{05BC75FA-69F9-4E93-9071-5C273AEEABBC}" srcOrd="0" destOrd="0" presId="urn:microsoft.com/office/officeart/2005/8/layout/default"/>
    <dgm:cxn modelId="{F246A4D6-40CA-4623-ADD1-DCFE31D95B62}" srcId="{26A8B130-307F-4DDC-95E2-62272C0CE703}" destId="{8540B8D9-78D7-4727-9B0F-B3FB78424F57}" srcOrd="2" destOrd="0" parTransId="{C4138B82-BC2A-4C9A-BD13-4C91110B5652}" sibTransId="{D80B8574-CEB7-4A37-B7F2-92A7B95887E3}"/>
    <dgm:cxn modelId="{1179815E-01F1-4E12-8AC6-5C17150131D0}" type="presParOf" srcId="{B3EC8024-E014-4FE9-B1E9-8BAC88F732E4}" destId="{5F3BE460-6F5A-47F8-B83A-6DB0FE2B30C2}" srcOrd="0" destOrd="0" presId="urn:microsoft.com/office/officeart/2005/8/layout/default"/>
    <dgm:cxn modelId="{7DE9CFB9-546E-4E49-BA07-6C1D4B5F043B}" type="presParOf" srcId="{B3EC8024-E014-4FE9-B1E9-8BAC88F732E4}" destId="{F0143124-C1F6-42EE-9FB1-3E2CA1AAFF36}" srcOrd="1" destOrd="0" presId="urn:microsoft.com/office/officeart/2005/8/layout/default"/>
    <dgm:cxn modelId="{40B0782E-757F-4482-8236-F1E9DB23A902}" type="presParOf" srcId="{B3EC8024-E014-4FE9-B1E9-8BAC88F732E4}" destId="{05BC75FA-69F9-4E93-9071-5C273AEEABBC}" srcOrd="2" destOrd="0" presId="urn:microsoft.com/office/officeart/2005/8/layout/default"/>
    <dgm:cxn modelId="{76D960FB-C2EC-4E66-8463-16B7AED0DEB3}" type="presParOf" srcId="{B3EC8024-E014-4FE9-B1E9-8BAC88F732E4}" destId="{CAA3084B-AA4E-4BFB-A97F-161AA0EC9EC4}" srcOrd="3" destOrd="0" presId="urn:microsoft.com/office/officeart/2005/8/layout/default"/>
    <dgm:cxn modelId="{292AB344-25B8-4DDB-9B0A-9EFA30815B24}" type="presParOf" srcId="{B3EC8024-E014-4FE9-B1E9-8BAC88F732E4}" destId="{0D4863E6-5DB6-45E3-BC14-25ABB8CBA2B4}" srcOrd="4" destOrd="0" presId="urn:microsoft.com/office/officeart/2005/8/layout/default"/>
    <dgm:cxn modelId="{AC39C193-F029-42E7-A10F-D3327C49D8BD}" type="presParOf" srcId="{B3EC8024-E014-4FE9-B1E9-8BAC88F732E4}" destId="{80F2FC65-9453-4C7D-A19D-C98654FDACDC}" srcOrd="5" destOrd="0" presId="urn:microsoft.com/office/officeart/2005/8/layout/default"/>
    <dgm:cxn modelId="{7EE46C9C-64BD-4372-A101-B208A94A4B24}" type="presParOf" srcId="{B3EC8024-E014-4FE9-B1E9-8BAC88F732E4}" destId="{2A187E96-5D60-497B-A4F9-EF8DC6851C80}" srcOrd="6" destOrd="0" presId="urn:microsoft.com/office/officeart/2005/8/layout/default"/>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8150E6F-C36D-4524-80B0-588899E41138}" type="doc">
      <dgm:prSet loTypeId="urn:microsoft.com/office/officeart/2009/layout/CircleArrowProcess" loCatId="process" qsTypeId="urn:microsoft.com/office/officeart/2005/8/quickstyle/simple1" qsCatId="simple" csTypeId="urn:microsoft.com/office/officeart/2005/8/colors/accent1_2" csCatId="accent1" phldr="1"/>
      <dgm:spPr/>
      <dgm:t>
        <a:bodyPr/>
        <a:lstStyle/>
        <a:p>
          <a:endParaRPr lang="tr-TR"/>
        </a:p>
      </dgm:t>
    </dgm:pt>
    <dgm:pt modelId="{6CFBC57B-323D-4118-AAA5-475655DDAEBC}">
      <dgm:prSet/>
      <dgm:spPr/>
      <dgm:t>
        <a:bodyPr/>
        <a:lstStyle/>
        <a:p>
          <a:pPr rtl="0"/>
          <a:r>
            <a:rPr lang="tr-TR" dirty="0" smtClean="0"/>
            <a:t>Avantajları</a:t>
          </a:r>
          <a:endParaRPr lang="tr-TR" dirty="0"/>
        </a:p>
      </dgm:t>
    </dgm:pt>
    <dgm:pt modelId="{4FB012F3-E346-4DAD-9766-788E26482050}" type="parTrans" cxnId="{D9FE72AF-0557-4013-B862-4D820D532BD5}">
      <dgm:prSet/>
      <dgm:spPr/>
      <dgm:t>
        <a:bodyPr/>
        <a:lstStyle/>
        <a:p>
          <a:endParaRPr lang="tr-TR"/>
        </a:p>
      </dgm:t>
    </dgm:pt>
    <dgm:pt modelId="{6930462B-1EDF-4EB1-A389-D7FC2D438CB1}" type="sibTrans" cxnId="{D9FE72AF-0557-4013-B862-4D820D532BD5}">
      <dgm:prSet/>
      <dgm:spPr/>
      <dgm:t>
        <a:bodyPr/>
        <a:lstStyle/>
        <a:p>
          <a:endParaRPr lang="tr-TR"/>
        </a:p>
      </dgm:t>
    </dgm:pt>
    <dgm:pt modelId="{3C4935B8-DC89-4C22-B128-A5ED56573FCC}">
      <dgm:prSet/>
      <dgm:spPr/>
      <dgm:t>
        <a:bodyPr/>
        <a:lstStyle/>
        <a:p>
          <a:pPr rtl="0"/>
          <a:r>
            <a:rPr lang="tr-TR" dirty="0" smtClean="0"/>
            <a:t>Öğrenilenleri günlük yaşamla ilişkilendirme imkanı sağlar.</a:t>
          </a:r>
          <a:endParaRPr lang="tr-TR" dirty="0"/>
        </a:p>
      </dgm:t>
    </dgm:pt>
    <dgm:pt modelId="{27F29AC1-3D69-4A7E-83D0-1F7647BF7FEB}" type="parTrans" cxnId="{ABAA2541-D887-468D-921F-CE8A17835CA6}">
      <dgm:prSet/>
      <dgm:spPr/>
      <dgm:t>
        <a:bodyPr/>
        <a:lstStyle/>
        <a:p>
          <a:endParaRPr lang="tr-TR"/>
        </a:p>
      </dgm:t>
    </dgm:pt>
    <dgm:pt modelId="{9B8BE9A3-B525-497B-9ABB-2A4F8099796D}" type="sibTrans" cxnId="{ABAA2541-D887-468D-921F-CE8A17835CA6}">
      <dgm:prSet/>
      <dgm:spPr/>
      <dgm:t>
        <a:bodyPr/>
        <a:lstStyle/>
        <a:p>
          <a:endParaRPr lang="tr-TR"/>
        </a:p>
      </dgm:t>
    </dgm:pt>
    <dgm:pt modelId="{25F06B08-477E-4F10-BE44-236C4F436276}">
      <dgm:prSet/>
      <dgm:spPr/>
      <dgm:t>
        <a:bodyPr/>
        <a:lstStyle/>
        <a:p>
          <a:pPr rtl="0"/>
          <a:r>
            <a:rPr lang="tr-TR" dirty="0" smtClean="0"/>
            <a:t>Sözel ve sözsüz iletişim becerileri, empati kurma becerileri gelişir.</a:t>
          </a:r>
          <a:endParaRPr lang="tr-TR" dirty="0"/>
        </a:p>
      </dgm:t>
    </dgm:pt>
    <dgm:pt modelId="{7F40C719-17F8-45AF-85DB-D5132F6C14AA}" type="parTrans" cxnId="{BD7569DD-233D-4AFA-8BB5-BC0FEBAFDDA5}">
      <dgm:prSet/>
      <dgm:spPr/>
      <dgm:t>
        <a:bodyPr/>
        <a:lstStyle/>
        <a:p>
          <a:endParaRPr lang="tr-TR"/>
        </a:p>
      </dgm:t>
    </dgm:pt>
    <dgm:pt modelId="{E3D1494A-8998-441A-B99C-B0EFF50F4480}" type="sibTrans" cxnId="{BD7569DD-233D-4AFA-8BB5-BC0FEBAFDDA5}">
      <dgm:prSet/>
      <dgm:spPr/>
      <dgm:t>
        <a:bodyPr/>
        <a:lstStyle/>
        <a:p>
          <a:endParaRPr lang="tr-TR"/>
        </a:p>
      </dgm:t>
    </dgm:pt>
    <dgm:pt modelId="{8B358811-CFF6-4A8D-995A-B5241E06F720}">
      <dgm:prSet/>
      <dgm:spPr/>
      <dgm:t>
        <a:bodyPr/>
        <a:lstStyle/>
        <a:p>
          <a:pPr rtl="0"/>
          <a:r>
            <a:rPr lang="tr-TR" dirty="0" smtClean="0"/>
            <a:t>İlgi ve dikkat çekici öğrenme ortamı sağlar.</a:t>
          </a:r>
          <a:endParaRPr lang="tr-TR" dirty="0"/>
        </a:p>
      </dgm:t>
    </dgm:pt>
    <dgm:pt modelId="{65B44DE7-2BB5-4E8B-8336-6A69567FCAD3}" type="parTrans" cxnId="{E08D753F-103E-445D-B08D-D58EB570A593}">
      <dgm:prSet/>
      <dgm:spPr/>
      <dgm:t>
        <a:bodyPr/>
        <a:lstStyle/>
        <a:p>
          <a:endParaRPr lang="tr-TR"/>
        </a:p>
      </dgm:t>
    </dgm:pt>
    <dgm:pt modelId="{AFCC409F-9CE7-4C06-9E36-D055091D2823}" type="sibTrans" cxnId="{E08D753F-103E-445D-B08D-D58EB570A593}">
      <dgm:prSet/>
      <dgm:spPr/>
      <dgm:t>
        <a:bodyPr/>
        <a:lstStyle/>
        <a:p>
          <a:endParaRPr lang="tr-TR"/>
        </a:p>
      </dgm:t>
    </dgm:pt>
    <dgm:pt modelId="{E1D4C595-16DF-4B58-A38C-8DEC6B32CA8E}">
      <dgm:prSet/>
      <dgm:spPr/>
      <dgm:t>
        <a:bodyPr/>
        <a:lstStyle/>
        <a:p>
          <a:pPr rtl="0"/>
          <a:r>
            <a:rPr lang="tr-TR" dirty="0" smtClean="0"/>
            <a:t>Problem çözme becerisi kazandırır.</a:t>
          </a:r>
          <a:endParaRPr lang="tr-TR" dirty="0"/>
        </a:p>
      </dgm:t>
    </dgm:pt>
    <dgm:pt modelId="{ECAE6F25-41E0-4DC6-864A-13FCE1D526E5}" type="parTrans" cxnId="{6FB6F03D-4F53-40CA-8A69-182375E80AB7}">
      <dgm:prSet/>
      <dgm:spPr/>
      <dgm:t>
        <a:bodyPr/>
        <a:lstStyle/>
        <a:p>
          <a:endParaRPr lang="tr-TR"/>
        </a:p>
      </dgm:t>
    </dgm:pt>
    <dgm:pt modelId="{DA61CB61-8ACD-4EF7-8721-891F18841FD3}" type="sibTrans" cxnId="{6FB6F03D-4F53-40CA-8A69-182375E80AB7}">
      <dgm:prSet/>
      <dgm:spPr/>
      <dgm:t>
        <a:bodyPr/>
        <a:lstStyle/>
        <a:p>
          <a:endParaRPr lang="tr-TR"/>
        </a:p>
      </dgm:t>
    </dgm:pt>
    <dgm:pt modelId="{A5A8716E-BE37-4248-B530-C0F483D74C46}">
      <dgm:prSet/>
      <dgm:spPr/>
      <dgm:t>
        <a:bodyPr/>
        <a:lstStyle/>
        <a:p>
          <a:pPr rtl="0"/>
          <a:r>
            <a:rPr lang="tr-TR" dirty="0" smtClean="0"/>
            <a:t>Öğrenmelerin kalıcılığı yüksektir.</a:t>
          </a:r>
          <a:endParaRPr lang="tr-TR" dirty="0"/>
        </a:p>
      </dgm:t>
    </dgm:pt>
    <dgm:pt modelId="{6365459B-90BE-4676-A380-4519C0584C44}" type="parTrans" cxnId="{EF101AFA-ED40-453C-9610-3C374324D1C6}">
      <dgm:prSet/>
      <dgm:spPr/>
      <dgm:t>
        <a:bodyPr/>
        <a:lstStyle/>
        <a:p>
          <a:endParaRPr lang="tr-TR"/>
        </a:p>
      </dgm:t>
    </dgm:pt>
    <dgm:pt modelId="{43488F9E-E28C-40BA-8EAA-988E709B75D0}" type="sibTrans" cxnId="{EF101AFA-ED40-453C-9610-3C374324D1C6}">
      <dgm:prSet/>
      <dgm:spPr/>
      <dgm:t>
        <a:bodyPr/>
        <a:lstStyle/>
        <a:p>
          <a:endParaRPr lang="tr-TR"/>
        </a:p>
      </dgm:t>
    </dgm:pt>
    <dgm:pt modelId="{48BDBCB6-B4B2-43A3-976F-0BB8AFABBAA0}">
      <dgm:prSet/>
      <dgm:spPr/>
      <dgm:t>
        <a:bodyPr/>
        <a:lstStyle/>
        <a:p>
          <a:pPr rtl="0"/>
          <a:r>
            <a:rPr lang="tr-TR" dirty="0" smtClean="0"/>
            <a:t>Öğrenciler bildiklerini örnek olay üzerinde uygulama şansı bulurlar.</a:t>
          </a:r>
          <a:endParaRPr lang="tr-TR" dirty="0"/>
        </a:p>
      </dgm:t>
    </dgm:pt>
    <dgm:pt modelId="{306C10C4-4315-4245-BC80-2B2422EA6D34}" type="parTrans" cxnId="{9EFCA22D-DF1D-444A-B0D1-D917B24EA4BB}">
      <dgm:prSet/>
      <dgm:spPr/>
      <dgm:t>
        <a:bodyPr/>
        <a:lstStyle/>
        <a:p>
          <a:endParaRPr lang="tr-TR"/>
        </a:p>
      </dgm:t>
    </dgm:pt>
    <dgm:pt modelId="{F024EFCC-0678-470A-824A-55017272C61D}" type="sibTrans" cxnId="{9EFCA22D-DF1D-444A-B0D1-D917B24EA4BB}">
      <dgm:prSet/>
      <dgm:spPr/>
      <dgm:t>
        <a:bodyPr/>
        <a:lstStyle/>
        <a:p>
          <a:endParaRPr lang="tr-TR"/>
        </a:p>
      </dgm:t>
    </dgm:pt>
    <dgm:pt modelId="{AD3F1AEF-2E3B-4CE5-9F00-FFAFC5C80499}">
      <dgm:prSet/>
      <dgm:spPr/>
      <dgm:t>
        <a:bodyPr/>
        <a:lstStyle/>
        <a:p>
          <a:pPr rtl="0"/>
          <a:r>
            <a:rPr lang="tr-TR" dirty="0" smtClean="0"/>
            <a:t>Analiz etme, yorumlama ve karar verme yeteneğini geliştirir.</a:t>
          </a:r>
          <a:endParaRPr lang="tr-TR" dirty="0"/>
        </a:p>
      </dgm:t>
    </dgm:pt>
    <dgm:pt modelId="{32A09856-62E0-44C4-A611-8BC6964891AF}" type="parTrans" cxnId="{C0450C6B-040A-4B4D-AB7B-87354424F512}">
      <dgm:prSet/>
      <dgm:spPr/>
      <dgm:t>
        <a:bodyPr/>
        <a:lstStyle/>
        <a:p>
          <a:endParaRPr lang="tr-TR"/>
        </a:p>
      </dgm:t>
    </dgm:pt>
    <dgm:pt modelId="{95EDD13D-AA16-41A9-8AE6-CF4FA143FD3C}" type="sibTrans" cxnId="{C0450C6B-040A-4B4D-AB7B-87354424F512}">
      <dgm:prSet/>
      <dgm:spPr/>
      <dgm:t>
        <a:bodyPr/>
        <a:lstStyle/>
        <a:p>
          <a:endParaRPr lang="tr-TR"/>
        </a:p>
      </dgm:t>
    </dgm:pt>
    <dgm:pt modelId="{27EEDCF5-DDBB-48BB-8536-667665385E79}" type="pres">
      <dgm:prSet presAssocID="{58150E6F-C36D-4524-80B0-588899E41138}" presName="Name0" presStyleCnt="0">
        <dgm:presLayoutVars>
          <dgm:chMax val="7"/>
          <dgm:chPref val="7"/>
          <dgm:dir/>
          <dgm:animLvl val="lvl"/>
        </dgm:presLayoutVars>
      </dgm:prSet>
      <dgm:spPr/>
      <dgm:t>
        <a:bodyPr/>
        <a:lstStyle/>
        <a:p>
          <a:endParaRPr lang="tr-TR"/>
        </a:p>
      </dgm:t>
    </dgm:pt>
    <dgm:pt modelId="{43586980-83BE-4ABA-96F9-34CCBDF81C6D}" type="pres">
      <dgm:prSet presAssocID="{6CFBC57B-323D-4118-AAA5-475655DDAEBC}" presName="Accent1" presStyleCnt="0"/>
      <dgm:spPr/>
    </dgm:pt>
    <dgm:pt modelId="{62E39C06-5B58-438A-8316-B49C69292A4A}" type="pres">
      <dgm:prSet presAssocID="{6CFBC57B-323D-4118-AAA5-475655DDAEBC}" presName="Accent" presStyleLbl="node1" presStyleIdx="0" presStyleCnt="1" custScaleX="66429" custScaleY="81825" custLinFactNeighborX="-1903" custLinFactNeighborY="-7288"/>
      <dgm:spPr/>
    </dgm:pt>
    <dgm:pt modelId="{1F48F707-06BA-43D5-9BB4-AC5C5AAE6FC3}" type="pres">
      <dgm:prSet presAssocID="{6CFBC57B-323D-4118-AAA5-475655DDAEBC}" presName="Child1" presStyleLbl="revTx" presStyleIdx="0" presStyleCnt="2" custScaleX="145698" custScaleY="246192">
        <dgm:presLayoutVars>
          <dgm:chMax val="0"/>
          <dgm:chPref val="0"/>
          <dgm:bulletEnabled val="1"/>
        </dgm:presLayoutVars>
      </dgm:prSet>
      <dgm:spPr/>
      <dgm:t>
        <a:bodyPr/>
        <a:lstStyle/>
        <a:p>
          <a:endParaRPr lang="tr-TR"/>
        </a:p>
      </dgm:t>
    </dgm:pt>
    <dgm:pt modelId="{59F4FFAA-0963-445F-B6D6-F8933FA98835}" type="pres">
      <dgm:prSet presAssocID="{6CFBC57B-323D-4118-AAA5-475655DDAEBC}" presName="Parent1" presStyleLbl="revTx" presStyleIdx="1" presStyleCnt="2" custLinFactNeighborX="7465" custLinFactNeighborY="-21477">
        <dgm:presLayoutVars>
          <dgm:chMax val="1"/>
          <dgm:chPref val="1"/>
          <dgm:bulletEnabled val="1"/>
        </dgm:presLayoutVars>
      </dgm:prSet>
      <dgm:spPr/>
      <dgm:t>
        <a:bodyPr/>
        <a:lstStyle/>
        <a:p>
          <a:endParaRPr lang="tr-TR"/>
        </a:p>
      </dgm:t>
    </dgm:pt>
  </dgm:ptLst>
  <dgm:cxnLst>
    <dgm:cxn modelId="{D9FE72AF-0557-4013-B862-4D820D532BD5}" srcId="{58150E6F-C36D-4524-80B0-588899E41138}" destId="{6CFBC57B-323D-4118-AAA5-475655DDAEBC}" srcOrd="0" destOrd="0" parTransId="{4FB012F3-E346-4DAD-9766-788E26482050}" sibTransId="{6930462B-1EDF-4EB1-A389-D7FC2D438CB1}"/>
    <dgm:cxn modelId="{E08D753F-103E-445D-B08D-D58EB570A593}" srcId="{6CFBC57B-323D-4118-AAA5-475655DDAEBC}" destId="{8B358811-CFF6-4A8D-995A-B5241E06F720}" srcOrd="2" destOrd="0" parTransId="{65B44DE7-2BB5-4E8B-8336-6A69567FCAD3}" sibTransId="{AFCC409F-9CE7-4C06-9E36-D055091D2823}"/>
    <dgm:cxn modelId="{AD0BACE7-8E6E-4ED6-9872-061977A0D35E}" type="presOf" srcId="{6CFBC57B-323D-4118-AAA5-475655DDAEBC}" destId="{59F4FFAA-0963-445F-B6D6-F8933FA98835}" srcOrd="0" destOrd="0" presId="urn:microsoft.com/office/officeart/2009/layout/CircleArrowProcess"/>
    <dgm:cxn modelId="{6FB6F03D-4F53-40CA-8A69-182375E80AB7}" srcId="{6CFBC57B-323D-4118-AAA5-475655DDAEBC}" destId="{E1D4C595-16DF-4B58-A38C-8DEC6B32CA8E}" srcOrd="3" destOrd="0" parTransId="{ECAE6F25-41E0-4DC6-864A-13FCE1D526E5}" sibTransId="{DA61CB61-8ACD-4EF7-8721-891F18841FD3}"/>
    <dgm:cxn modelId="{ABAA2541-D887-468D-921F-CE8A17835CA6}" srcId="{6CFBC57B-323D-4118-AAA5-475655DDAEBC}" destId="{3C4935B8-DC89-4C22-B128-A5ED56573FCC}" srcOrd="0" destOrd="0" parTransId="{27F29AC1-3D69-4A7E-83D0-1F7647BF7FEB}" sibTransId="{9B8BE9A3-B525-497B-9ABB-2A4F8099796D}"/>
    <dgm:cxn modelId="{C0450C6B-040A-4B4D-AB7B-87354424F512}" srcId="{6CFBC57B-323D-4118-AAA5-475655DDAEBC}" destId="{AD3F1AEF-2E3B-4CE5-9F00-FFAFC5C80499}" srcOrd="5" destOrd="0" parTransId="{32A09856-62E0-44C4-A611-8BC6964891AF}" sibTransId="{95EDD13D-AA16-41A9-8AE6-CF4FA143FD3C}"/>
    <dgm:cxn modelId="{13E494B9-9977-4DD6-A1C2-058E15FBA6E7}" type="presOf" srcId="{8B358811-CFF6-4A8D-995A-B5241E06F720}" destId="{1F48F707-06BA-43D5-9BB4-AC5C5AAE6FC3}" srcOrd="0" destOrd="2" presId="urn:microsoft.com/office/officeart/2009/layout/CircleArrowProcess"/>
    <dgm:cxn modelId="{C458A9DD-EBB9-47B5-A182-DCD5FCE7FC87}" type="presOf" srcId="{AD3F1AEF-2E3B-4CE5-9F00-FFAFC5C80499}" destId="{1F48F707-06BA-43D5-9BB4-AC5C5AAE6FC3}" srcOrd="0" destOrd="5" presId="urn:microsoft.com/office/officeart/2009/layout/CircleArrowProcess"/>
    <dgm:cxn modelId="{749F2C3D-A376-4E5F-8225-68733FAAD4E6}" type="presOf" srcId="{3C4935B8-DC89-4C22-B128-A5ED56573FCC}" destId="{1F48F707-06BA-43D5-9BB4-AC5C5AAE6FC3}" srcOrd="0" destOrd="0" presId="urn:microsoft.com/office/officeart/2009/layout/CircleArrowProcess"/>
    <dgm:cxn modelId="{BD7569DD-233D-4AFA-8BB5-BC0FEBAFDDA5}" srcId="{6CFBC57B-323D-4118-AAA5-475655DDAEBC}" destId="{25F06B08-477E-4F10-BE44-236C4F436276}" srcOrd="1" destOrd="0" parTransId="{7F40C719-17F8-45AF-85DB-D5132F6C14AA}" sibTransId="{E3D1494A-8998-441A-B99C-B0EFF50F4480}"/>
    <dgm:cxn modelId="{E1BCB7E9-6C30-4637-83AC-0BC9C36D4BB1}" type="presOf" srcId="{48BDBCB6-B4B2-43A3-976F-0BB8AFABBAA0}" destId="{1F48F707-06BA-43D5-9BB4-AC5C5AAE6FC3}" srcOrd="0" destOrd="6" presId="urn:microsoft.com/office/officeart/2009/layout/CircleArrowProcess"/>
    <dgm:cxn modelId="{B64710C4-A19A-4236-8190-08801AF1E523}" type="presOf" srcId="{58150E6F-C36D-4524-80B0-588899E41138}" destId="{27EEDCF5-DDBB-48BB-8536-667665385E79}" srcOrd="0" destOrd="0" presId="urn:microsoft.com/office/officeart/2009/layout/CircleArrowProcess"/>
    <dgm:cxn modelId="{EF101AFA-ED40-453C-9610-3C374324D1C6}" srcId="{6CFBC57B-323D-4118-AAA5-475655DDAEBC}" destId="{A5A8716E-BE37-4248-B530-C0F483D74C46}" srcOrd="4" destOrd="0" parTransId="{6365459B-90BE-4676-A380-4519C0584C44}" sibTransId="{43488F9E-E28C-40BA-8EAA-988E709B75D0}"/>
    <dgm:cxn modelId="{9EFCA22D-DF1D-444A-B0D1-D917B24EA4BB}" srcId="{6CFBC57B-323D-4118-AAA5-475655DDAEBC}" destId="{48BDBCB6-B4B2-43A3-976F-0BB8AFABBAA0}" srcOrd="6" destOrd="0" parTransId="{306C10C4-4315-4245-BC80-2B2422EA6D34}" sibTransId="{F024EFCC-0678-470A-824A-55017272C61D}"/>
    <dgm:cxn modelId="{85613A4A-1560-4C6D-951D-FE8E40F800EF}" type="presOf" srcId="{A5A8716E-BE37-4248-B530-C0F483D74C46}" destId="{1F48F707-06BA-43D5-9BB4-AC5C5AAE6FC3}" srcOrd="0" destOrd="4" presId="urn:microsoft.com/office/officeart/2009/layout/CircleArrowProcess"/>
    <dgm:cxn modelId="{02F38078-3E7D-426E-8A1C-9F519C8FFB1B}" type="presOf" srcId="{E1D4C595-16DF-4B58-A38C-8DEC6B32CA8E}" destId="{1F48F707-06BA-43D5-9BB4-AC5C5AAE6FC3}" srcOrd="0" destOrd="3" presId="urn:microsoft.com/office/officeart/2009/layout/CircleArrowProcess"/>
    <dgm:cxn modelId="{8D4694AB-6EFC-47AC-BEF7-48AF28E103C8}" type="presOf" srcId="{25F06B08-477E-4F10-BE44-236C4F436276}" destId="{1F48F707-06BA-43D5-9BB4-AC5C5AAE6FC3}" srcOrd="0" destOrd="1" presId="urn:microsoft.com/office/officeart/2009/layout/CircleArrowProcess"/>
    <dgm:cxn modelId="{7760E56B-0CF8-4D71-A745-C24D50C4D7FE}" type="presParOf" srcId="{27EEDCF5-DDBB-48BB-8536-667665385E79}" destId="{43586980-83BE-4ABA-96F9-34CCBDF81C6D}" srcOrd="0" destOrd="0" presId="urn:microsoft.com/office/officeart/2009/layout/CircleArrowProcess"/>
    <dgm:cxn modelId="{FDF40EED-5F60-4C73-842E-A7F437A82F86}" type="presParOf" srcId="{43586980-83BE-4ABA-96F9-34CCBDF81C6D}" destId="{62E39C06-5B58-438A-8316-B49C69292A4A}" srcOrd="0" destOrd="0" presId="urn:microsoft.com/office/officeart/2009/layout/CircleArrowProcess"/>
    <dgm:cxn modelId="{E0E37DF2-D29E-4A28-9203-E60B788B6EBD}" type="presParOf" srcId="{27EEDCF5-DDBB-48BB-8536-667665385E79}" destId="{1F48F707-06BA-43D5-9BB4-AC5C5AAE6FC3}" srcOrd="1" destOrd="0" presId="urn:microsoft.com/office/officeart/2009/layout/CircleArrowProcess"/>
    <dgm:cxn modelId="{6FF17376-5151-4082-81D7-EE8ED0EEA5DA}" type="presParOf" srcId="{27EEDCF5-DDBB-48BB-8536-667665385E79}" destId="{59F4FFAA-0963-445F-B6D6-F8933FA98835}" srcOrd="2" destOrd="0" presId="urn:microsoft.com/office/officeart/2009/layout/CircleArrow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B4BAE1F6-88F9-4A34-B985-2FB1759F2409}" type="doc">
      <dgm:prSet loTypeId="urn:diagrams.loki3.com/BracketList+Icon" loCatId="list" qsTypeId="urn:microsoft.com/office/officeart/2005/8/quickstyle/simple1" qsCatId="simple" csTypeId="urn:microsoft.com/office/officeart/2005/8/colors/accent5_1" csCatId="accent5" phldr="1"/>
      <dgm:spPr/>
      <dgm:t>
        <a:bodyPr/>
        <a:lstStyle/>
        <a:p>
          <a:endParaRPr lang="tr-TR"/>
        </a:p>
      </dgm:t>
    </dgm:pt>
    <dgm:pt modelId="{B086992B-AC7F-4C1F-8377-FCF9CD5E6664}">
      <dgm:prSet custT="1"/>
      <dgm:spPr/>
      <dgm:t>
        <a:bodyPr vert="vert270"/>
        <a:lstStyle/>
        <a:p>
          <a:pPr rtl="0"/>
          <a:r>
            <a:rPr lang="tr-TR" sz="4000" dirty="0" smtClean="0">
              <a:latin typeface="Comic Sans MS" panose="030F0702030302020204" pitchFamily="66" charset="0"/>
            </a:rPr>
            <a:t>Sınırlılıkları</a:t>
          </a:r>
          <a:endParaRPr lang="tr-TR" sz="2900" dirty="0">
            <a:latin typeface="Comic Sans MS" panose="030F0702030302020204" pitchFamily="66" charset="0"/>
          </a:endParaRPr>
        </a:p>
      </dgm:t>
    </dgm:pt>
    <dgm:pt modelId="{35EFE181-096C-4E7A-9DDD-22777487AA08}" type="parTrans" cxnId="{8E38BEFF-8E86-461C-BFFE-B73C479B85D1}">
      <dgm:prSet/>
      <dgm:spPr/>
      <dgm:t>
        <a:bodyPr/>
        <a:lstStyle/>
        <a:p>
          <a:endParaRPr lang="tr-TR"/>
        </a:p>
      </dgm:t>
    </dgm:pt>
    <dgm:pt modelId="{6582A190-48F2-4017-8F1A-9E114D8420AE}" type="sibTrans" cxnId="{8E38BEFF-8E86-461C-BFFE-B73C479B85D1}">
      <dgm:prSet/>
      <dgm:spPr/>
      <dgm:t>
        <a:bodyPr/>
        <a:lstStyle/>
        <a:p>
          <a:endParaRPr lang="tr-TR"/>
        </a:p>
      </dgm:t>
    </dgm:pt>
    <dgm:pt modelId="{8F988020-E60A-42CC-A49F-7E41DA99D781}">
      <dgm:prSet custT="1"/>
      <dgm:spPr/>
      <dgm:t>
        <a:bodyPr/>
        <a:lstStyle/>
        <a:p>
          <a:pPr rtl="0"/>
          <a:r>
            <a:rPr lang="tr-TR" sz="3200" dirty="0" smtClean="0"/>
            <a:t>İstenilen nitelikte örnek olay bulma ya da yazma bazen mümkün olmayabilir.</a:t>
          </a:r>
          <a:endParaRPr lang="tr-TR" sz="3200" dirty="0"/>
        </a:p>
      </dgm:t>
    </dgm:pt>
    <dgm:pt modelId="{A8736AE1-BDBD-46C9-9448-BBA0466FD631}" type="parTrans" cxnId="{9DDCBB84-5A93-4E5F-85BA-58E545F89B42}">
      <dgm:prSet/>
      <dgm:spPr/>
      <dgm:t>
        <a:bodyPr/>
        <a:lstStyle/>
        <a:p>
          <a:endParaRPr lang="tr-TR"/>
        </a:p>
      </dgm:t>
    </dgm:pt>
    <dgm:pt modelId="{6560B99D-6C9F-4023-A861-4EA0D30E44A0}" type="sibTrans" cxnId="{9DDCBB84-5A93-4E5F-85BA-58E545F89B42}">
      <dgm:prSet/>
      <dgm:spPr/>
      <dgm:t>
        <a:bodyPr/>
        <a:lstStyle/>
        <a:p>
          <a:endParaRPr lang="tr-TR"/>
        </a:p>
      </dgm:t>
    </dgm:pt>
    <dgm:pt modelId="{3626EB2C-59A9-40D5-BA6A-B3410FE1B5C4}">
      <dgm:prSet custT="1"/>
      <dgm:spPr/>
      <dgm:t>
        <a:bodyPr/>
        <a:lstStyle/>
        <a:p>
          <a:pPr rtl="0"/>
          <a:r>
            <a:rPr lang="tr-TR" sz="3200" smtClean="0"/>
            <a:t>Uzun zaman alır.</a:t>
          </a:r>
          <a:endParaRPr lang="tr-TR" sz="3200"/>
        </a:p>
      </dgm:t>
    </dgm:pt>
    <dgm:pt modelId="{578124DA-1DD5-4525-9C06-4AE5DE82FA93}" type="parTrans" cxnId="{147A0F60-BC2D-4BE7-A228-9A119C288AF5}">
      <dgm:prSet/>
      <dgm:spPr/>
      <dgm:t>
        <a:bodyPr/>
        <a:lstStyle/>
        <a:p>
          <a:endParaRPr lang="tr-TR"/>
        </a:p>
      </dgm:t>
    </dgm:pt>
    <dgm:pt modelId="{945E91BE-5EFB-49A5-9933-22BBA1D283EF}" type="sibTrans" cxnId="{147A0F60-BC2D-4BE7-A228-9A119C288AF5}">
      <dgm:prSet/>
      <dgm:spPr/>
      <dgm:t>
        <a:bodyPr/>
        <a:lstStyle/>
        <a:p>
          <a:endParaRPr lang="tr-TR"/>
        </a:p>
      </dgm:t>
    </dgm:pt>
    <dgm:pt modelId="{F1C633E5-5584-4268-B239-2D5A91C7B8A0}">
      <dgm:prSet custT="1"/>
      <dgm:spPr/>
      <dgm:t>
        <a:bodyPr/>
        <a:lstStyle/>
        <a:p>
          <a:pPr rtl="0"/>
          <a:r>
            <a:rPr lang="tr-TR" sz="3200" dirty="0" smtClean="0"/>
            <a:t>Kalabalık öğrenci gruplarında planlama, uygulama ve değerlendirme güçleşir.</a:t>
          </a:r>
          <a:endParaRPr lang="tr-TR" sz="3200" dirty="0"/>
        </a:p>
      </dgm:t>
    </dgm:pt>
    <dgm:pt modelId="{8D1EB8BA-04B2-4AD0-B12C-4E970C414A6D}" type="parTrans" cxnId="{87E1EFF4-709D-41A6-972D-5346D07BD2E5}">
      <dgm:prSet/>
      <dgm:spPr/>
      <dgm:t>
        <a:bodyPr/>
        <a:lstStyle/>
        <a:p>
          <a:endParaRPr lang="tr-TR"/>
        </a:p>
      </dgm:t>
    </dgm:pt>
    <dgm:pt modelId="{5D6038E5-1776-4AFB-9B4F-E71C39F30DD0}" type="sibTrans" cxnId="{87E1EFF4-709D-41A6-972D-5346D07BD2E5}">
      <dgm:prSet/>
      <dgm:spPr/>
      <dgm:t>
        <a:bodyPr/>
        <a:lstStyle/>
        <a:p>
          <a:endParaRPr lang="tr-TR"/>
        </a:p>
      </dgm:t>
    </dgm:pt>
    <dgm:pt modelId="{B70127FC-C5F3-41A6-9AEC-2B946A059E43}" type="pres">
      <dgm:prSet presAssocID="{B4BAE1F6-88F9-4A34-B985-2FB1759F2409}" presName="Name0" presStyleCnt="0">
        <dgm:presLayoutVars>
          <dgm:dir/>
          <dgm:animLvl val="lvl"/>
          <dgm:resizeHandles val="exact"/>
        </dgm:presLayoutVars>
      </dgm:prSet>
      <dgm:spPr/>
      <dgm:t>
        <a:bodyPr/>
        <a:lstStyle/>
        <a:p>
          <a:endParaRPr lang="tr-TR"/>
        </a:p>
      </dgm:t>
    </dgm:pt>
    <dgm:pt modelId="{EB09FFB8-EEC9-4BB4-A2C8-EBC3C24DACE3}" type="pres">
      <dgm:prSet presAssocID="{B086992B-AC7F-4C1F-8377-FCF9CD5E6664}" presName="linNode" presStyleCnt="0"/>
      <dgm:spPr/>
    </dgm:pt>
    <dgm:pt modelId="{C91C48A4-F0D7-4CDA-BD0D-24E4FDEE62E1}" type="pres">
      <dgm:prSet presAssocID="{B086992B-AC7F-4C1F-8377-FCF9CD5E6664}" presName="parTx" presStyleLbl="revTx" presStyleIdx="0" presStyleCnt="1" custScaleY="596161">
        <dgm:presLayoutVars>
          <dgm:chMax val="1"/>
          <dgm:bulletEnabled val="1"/>
        </dgm:presLayoutVars>
      </dgm:prSet>
      <dgm:spPr/>
      <dgm:t>
        <a:bodyPr/>
        <a:lstStyle/>
        <a:p>
          <a:endParaRPr lang="tr-TR"/>
        </a:p>
      </dgm:t>
    </dgm:pt>
    <dgm:pt modelId="{FE5386FC-60FC-41A0-B5A7-BAEB5BB88C22}" type="pres">
      <dgm:prSet presAssocID="{B086992B-AC7F-4C1F-8377-FCF9CD5E6664}" presName="bracket" presStyleLbl="parChTrans1D1" presStyleIdx="0" presStyleCnt="1"/>
      <dgm:spPr/>
    </dgm:pt>
    <dgm:pt modelId="{BD4377B8-1261-4DFD-89BC-258337CDA8D8}" type="pres">
      <dgm:prSet presAssocID="{B086992B-AC7F-4C1F-8377-FCF9CD5E6664}" presName="spH" presStyleCnt="0"/>
      <dgm:spPr/>
    </dgm:pt>
    <dgm:pt modelId="{F82C951C-77AB-433B-A53B-87F12B7EB95F}" type="pres">
      <dgm:prSet presAssocID="{B086992B-AC7F-4C1F-8377-FCF9CD5E6664}" presName="desTx" presStyleLbl="node1" presStyleIdx="0" presStyleCnt="1" custScaleX="103731" custScaleY="733211">
        <dgm:presLayoutVars>
          <dgm:bulletEnabled val="1"/>
        </dgm:presLayoutVars>
      </dgm:prSet>
      <dgm:spPr/>
      <dgm:t>
        <a:bodyPr/>
        <a:lstStyle/>
        <a:p>
          <a:endParaRPr lang="tr-TR"/>
        </a:p>
      </dgm:t>
    </dgm:pt>
  </dgm:ptLst>
  <dgm:cxnLst>
    <dgm:cxn modelId="{9DDCBB84-5A93-4E5F-85BA-58E545F89B42}" srcId="{B086992B-AC7F-4C1F-8377-FCF9CD5E6664}" destId="{8F988020-E60A-42CC-A49F-7E41DA99D781}" srcOrd="0" destOrd="0" parTransId="{A8736AE1-BDBD-46C9-9448-BBA0466FD631}" sibTransId="{6560B99D-6C9F-4023-A861-4EA0D30E44A0}"/>
    <dgm:cxn modelId="{8E38BEFF-8E86-461C-BFFE-B73C479B85D1}" srcId="{B4BAE1F6-88F9-4A34-B985-2FB1759F2409}" destId="{B086992B-AC7F-4C1F-8377-FCF9CD5E6664}" srcOrd="0" destOrd="0" parTransId="{35EFE181-096C-4E7A-9DDD-22777487AA08}" sibTransId="{6582A190-48F2-4017-8F1A-9E114D8420AE}"/>
    <dgm:cxn modelId="{87E1EFF4-709D-41A6-972D-5346D07BD2E5}" srcId="{B086992B-AC7F-4C1F-8377-FCF9CD5E6664}" destId="{F1C633E5-5584-4268-B239-2D5A91C7B8A0}" srcOrd="2" destOrd="0" parTransId="{8D1EB8BA-04B2-4AD0-B12C-4E970C414A6D}" sibTransId="{5D6038E5-1776-4AFB-9B4F-E71C39F30DD0}"/>
    <dgm:cxn modelId="{D5A86CD0-972B-45DC-9DED-84F83A196DE6}" type="presOf" srcId="{3626EB2C-59A9-40D5-BA6A-B3410FE1B5C4}" destId="{F82C951C-77AB-433B-A53B-87F12B7EB95F}" srcOrd="0" destOrd="1" presId="urn:diagrams.loki3.com/BracketList+Icon"/>
    <dgm:cxn modelId="{8B5834C4-B4D1-44BD-A382-A85D9141243B}" type="presOf" srcId="{8F988020-E60A-42CC-A49F-7E41DA99D781}" destId="{F82C951C-77AB-433B-A53B-87F12B7EB95F}" srcOrd="0" destOrd="0" presId="urn:diagrams.loki3.com/BracketList+Icon"/>
    <dgm:cxn modelId="{9DABE45F-8F95-422E-A3EB-A5AE3D9C3F08}" type="presOf" srcId="{B4BAE1F6-88F9-4A34-B985-2FB1759F2409}" destId="{B70127FC-C5F3-41A6-9AEC-2B946A059E43}" srcOrd="0" destOrd="0" presId="urn:diagrams.loki3.com/BracketList+Icon"/>
    <dgm:cxn modelId="{147A0F60-BC2D-4BE7-A228-9A119C288AF5}" srcId="{B086992B-AC7F-4C1F-8377-FCF9CD5E6664}" destId="{3626EB2C-59A9-40D5-BA6A-B3410FE1B5C4}" srcOrd="1" destOrd="0" parTransId="{578124DA-1DD5-4525-9C06-4AE5DE82FA93}" sibTransId="{945E91BE-5EFB-49A5-9933-22BBA1D283EF}"/>
    <dgm:cxn modelId="{C5F377E7-D205-491F-8E4E-700B8EC09DE7}" type="presOf" srcId="{F1C633E5-5584-4268-B239-2D5A91C7B8A0}" destId="{F82C951C-77AB-433B-A53B-87F12B7EB95F}" srcOrd="0" destOrd="2" presId="urn:diagrams.loki3.com/BracketList+Icon"/>
    <dgm:cxn modelId="{FCB761B2-5F9B-4B0E-8CD3-584591058CDA}" type="presOf" srcId="{B086992B-AC7F-4C1F-8377-FCF9CD5E6664}" destId="{C91C48A4-F0D7-4CDA-BD0D-24E4FDEE62E1}" srcOrd="0" destOrd="0" presId="urn:diagrams.loki3.com/BracketList+Icon"/>
    <dgm:cxn modelId="{1F2ECAA4-4B18-4143-A9AD-805908A0F5FE}" type="presParOf" srcId="{B70127FC-C5F3-41A6-9AEC-2B946A059E43}" destId="{EB09FFB8-EEC9-4BB4-A2C8-EBC3C24DACE3}" srcOrd="0" destOrd="0" presId="urn:diagrams.loki3.com/BracketList+Icon"/>
    <dgm:cxn modelId="{016A4791-DF97-4E71-B775-B36A2D04C0A6}" type="presParOf" srcId="{EB09FFB8-EEC9-4BB4-A2C8-EBC3C24DACE3}" destId="{C91C48A4-F0D7-4CDA-BD0D-24E4FDEE62E1}" srcOrd="0" destOrd="0" presId="urn:diagrams.loki3.com/BracketList+Icon"/>
    <dgm:cxn modelId="{0A421368-E7AC-498A-8AF5-45084737EDCF}" type="presParOf" srcId="{EB09FFB8-EEC9-4BB4-A2C8-EBC3C24DACE3}" destId="{FE5386FC-60FC-41A0-B5A7-BAEB5BB88C22}" srcOrd="1" destOrd="0" presId="urn:diagrams.loki3.com/BracketList+Icon"/>
    <dgm:cxn modelId="{FE47F50D-672D-462F-9BD6-D5C30A34B001}" type="presParOf" srcId="{EB09FFB8-EEC9-4BB4-A2C8-EBC3C24DACE3}" destId="{BD4377B8-1261-4DFD-89BC-258337CDA8D8}" srcOrd="2" destOrd="0" presId="urn:diagrams.loki3.com/BracketList+Icon"/>
    <dgm:cxn modelId="{C2D36DE0-EC89-4EAE-A322-A5424BB3B352}" type="presParOf" srcId="{EB09FFB8-EEC9-4BB4-A2C8-EBC3C24DACE3}" destId="{F82C951C-77AB-433B-A53B-87F12B7EB95F}" srcOrd="3" destOrd="0" presId="urn:diagrams.loki3.com/BracketList+Icon"/>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03C09C67-833E-446B-A213-DD31BC0A16B9}" type="doc">
      <dgm:prSet loTypeId="urn:microsoft.com/office/officeart/2005/8/layout/default" loCatId="list" qsTypeId="urn:microsoft.com/office/officeart/2005/8/quickstyle/simple1" qsCatId="simple" csTypeId="urn:microsoft.com/office/officeart/2005/8/colors/accent0_2" csCatId="mainScheme" phldr="1"/>
      <dgm:spPr/>
      <dgm:t>
        <a:bodyPr/>
        <a:lstStyle/>
        <a:p>
          <a:endParaRPr lang="tr-TR"/>
        </a:p>
      </dgm:t>
    </dgm:pt>
    <dgm:pt modelId="{C587392B-8E14-4434-9808-95B3F0E08195}">
      <dgm:prSet/>
      <dgm:spPr/>
      <dgm:t>
        <a:bodyPr/>
        <a:lstStyle/>
        <a:p>
          <a:pPr rtl="0"/>
          <a:r>
            <a:rPr lang="tr-TR" smtClean="0"/>
            <a:t>İki senedir lise 3. sınıfta okuyan Serkan teneffüs zili çalar çalmaz Hasan ve Engin’e ‘hadi gidip tuvalette sigara içelim’ dedi. Hasan biraz korkarak ‘Ama okulda sigara içmek yasak değil mi?, hem sigara içmek sağlığa da zararlı’ dedi. Serkan bunun üzerine ‘Engin bu çocuk daha süt kuzusu, neler diyor baksana’ dedi. Aslında Engin de Hasan gibi düşünüyordu ama o erkekliğine laf gelmesin diye ‘Korkar abisi o, o kim sigara içmek kim?, o annesinden izin alamadan dışarı bile çıkamaz’ dedi.</a:t>
          </a:r>
          <a:endParaRPr lang="tr-TR"/>
        </a:p>
      </dgm:t>
    </dgm:pt>
    <dgm:pt modelId="{077A47E8-A0AA-4285-BCF5-540D3BD51A2F}" type="parTrans" cxnId="{DA92A6CC-65B5-4F9E-A471-731B0B8649F1}">
      <dgm:prSet/>
      <dgm:spPr/>
      <dgm:t>
        <a:bodyPr/>
        <a:lstStyle/>
        <a:p>
          <a:endParaRPr lang="tr-TR"/>
        </a:p>
      </dgm:t>
    </dgm:pt>
    <dgm:pt modelId="{E09D9CDA-0FFF-4A40-89E1-98E280CE4DED}" type="sibTrans" cxnId="{DA92A6CC-65B5-4F9E-A471-731B0B8649F1}">
      <dgm:prSet/>
      <dgm:spPr/>
      <dgm:t>
        <a:bodyPr/>
        <a:lstStyle/>
        <a:p>
          <a:endParaRPr lang="tr-TR"/>
        </a:p>
      </dgm:t>
    </dgm:pt>
    <dgm:pt modelId="{DA253110-0F04-4617-BADF-A268ABCBC7A4}">
      <dgm:prSet/>
      <dgm:spPr/>
      <dgm:t>
        <a:bodyPr/>
        <a:lstStyle/>
        <a:p>
          <a:pPr rtl="0"/>
          <a:r>
            <a:rPr lang="tr-TR" smtClean="0"/>
            <a:t>Hasan ‘Kim korkak be, ben iyiliğimiz için demiştim, yürüyün o zaman’ dedi. Üçlü beraber tuvalette sigara içmeye başladılar. O ara tuvalete gelen alt sınıf öğrencileri bu üçlüye biraz korkarak bakıyordu, bundan faydalanan Serkan ‘Hey küçük paran var mı’ dedi. O da korkarak ‘Var abi’ dedi. ‘At o zaman bir sigara parası da hiç olmazsa yolumuzu bulalım o zaman’ dedi. Korkan öğrenci peki diyerek sesini çıkarmadan cebindeki son parasını Serkan’a verdi.</a:t>
          </a:r>
          <a:endParaRPr lang="tr-TR"/>
        </a:p>
      </dgm:t>
    </dgm:pt>
    <dgm:pt modelId="{101CA695-B3A4-435E-8C78-F2F805E5E8B8}" type="parTrans" cxnId="{60978240-38C9-4001-AA64-58B1BF4CFD39}">
      <dgm:prSet/>
      <dgm:spPr/>
      <dgm:t>
        <a:bodyPr/>
        <a:lstStyle/>
        <a:p>
          <a:endParaRPr lang="tr-TR"/>
        </a:p>
      </dgm:t>
    </dgm:pt>
    <dgm:pt modelId="{41948009-90FD-45D4-BC9D-7B7187AB78C6}" type="sibTrans" cxnId="{60978240-38C9-4001-AA64-58B1BF4CFD39}">
      <dgm:prSet/>
      <dgm:spPr/>
      <dgm:t>
        <a:bodyPr/>
        <a:lstStyle/>
        <a:p>
          <a:endParaRPr lang="tr-TR"/>
        </a:p>
      </dgm:t>
    </dgm:pt>
    <dgm:pt modelId="{D061BE58-1B1A-4E06-9B38-7475E5368470}">
      <dgm:prSet/>
      <dgm:spPr/>
      <dgm:t>
        <a:bodyPr/>
        <a:lstStyle/>
        <a:p>
          <a:pPr rtl="0"/>
          <a:r>
            <a:rPr lang="tr-TR" dirty="0" smtClean="0"/>
            <a:t>Teneffüsten sonra derse girdiler. Serkan derslerde sürekli öğretmenlerinin söyledikleriyle, kıyafetleriyle ve hareketleriyle dalga geçmeye çalışır, dersleri kaynatmak için elinden geleni yapardı. Derslerde not tuttuğunu gören de yoktu. Ona göre sadece inekler not tutardı. Derste yine elinden geldiğince dersi kaynatmaya çalıştı. Ders biter bitmez ‘Niyazi hocanın dersi çok sıkıcı isterseniz okulu kıralım’ dedi. Artık Serkan’ın dediklerinden çıkamayan Hasan ve Engin ona katılarak okuldan kaçtı.</a:t>
          </a:r>
          <a:endParaRPr lang="tr-TR" dirty="0"/>
        </a:p>
      </dgm:t>
    </dgm:pt>
    <dgm:pt modelId="{768DF042-F7AB-43EC-8237-0EE7E5451D69}" type="parTrans" cxnId="{24989346-AE4B-443B-BA41-065557789233}">
      <dgm:prSet/>
      <dgm:spPr/>
      <dgm:t>
        <a:bodyPr/>
        <a:lstStyle/>
        <a:p>
          <a:endParaRPr lang="tr-TR"/>
        </a:p>
      </dgm:t>
    </dgm:pt>
    <dgm:pt modelId="{6C8A1F7C-6A91-447B-8BC0-CDF15F121A29}" type="sibTrans" cxnId="{24989346-AE4B-443B-BA41-065557789233}">
      <dgm:prSet/>
      <dgm:spPr/>
      <dgm:t>
        <a:bodyPr/>
        <a:lstStyle/>
        <a:p>
          <a:endParaRPr lang="tr-TR"/>
        </a:p>
      </dgm:t>
    </dgm:pt>
    <dgm:pt modelId="{360E52FE-3BEB-494F-AF9D-0922F46D3874}">
      <dgm:prSet custT="1"/>
      <dgm:spPr/>
      <dgm:t>
        <a:bodyPr/>
        <a:lstStyle/>
        <a:p>
          <a:pPr rtl="0"/>
          <a:r>
            <a:rPr lang="tr-TR" sz="1600" dirty="0" smtClean="0"/>
            <a:t>Anahtar Sorular</a:t>
          </a:r>
          <a:endParaRPr lang="tr-TR" sz="1600" dirty="0"/>
        </a:p>
      </dgm:t>
    </dgm:pt>
    <dgm:pt modelId="{CF778E16-F401-42E0-9042-1D6CFA76B56B}" type="parTrans" cxnId="{94590AAC-FA18-4749-A9B6-F4E207B753F2}">
      <dgm:prSet/>
      <dgm:spPr/>
      <dgm:t>
        <a:bodyPr/>
        <a:lstStyle/>
        <a:p>
          <a:endParaRPr lang="tr-TR"/>
        </a:p>
      </dgm:t>
    </dgm:pt>
    <dgm:pt modelId="{A27E25D2-B509-460A-86B2-CBE0D7A3089F}" type="sibTrans" cxnId="{94590AAC-FA18-4749-A9B6-F4E207B753F2}">
      <dgm:prSet/>
      <dgm:spPr/>
      <dgm:t>
        <a:bodyPr/>
        <a:lstStyle/>
        <a:p>
          <a:endParaRPr lang="tr-TR"/>
        </a:p>
      </dgm:t>
    </dgm:pt>
    <dgm:pt modelId="{D4A93AA1-A189-4D14-87E0-6C8C4DD1BEEE}">
      <dgm:prSet custT="1"/>
      <dgm:spPr/>
      <dgm:t>
        <a:bodyPr/>
        <a:lstStyle/>
        <a:p>
          <a:pPr rtl="0"/>
          <a:r>
            <a:rPr lang="tr-TR" sz="1400" dirty="0" smtClean="0"/>
            <a:t>1. Sizce Serkan’ın en hatalı davranışı hangisidir?</a:t>
          </a:r>
          <a:endParaRPr lang="tr-TR" sz="1400" dirty="0"/>
        </a:p>
      </dgm:t>
    </dgm:pt>
    <dgm:pt modelId="{D82F3B71-A528-435B-B22E-0390A3BA6FFC}" type="parTrans" cxnId="{038DAF28-2DDB-4965-A93F-8BF6700F0893}">
      <dgm:prSet/>
      <dgm:spPr/>
      <dgm:t>
        <a:bodyPr/>
        <a:lstStyle/>
        <a:p>
          <a:endParaRPr lang="tr-TR"/>
        </a:p>
      </dgm:t>
    </dgm:pt>
    <dgm:pt modelId="{AAAB1855-7B2C-4073-9AD4-6037B6A70A2C}" type="sibTrans" cxnId="{038DAF28-2DDB-4965-A93F-8BF6700F0893}">
      <dgm:prSet/>
      <dgm:spPr/>
      <dgm:t>
        <a:bodyPr/>
        <a:lstStyle/>
        <a:p>
          <a:endParaRPr lang="tr-TR"/>
        </a:p>
      </dgm:t>
    </dgm:pt>
    <dgm:pt modelId="{D9D127C0-5FAC-4F91-AB77-25D76B7E5A56}">
      <dgm:prSet custT="1"/>
      <dgm:spPr/>
      <dgm:t>
        <a:bodyPr/>
        <a:lstStyle/>
        <a:p>
          <a:pPr rtl="0"/>
          <a:r>
            <a:rPr lang="tr-TR" sz="1400" dirty="0" smtClean="0"/>
            <a:t>2. Hasan ve Engin’in Serkan’la arkadaşlığı onlara ne getirebilir?</a:t>
          </a:r>
          <a:endParaRPr lang="tr-TR" sz="1400" dirty="0"/>
        </a:p>
      </dgm:t>
    </dgm:pt>
    <dgm:pt modelId="{E6397A7B-5109-4760-A088-BB4660D225AF}" type="parTrans" cxnId="{E5151DF7-B8D4-4A7E-9FDC-BB22C30A317D}">
      <dgm:prSet/>
      <dgm:spPr/>
      <dgm:t>
        <a:bodyPr/>
        <a:lstStyle/>
        <a:p>
          <a:endParaRPr lang="tr-TR"/>
        </a:p>
      </dgm:t>
    </dgm:pt>
    <dgm:pt modelId="{8BD49FC0-5F5C-466C-B862-130632F2BD55}" type="sibTrans" cxnId="{E5151DF7-B8D4-4A7E-9FDC-BB22C30A317D}">
      <dgm:prSet/>
      <dgm:spPr/>
      <dgm:t>
        <a:bodyPr/>
        <a:lstStyle/>
        <a:p>
          <a:endParaRPr lang="tr-TR"/>
        </a:p>
      </dgm:t>
    </dgm:pt>
    <dgm:pt modelId="{917529E5-1C7C-4F18-9963-E20973383E7F}">
      <dgm:prSet custT="1"/>
      <dgm:spPr/>
      <dgm:t>
        <a:bodyPr/>
        <a:lstStyle/>
        <a:p>
          <a:pPr rtl="0"/>
          <a:r>
            <a:rPr lang="tr-TR" sz="1400" dirty="0" smtClean="0"/>
            <a:t>3. Serkan’ın okuldaki hareketlerinin nedenleri neler olabilir?</a:t>
          </a:r>
          <a:endParaRPr lang="tr-TR" sz="1400" dirty="0"/>
        </a:p>
      </dgm:t>
    </dgm:pt>
    <dgm:pt modelId="{3B3B454B-4B50-488E-9FB2-E98FCC90A53B}" type="parTrans" cxnId="{16868903-5AB2-44C2-BE9F-49D429718977}">
      <dgm:prSet/>
      <dgm:spPr/>
      <dgm:t>
        <a:bodyPr/>
        <a:lstStyle/>
        <a:p>
          <a:endParaRPr lang="tr-TR"/>
        </a:p>
      </dgm:t>
    </dgm:pt>
    <dgm:pt modelId="{27A9AD51-7C75-4E12-A2C1-1086B59F7B5B}" type="sibTrans" cxnId="{16868903-5AB2-44C2-BE9F-49D429718977}">
      <dgm:prSet/>
      <dgm:spPr/>
      <dgm:t>
        <a:bodyPr/>
        <a:lstStyle/>
        <a:p>
          <a:endParaRPr lang="tr-TR"/>
        </a:p>
      </dgm:t>
    </dgm:pt>
    <dgm:pt modelId="{D79BC88E-5BD8-4E6B-BE2C-B6FABE4ABF10}">
      <dgm:prSet custT="1"/>
      <dgm:spPr/>
      <dgm:t>
        <a:bodyPr/>
        <a:lstStyle/>
        <a:p>
          <a:pPr rtl="0"/>
          <a:r>
            <a:rPr lang="tr-TR" sz="1400" dirty="0" smtClean="0"/>
            <a:t>4.  Serkan bu hareketlerine devam etmesi halinde gelecek yıllarda onu bekleyen olaylar neler olabilir?</a:t>
          </a:r>
          <a:endParaRPr lang="tr-TR" sz="1400" dirty="0"/>
        </a:p>
      </dgm:t>
    </dgm:pt>
    <dgm:pt modelId="{1A3A0EBB-09C5-4424-86F4-863E11808A35}" type="parTrans" cxnId="{FBE090ED-BAED-4AFC-81C7-1D2CD44D304A}">
      <dgm:prSet/>
      <dgm:spPr/>
      <dgm:t>
        <a:bodyPr/>
        <a:lstStyle/>
        <a:p>
          <a:endParaRPr lang="tr-TR"/>
        </a:p>
      </dgm:t>
    </dgm:pt>
    <dgm:pt modelId="{75B8EEAD-587B-4C5A-B03F-9526522D1DE5}" type="sibTrans" cxnId="{FBE090ED-BAED-4AFC-81C7-1D2CD44D304A}">
      <dgm:prSet/>
      <dgm:spPr/>
      <dgm:t>
        <a:bodyPr/>
        <a:lstStyle/>
        <a:p>
          <a:endParaRPr lang="tr-TR"/>
        </a:p>
      </dgm:t>
    </dgm:pt>
    <dgm:pt modelId="{B27E1294-811E-448B-8B2D-BAC320F68F82}">
      <dgm:prSet custT="1"/>
      <dgm:spPr/>
      <dgm:t>
        <a:bodyPr/>
        <a:lstStyle/>
        <a:p>
          <a:pPr rtl="0"/>
          <a:r>
            <a:rPr lang="tr-TR" sz="1400" dirty="0" smtClean="0"/>
            <a:t>5. Serkan’ın öğretmeni olsaydınız neler yapardınız?</a:t>
          </a:r>
          <a:endParaRPr lang="tr-TR" sz="1400" dirty="0"/>
        </a:p>
      </dgm:t>
    </dgm:pt>
    <dgm:pt modelId="{9815B9F7-2BA5-49DF-A8C4-A4FA18F18623}" type="parTrans" cxnId="{766DCA01-9A16-4DFF-B797-35683153BD22}">
      <dgm:prSet/>
      <dgm:spPr/>
      <dgm:t>
        <a:bodyPr/>
        <a:lstStyle/>
        <a:p>
          <a:endParaRPr lang="tr-TR"/>
        </a:p>
      </dgm:t>
    </dgm:pt>
    <dgm:pt modelId="{1F4BBFD9-1472-451A-88C3-81C8DAC3A4FE}" type="sibTrans" cxnId="{766DCA01-9A16-4DFF-B797-35683153BD22}">
      <dgm:prSet/>
      <dgm:spPr/>
      <dgm:t>
        <a:bodyPr/>
        <a:lstStyle/>
        <a:p>
          <a:endParaRPr lang="tr-TR"/>
        </a:p>
      </dgm:t>
    </dgm:pt>
    <dgm:pt modelId="{DE1AF561-4450-405D-846F-12F7E452B831}" type="pres">
      <dgm:prSet presAssocID="{03C09C67-833E-446B-A213-DD31BC0A16B9}" presName="diagram" presStyleCnt="0">
        <dgm:presLayoutVars>
          <dgm:dir/>
          <dgm:resizeHandles val="exact"/>
        </dgm:presLayoutVars>
      </dgm:prSet>
      <dgm:spPr/>
      <dgm:t>
        <a:bodyPr/>
        <a:lstStyle/>
        <a:p>
          <a:endParaRPr lang="tr-TR"/>
        </a:p>
      </dgm:t>
    </dgm:pt>
    <dgm:pt modelId="{525E4158-F5B4-4928-8372-DBCE1550C5C7}" type="pres">
      <dgm:prSet presAssocID="{C587392B-8E14-4434-9808-95B3F0E08195}" presName="node" presStyleLbl="node1" presStyleIdx="0" presStyleCnt="4">
        <dgm:presLayoutVars>
          <dgm:bulletEnabled val="1"/>
        </dgm:presLayoutVars>
      </dgm:prSet>
      <dgm:spPr/>
      <dgm:t>
        <a:bodyPr/>
        <a:lstStyle/>
        <a:p>
          <a:endParaRPr lang="tr-TR"/>
        </a:p>
      </dgm:t>
    </dgm:pt>
    <dgm:pt modelId="{0D76A2DF-77A0-4EF1-B6D8-605A24E3AEF8}" type="pres">
      <dgm:prSet presAssocID="{E09D9CDA-0FFF-4A40-89E1-98E280CE4DED}" presName="sibTrans" presStyleCnt="0"/>
      <dgm:spPr/>
    </dgm:pt>
    <dgm:pt modelId="{351BB495-6A24-44C1-A8B5-1D9A3B382AED}" type="pres">
      <dgm:prSet presAssocID="{DA253110-0F04-4617-BADF-A268ABCBC7A4}" presName="node" presStyleLbl="node1" presStyleIdx="1" presStyleCnt="4">
        <dgm:presLayoutVars>
          <dgm:bulletEnabled val="1"/>
        </dgm:presLayoutVars>
      </dgm:prSet>
      <dgm:spPr/>
      <dgm:t>
        <a:bodyPr/>
        <a:lstStyle/>
        <a:p>
          <a:endParaRPr lang="tr-TR"/>
        </a:p>
      </dgm:t>
    </dgm:pt>
    <dgm:pt modelId="{943B2DA2-C1AA-4130-AEFD-4F4C1401F9AF}" type="pres">
      <dgm:prSet presAssocID="{41948009-90FD-45D4-BC9D-7B7187AB78C6}" presName="sibTrans" presStyleCnt="0"/>
      <dgm:spPr/>
    </dgm:pt>
    <dgm:pt modelId="{031B0A64-7091-4DB9-9ED1-404EF23DE4C3}" type="pres">
      <dgm:prSet presAssocID="{D061BE58-1B1A-4E06-9B38-7475E5368470}" presName="node" presStyleLbl="node1" presStyleIdx="2" presStyleCnt="4">
        <dgm:presLayoutVars>
          <dgm:bulletEnabled val="1"/>
        </dgm:presLayoutVars>
      </dgm:prSet>
      <dgm:spPr/>
      <dgm:t>
        <a:bodyPr/>
        <a:lstStyle/>
        <a:p>
          <a:endParaRPr lang="tr-TR"/>
        </a:p>
      </dgm:t>
    </dgm:pt>
    <dgm:pt modelId="{2BA042B8-2FE0-4372-AA75-D35D9860081B}" type="pres">
      <dgm:prSet presAssocID="{6C8A1F7C-6A91-447B-8BC0-CDF15F121A29}" presName="sibTrans" presStyleCnt="0"/>
      <dgm:spPr/>
    </dgm:pt>
    <dgm:pt modelId="{729D1043-2ADD-4C51-BD9E-BBCC4A4F504B}" type="pres">
      <dgm:prSet presAssocID="{360E52FE-3BEB-494F-AF9D-0922F46D3874}" presName="node" presStyleLbl="node1" presStyleIdx="3" presStyleCnt="4">
        <dgm:presLayoutVars>
          <dgm:bulletEnabled val="1"/>
        </dgm:presLayoutVars>
      </dgm:prSet>
      <dgm:spPr/>
      <dgm:t>
        <a:bodyPr/>
        <a:lstStyle/>
        <a:p>
          <a:endParaRPr lang="tr-TR"/>
        </a:p>
      </dgm:t>
    </dgm:pt>
  </dgm:ptLst>
  <dgm:cxnLst>
    <dgm:cxn modelId="{DA92A6CC-65B5-4F9E-A471-731B0B8649F1}" srcId="{03C09C67-833E-446B-A213-DD31BC0A16B9}" destId="{C587392B-8E14-4434-9808-95B3F0E08195}" srcOrd="0" destOrd="0" parTransId="{077A47E8-A0AA-4285-BCF5-540D3BD51A2F}" sibTransId="{E09D9CDA-0FFF-4A40-89E1-98E280CE4DED}"/>
    <dgm:cxn modelId="{16868903-5AB2-44C2-BE9F-49D429718977}" srcId="{360E52FE-3BEB-494F-AF9D-0922F46D3874}" destId="{917529E5-1C7C-4F18-9963-E20973383E7F}" srcOrd="2" destOrd="0" parTransId="{3B3B454B-4B50-488E-9FB2-E98FCC90A53B}" sibTransId="{27A9AD51-7C75-4E12-A2C1-1086B59F7B5B}"/>
    <dgm:cxn modelId="{7629DE46-EE46-4BCA-AB42-748560137EFD}" type="presOf" srcId="{D4A93AA1-A189-4D14-87E0-6C8C4DD1BEEE}" destId="{729D1043-2ADD-4C51-BD9E-BBCC4A4F504B}" srcOrd="0" destOrd="1" presId="urn:microsoft.com/office/officeart/2005/8/layout/default"/>
    <dgm:cxn modelId="{24989346-AE4B-443B-BA41-065557789233}" srcId="{03C09C67-833E-446B-A213-DD31BC0A16B9}" destId="{D061BE58-1B1A-4E06-9B38-7475E5368470}" srcOrd="2" destOrd="0" parTransId="{768DF042-F7AB-43EC-8237-0EE7E5451D69}" sibTransId="{6C8A1F7C-6A91-447B-8BC0-CDF15F121A29}"/>
    <dgm:cxn modelId="{94590AAC-FA18-4749-A9B6-F4E207B753F2}" srcId="{03C09C67-833E-446B-A213-DD31BC0A16B9}" destId="{360E52FE-3BEB-494F-AF9D-0922F46D3874}" srcOrd="3" destOrd="0" parTransId="{CF778E16-F401-42E0-9042-1D6CFA76B56B}" sibTransId="{A27E25D2-B509-460A-86B2-CBE0D7A3089F}"/>
    <dgm:cxn modelId="{038DAF28-2DDB-4965-A93F-8BF6700F0893}" srcId="{360E52FE-3BEB-494F-AF9D-0922F46D3874}" destId="{D4A93AA1-A189-4D14-87E0-6C8C4DD1BEEE}" srcOrd="0" destOrd="0" parTransId="{D82F3B71-A528-435B-B22E-0390A3BA6FFC}" sibTransId="{AAAB1855-7B2C-4073-9AD4-6037B6A70A2C}"/>
    <dgm:cxn modelId="{1EF93A16-826A-4957-BD63-824A7D0E11EE}" type="presOf" srcId="{B27E1294-811E-448B-8B2D-BAC320F68F82}" destId="{729D1043-2ADD-4C51-BD9E-BBCC4A4F504B}" srcOrd="0" destOrd="5" presId="urn:microsoft.com/office/officeart/2005/8/layout/default"/>
    <dgm:cxn modelId="{096094D8-6DB8-4F3A-B65E-42C66BB41553}" type="presOf" srcId="{360E52FE-3BEB-494F-AF9D-0922F46D3874}" destId="{729D1043-2ADD-4C51-BD9E-BBCC4A4F504B}" srcOrd="0" destOrd="0" presId="urn:microsoft.com/office/officeart/2005/8/layout/default"/>
    <dgm:cxn modelId="{637CFAAA-D28A-4224-82CC-35833245E2DC}" type="presOf" srcId="{D9D127C0-5FAC-4F91-AB77-25D76B7E5A56}" destId="{729D1043-2ADD-4C51-BD9E-BBCC4A4F504B}" srcOrd="0" destOrd="2" presId="urn:microsoft.com/office/officeart/2005/8/layout/default"/>
    <dgm:cxn modelId="{D038BFA5-849A-433D-82C2-8FC04D480096}" type="presOf" srcId="{D79BC88E-5BD8-4E6B-BE2C-B6FABE4ABF10}" destId="{729D1043-2ADD-4C51-BD9E-BBCC4A4F504B}" srcOrd="0" destOrd="4" presId="urn:microsoft.com/office/officeart/2005/8/layout/default"/>
    <dgm:cxn modelId="{2578C4BC-F14C-4F14-B4E7-1191E29593C6}" type="presOf" srcId="{917529E5-1C7C-4F18-9963-E20973383E7F}" destId="{729D1043-2ADD-4C51-BD9E-BBCC4A4F504B}" srcOrd="0" destOrd="3" presId="urn:microsoft.com/office/officeart/2005/8/layout/default"/>
    <dgm:cxn modelId="{6F99D882-9EE8-4998-8B5A-67787469EC8E}" type="presOf" srcId="{03C09C67-833E-446B-A213-DD31BC0A16B9}" destId="{DE1AF561-4450-405D-846F-12F7E452B831}" srcOrd="0" destOrd="0" presId="urn:microsoft.com/office/officeart/2005/8/layout/default"/>
    <dgm:cxn modelId="{60978240-38C9-4001-AA64-58B1BF4CFD39}" srcId="{03C09C67-833E-446B-A213-DD31BC0A16B9}" destId="{DA253110-0F04-4617-BADF-A268ABCBC7A4}" srcOrd="1" destOrd="0" parTransId="{101CA695-B3A4-435E-8C78-F2F805E5E8B8}" sibTransId="{41948009-90FD-45D4-BC9D-7B7187AB78C6}"/>
    <dgm:cxn modelId="{85175ABF-2DED-449F-BAEB-F4228E913A13}" type="presOf" srcId="{DA253110-0F04-4617-BADF-A268ABCBC7A4}" destId="{351BB495-6A24-44C1-A8B5-1D9A3B382AED}" srcOrd="0" destOrd="0" presId="urn:microsoft.com/office/officeart/2005/8/layout/default"/>
    <dgm:cxn modelId="{01AE3910-7230-4D49-8845-19111B108A73}" type="presOf" srcId="{D061BE58-1B1A-4E06-9B38-7475E5368470}" destId="{031B0A64-7091-4DB9-9ED1-404EF23DE4C3}" srcOrd="0" destOrd="0" presId="urn:microsoft.com/office/officeart/2005/8/layout/default"/>
    <dgm:cxn modelId="{E5151DF7-B8D4-4A7E-9FDC-BB22C30A317D}" srcId="{360E52FE-3BEB-494F-AF9D-0922F46D3874}" destId="{D9D127C0-5FAC-4F91-AB77-25D76B7E5A56}" srcOrd="1" destOrd="0" parTransId="{E6397A7B-5109-4760-A088-BB4660D225AF}" sibTransId="{8BD49FC0-5F5C-466C-B862-130632F2BD55}"/>
    <dgm:cxn modelId="{766DCA01-9A16-4DFF-B797-35683153BD22}" srcId="{360E52FE-3BEB-494F-AF9D-0922F46D3874}" destId="{B27E1294-811E-448B-8B2D-BAC320F68F82}" srcOrd="4" destOrd="0" parTransId="{9815B9F7-2BA5-49DF-A8C4-A4FA18F18623}" sibTransId="{1F4BBFD9-1472-451A-88C3-81C8DAC3A4FE}"/>
    <dgm:cxn modelId="{61A95B92-5ABE-42C1-9A66-3BD5A5526943}" type="presOf" srcId="{C587392B-8E14-4434-9808-95B3F0E08195}" destId="{525E4158-F5B4-4928-8372-DBCE1550C5C7}" srcOrd="0" destOrd="0" presId="urn:microsoft.com/office/officeart/2005/8/layout/default"/>
    <dgm:cxn modelId="{FBE090ED-BAED-4AFC-81C7-1D2CD44D304A}" srcId="{360E52FE-3BEB-494F-AF9D-0922F46D3874}" destId="{D79BC88E-5BD8-4E6B-BE2C-B6FABE4ABF10}" srcOrd="3" destOrd="0" parTransId="{1A3A0EBB-09C5-4424-86F4-863E11808A35}" sibTransId="{75B8EEAD-587B-4C5A-B03F-9526522D1DE5}"/>
    <dgm:cxn modelId="{D1DA26A3-85B0-4804-A017-6C25D3C23121}" type="presParOf" srcId="{DE1AF561-4450-405D-846F-12F7E452B831}" destId="{525E4158-F5B4-4928-8372-DBCE1550C5C7}" srcOrd="0" destOrd="0" presId="urn:microsoft.com/office/officeart/2005/8/layout/default"/>
    <dgm:cxn modelId="{E8B70A35-0BBB-4377-B32D-DE1B888CB122}" type="presParOf" srcId="{DE1AF561-4450-405D-846F-12F7E452B831}" destId="{0D76A2DF-77A0-4EF1-B6D8-605A24E3AEF8}" srcOrd="1" destOrd="0" presId="urn:microsoft.com/office/officeart/2005/8/layout/default"/>
    <dgm:cxn modelId="{85B09A1F-87ED-4939-BAB8-D7E8FCFE8087}" type="presParOf" srcId="{DE1AF561-4450-405D-846F-12F7E452B831}" destId="{351BB495-6A24-44C1-A8B5-1D9A3B382AED}" srcOrd="2" destOrd="0" presId="urn:microsoft.com/office/officeart/2005/8/layout/default"/>
    <dgm:cxn modelId="{3EFB75B4-B279-4104-9364-99EFCD643DE1}" type="presParOf" srcId="{DE1AF561-4450-405D-846F-12F7E452B831}" destId="{943B2DA2-C1AA-4130-AEFD-4F4C1401F9AF}" srcOrd="3" destOrd="0" presId="urn:microsoft.com/office/officeart/2005/8/layout/default"/>
    <dgm:cxn modelId="{F0BB4ADD-720E-4F2A-87F6-4A469CAAA1F7}" type="presParOf" srcId="{DE1AF561-4450-405D-846F-12F7E452B831}" destId="{031B0A64-7091-4DB9-9ED1-404EF23DE4C3}" srcOrd="4" destOrd="0" presId="urn:microsoft.com/office/officeart/2005/8/layout/default"/>
    <dgm:cxn modelId="{F86477E9-E019-4F8E-BD71-F3364F46472A}" type="presParOf" srcId="{DE1AF561-4450-405D-846F-12F7E452B831}" destId="{2BA042B8-2FE0-4372-AA75-D35D9860081B}" srcOrd="5" destOrd="0" presId="urn:microsoft.com/office/officeart/2005/8/layout/default"/>
    <dgm:cxn modelId="{452F0E90-37E9-4683-806C-C72F4B5413AC}" type="presParOf" srcId="{DE1AF561-4450-405D-846F-12F7E452B831}" destId="{729D1043-2ADD-4C51-BD9E-BBCC4A4F504B}" srcOrd="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04CC0C08-73DB-45EF-BDEE-9FD2A479D801}" type="doc">
      <dgm:prSet loTypeId="urn:microsoft.com/office/officeart/2005/8/layout/cycle3" loCatId="cycle" qsTypeId="urn:microsoft.com/office/officeart/2005/8/quickstyle/simple1" qsCatId="simple" csTypeId="urn:microsoft.com/office/officeart/2005/8/colors/accent4_1" csCatId="accent4"/>
      <dgm:spPr/>
      <dgm:t>
        <a:bodyPr/>
        <a:lstStyle/>
        <a:p>
          <a:endParaRPr lang="tr-TR"/>
        </a:p>
      </dgm:t>
    </dgm:pt>
    <dgm:pt modelId="{A1826720-CC2B-40F6-A4C7-BAFE6B3B722D}">
      <dgm:prSet custT="1"/>
      <dgm:spPr/>
      <dgm:t>
        <a:bodyPr/>
        <a:lstStyle/>
        <a:p>
          <a:pPr rtl="0"/>
          <a:r>
            <a:rPr lang="tr-TR" sz="1800" dirty="0" smtClean="0">
              <a:latin typeface="Times New Roman" panose="02020603050405020304" pitchFamily="18" charset="0"/>
              <a:cs typeface="Times New Roman" panose="02020603050405020304" pitchFamily="18" charset="0"/>
            </a:rPr>
            <a:t>Bir beceriyi kazandırmanın en etkili yolu onun uygulamasını yapmaktır. Devinişsel(Psikomotor) alandaki hedeflerin gerçekleştirilmesinde  en etkili yöntemdir.</a:t>
          </a:r>
          <a:endParaRPr lang="tr-TR" sz="1800" dirty="0">
            <a:latin typeface="Times New Roman" panose="02020603050405020304" pitchFamily="18" charset="0"/>
            <a:cs typeface="Times New Roman" panose="02020603050405020304" pitchFamily="18" charset="0"/>
          </a:endParaRPr>
        </a:p>
      </dgm:t>
    </dgm:pt>
    <dgm:pt modelId="{45200CF6-0C29-4D57-B0FB-830E9B806271}" type="parTrans" cxnId="{0D700411-AF21-4AA9-AF22-99172240F0AE}">
      <dgm:prSet/>
      <dgm:spPr/>
      <dgm:t>
        <a:bodyPr/>
        <a:lstStyle/>
        <a:p>
          <a:endParaRPr lang="tr-TR"/>
        </a:p>
      </dgm:t>
    </dgm:pt>
    <dgm:pt modelId="{BFC56A6B-F44C-4A2B-9CFC-54CB2541C0EE}" type="sibTrans" cxnId="{0D700411-AF21-4AA9-AF22-99172240F0AE}">
      <dgm:prSet/>
      <dgm:spPr/>
      <dgm:t>
        <a:bodyPr/>
        <a:lstStyle/>
        <a:p>
          <a:endParaRPr lang="tr-TR"/>
        </a:p>
      </dgm:t>
    </dgm:pt>
    <dgm:pt modelId="{B4841CD4-767A-4B1E-85C0-1DF06AADE6B4}">
      <dgm:prSet custT="1"/>
      <dgm:spPr/>
      <dgm:t>
        <a:bodyPr/>
        <a:lstStyle/>
        <a:p>
          <a:pPr rtl="0"/>
          <a:r>
            <a:rPr lang="tr-TR" sz="1800" dirty="0" smtClean="0">
              <a:latin typeface="Times New Roman" panose="02020603050405020304" pitchFamily="18" charset="0"/>
              <a:cs typeface="Times New Roman" panose="02020603050405020304" pitchFamily="18" charset="0"/>
            </a:rPr>
            <a:t>Bir konunun nasıl uygulanacağının veya bir araç gerecin nasıl kullanılacağının öğretildiği yöntemde önce öğretmen gerekli açıklamaları yapar ve becerileri gösterir sonra öğrenci uygulama yapar.</a:t>
          </a:r>
          <a:endParaRPr lang="tr-TR" sz="1800" dirty="0">
            <a:latin typeface="Times New Roman" panose="02020603050405020304" pitchFamily="18" charset="0"/>
            <a:cs typeface="Times New Roman" panose="02020603050405020304" pitchFamily="18" charset="0"/>
          </a:endParaRPr>
        </a:p>
      </dgm:t>
    </dgm:pt>
    <dgm:pt modelId="{80B4309F-9D2E-4004-895E-416C21DFA677}" type="parTrans" cxnId="{CD5CE0C3-58F1-426E-A53A-E3305C1E90E3}">
      <dgm:prSet/>
      <dgm:spPr/>
      <dgm:t>
        <a:bodyPr/>
        <a:lstStyle/>
        <a:p>
          <a:endParaRPr lang="tr-TR"/>
        </a:p>
      </dgm:t>
    </dgm:pt>
    <dgm:pt modelId="{465C9F9D-DE4D-482A-AE65-93242C073F7E}" type="sibTrans" cxnId="{CD5CE0C3-58F1-426E-A53A-E3305C1E90E3}">
      <dgm:prSet/>
      <dgm:spPr/>
      <dgm:t>
        <a:bodyPr/>
        <a:lstStyle/>
        <a:p>
          <a:endParaRPr lang="tr-TR"/>
        </a:p>
      </dgm:t>
    </dgm:pt>
    <dgm:pt modelId="{61101979-CE3F-42AB-90D0-62C2DF791324}">
      <dgm:prSet custT="1"/>
      <dgm:spPr/>
      <dgm:t>
        <a:bodyPr/>
        <a:lstStyle/>
        <a:p>
          <a:pPr rtl="0"/>
          <a:r>
            <a:rPr lang="tr-TR" sz="1800" dirty="0" smtClean="0">
              <a:latin typeface="Times New Roman" panose="02020603050405020304" pitchFamily="18" charset="0"/>
              <a:cs typeface="Times New Roman" panose="02020603050405020304" pitchFamily="18" charset="0"/>
            </a:rPr>
            <a:t>Gösteri boyutunda öğretmen, yaptırma boyutunda öğrenci merkezdedir. Bu yöntemde hem öğretmen hem de öğrenci merkezdedir.</a:t>
          </a:r>
          <a:endParaRPr lang="tr-TR" sz="1800" dirty="0">
            <a:latin typeface="Times New Roman" panose="02020603050405020304" pitchFamily="18" charset="0"/>
            <a:cs typeface="Times New Roman" panose="02020603050405020304" pitchFamily="18" charset="0"/>
          </a:endParaRPr>
        </a:p>
      </dgm:t>
    </dgm:pt>
    <dgm:pt modelId="{235E6200-662D-42C2-A257-F65CBE561D54}" type="parTrans" cxnId="{DD1DC214-BC62-4603-BCA5-71C5A3F7FEEE}">
      <dgm:prSet/>
      <dgm:spPr/>
      <dgm:t>
        <a:bodyPr/>
        <a:lstStyle/>
        <a:p>
          <a:endParaRPr lang="tr-TR"/>
        </a:p>
      </dgm:t>
    </dgm:pt>
    <dgm:pt modelId="{95E50AA1-3D7E-46C8-91A2-1600BE346CE0}" type="sibTrans" cxnId="{DD1DC214-BC62-4603-BCA5-71C5A3F7FEEE}">
      <dgm:prSet/>
      <dgm:spPr/>
      <dgm:t>
        <a:bodyPr/>
        <a:lstStyle/>
        <a:p>
          <a:endParaRPr lang="tr-TR"/>
        </a:p>
      </dgm:t>
    </dgm:pt>
    <dgm:pt modelId="{B0A7E8E2-1D2E-481B-98D8-CC49A34B76D9}">
      <dgm:prSet custT="1"/>
      <dgm:spPr/>
      <dgm:t>
        <a:bodyPr/>
        <a:lstStyle/>
        <a:p>
          <a:pPr rtl="0"/>
          <a:r>
            <a:rPr lang="tr-TR" sz="1800" dirty="0" smtClean="0">
              <a:latin typeface="Times New Roman" panose="02020603050405020304" pitchFamily="18" charset="0"/>
              <a:cs typeface="Times New Roman" panose="02020603050405020304" pitchFamily="18" charset="0"/>
            </a:rPr>
            <a:t>Bu yöntem model alma yoluyla öğrenme sürecinin gerçekleştirilmesini sağlar. Bu yöntemde tekrar çok önemlidir.</a:t>
          </a:r>
          <a:endParaRPr lang="tr-TR" sz="1800" dirty="0">
            <a:latin typeface="Times New Roman" panose="02020603050405020304" pitchFamily="18" charset="0"/>
            <a:cs typeface="Times New Roman" panose="02020603050405020304" pitchFamily="18" charset="0"/>
          </a:endParaRPr>
        </a:p>
      </dgm:t>
    </dgm:pt>
    <dgm:pt modelId="{B5DC25C1-F5BB-46DD-92B6-E9C2AD8FC23D}" type="parTrans" cxnId="{087BA62A-5A06-414E-9BBA-87CE75025BBB}">
      <dgm:prSet/>
      <dgm:spPr/>
      <dgm:t>
        <a:bodyPr/>
        <a:lstStyle/>
        <a:p>
          <a:endParaRPr lang="tr-TR"/>
        </a:p>
      </dgm:t>
    </dgm:pt>
    <dgm:pt modelId="{1A1735E1-2A74-4482-A7D2-45B0F808208C}" type="sibTrans" cxnId="{087BA62A-5A06-414E-9BBA-87CE75025BBB}">
      <dgm:prSet/>
      <dgm:spPr/>
      <dgm:t>
        <a:bodyPr/>
        <a:lstStyle/>
        <a:p>
          <a:endParaRPr lang="tr-TR"/>
        </a:p>
      </dgm:t>
    </dgm:pt>
    <dgm:pt modelId="{08F2A3D6-79A7-4B9A-BC0F-2082EFF57B88}" type="pres">
      <dgm:prSet presAssocID="{04CC0C08-73DB-45EF-BDEE-9FD2A479D801}" presName="Name0" presStyleCnt="0">
        <dgm:presLayoutVars>
          <dgm:dir/>
          <dgm:resizeHandles val="exact"/>
        </dgm:presLayoutVars>
      </dgm:prSet>
      <dgm:spPr/>
      <dgm:t>
        <a:bodyPr/>
        <a:lstStyle/>
        <a:p>
          <a:endParaRPr lang="tr-TR"/>
        </a:p>
      </dgm:t>
    </dgm:pt>
    <dgm:pt modelId="{A3DAE3B4-9867-46E8-B0F9-6AD697590D94}" type="pres">
      <dgm:prSet presAssocID="{04CC0C08-73DB-45EF-BDEE-9FD2A479D801}" presName="cycle" presStyleCnt="0"/>
      <dgm:spPr/>
    </dgm:pt>
    <dgm:pt modelId="{CBE5D5DE-51AD-4984-BDA9-A9F7A388168B}" type="pres">
      <dgm:prSet presAssocID="{A1826720-CC2B-40F6-A4C7-BAFE6B3B722D}" presName="nodeFirstNode" presStyleLbl="node1" presStyleIdx="0" presStyleCnt="4">
        <dgm:presLayoutVars>
          <dgm:bulletEnabled val="1"/>
        </dgm:presLayoutVars>
      </dgm:prSet>
      <dgm:spPr/>
      <dgm:t>
        <a:bodyPr/>
        <a:lstStyle/>
        <a:p>
          <a:endParaRPr lang="tr-TR"/>
        </a:p>
      </dgm:t>
    </dgm:pt>
    <dgm:pt modelId="{8CC3E81A-BF33-4613-8122-5A6D4669FA1B}" type="pres">
      <dgm:prSet presAssocID="{BFC56A6B-F44C-4A2B-9CFC-54CB2541C0EE}" presName="sibTransFirstNode" presStyleLbl="bgShp" presStyleIdx="0" presStyleCnt="1"/>
      <dgm:spPr/>
      <dgm:t>
        <a:bodyPr/>
        <a:lstStyle/>
        <a:p>
          <a:endParaRPr lang="tr-TR"/>
        </a:p>
      </dgm:t>
    </dgm:pt>
    <dgm:pt modelId="{F4A45939-07F4-4FF5-B3E3-5E6B2933D43C}" type="pres">
      <dgm:prSet presAssocID="{B4841CD4-767A-4B1E-85C0-1DF06AADE6B4}" presName="nodeFollowingNodes" presStyleLbl="node1" presStyleIdx="1" presStyleCnt="4">
        <dgm:presLayoutVars>
          <dgm:bulletEnabled val="1"/>
        </dgm:presLayoutVars>
      </dgm:prSet>
      <dgm:spPr/>
      <dgm:t>
        <a:bodyPr/>
        <a:lstStyle/>
        <a:p>
          <a:endParaRPr lang="tr-TR"/>
        </a:p>
      </dgm:t>
    </dgm:pt>
    <dgm:pt modelId="{9507F06E-FB47-47A9-9D7A-53C0C7196306}" type="pres">
      <dgm:prSet presAssocID="{61101979-CE3F-42AB-90D0-62C2DF791324}" presName="nodeFollowingNodes" presStyleLbl="node1" presStyleIdx="2" presStyleCnt="4">
        <dgm:presLayoutVars>
          <dgm:bulletEnabled val="1"/>
        </dgm:presLayoutVars>
      </dgm:prSet>
      <dgm:spPr/>
      <dgm:t>
        <a:bodyPr/>
        <a:lstStyle/>
        <a:p>
          <a:endParaRPr lang="tr-TR"/>
        </a:p>
      </dgm:t>
    </dgm:pt>
    <dgm:pt modelId="{1B214A28-9759-4A32-BA48-18DE3F43B62D}" type="pres">
      <dgm:prSet presAssocID="{B0A7E8E2-1D2E-481B-98D8-CC49A34B76D9}" presName="nodeFollowingNodes" presStyleLbl="node1" presStyleIdx="3" presStyleCnt="4">
        <dgm:presLayoutVars>
          <dgm:bulletEnabled val="1"/>
        </dgm:presLayoutVars>
      </dgm:prSet>
      <dgm:spPr/>
      <dgm:t>
        <a:bodyPr/>
        <a:lstStyle/>
        <a:p>
          <a:endParaRPr lang="tr-TR"/>
        </a:p>
      </dgm:t>
    </dgm:pt>
  </dgm:ptLst>
  <dgm:cxnLst>
    <dgm:cxn modelId="{05833B6F-8532-4842-9815-706ACC0F97FC}" type="presOf" srcId="{BFC56A6B-F44C-4A2B-9CFC-54CB2541C0EE}" destId="{8CC3E81A-BF33-4613-8122-5A6D4669FA1B}" srcOrd="0" destOrd="0" presId="urn:microsoft.com/office/officeart/2005/8/layout/cycle3"/>
    <dgm:cxn modelId="{D79DBCE4-57A8-4FC5-B753-B6C119264C16}" type="presOf" srcId="{B4841CD4-767A-4B1E-85C0-1DF06AADE6B4}" destId="{F4A45939-07F4-4FF5-B3E3-5E6B2933D43C}" srcOrd="0" destOrd="0" presId="urn:microsoft.com/office/officeart/2005/8/layout/cycle3"/>
    <dgm:cxn modelId="{BE6D8BD2-2847-4EEF-A090-7581898AC76B}" type="presOf" srcId="{B0A7E8E2-1D2E-481B-98D8-CC49A34B76D9}" destId="{1B214A28-9759-4A32-BA48-18DE3F43B62D}" srcOrd="0" destOrd="0" presId="urn:microsoft.com/office/officeart/2005/8/layout/cycle3"/>
    <dgm:cxn modelId="{3B541178-7A7D-48C4-B5ED-FBFA4898A2AF}" type="presOf" srcId="{04CC0C08-73DB-45EF-BDEE-9FD2A479D801}" destId="{08F2A3D6-79A7-4B9A-BC0F-2082EFF57B88}" srcOrd="0" destOrd="0" presId="urn:microsoft.com/office/officeart/2005/8/layout/cycle3"/>
    <dgm:cxn modelId="{087BA62A-5A06-414E-9BBA-87CE75025BBB}" srcId="{04CC0C08-73DB-45EF-BDEE-9FD2A479D801}" destId="{B0A7E8E2-1D2E-481B-98D8-CC49A34B76D9}" srcOrd="3" destOrd="0" parTransId="{B5DC25C1-F5BB-46DD-92B6-E9C2AD8FC23D}" sibTransId="{1A1735E1-2A74-4482-A7D2-45B0F808208C}"/>
    <dgm:cxn modelId="{0D700411-AF21-4AA9-AF22-99172240F0AE}" srcId="{04CC0C08-73DB-45EF-BDEE-9FD2A479D801}" destId="{A1826720-CC2B-40F6-A4C7-BAFE6B3B722D}" srcOrd="0" destOrd="0" parTransId="{45200CF6-0C29-4D57-B0FB-830E9B806271}" sibTransId="{BFC56A6B-F44C-4A2B-9CFC-54CB2541C0EE}"/>
    <dgm:cxn modelId="{DD1DC214-BC62-4603-BCA5-71C5A3F7FEEE}" srcId="{04CC0C08-73DB-45EF-BDEE-9FD2A479D801}" destId="{61101979-CE3F-42AB-90D0-62C2DF791324}" srcOrd="2" destOrd="0" parTransId="{235E6200-662D-42C2-A257-F65CBE561D54}" sibTransId="{95E50AA1-3D7E-46C8-91A2-1600BE346CE0}"/>
    <dgm:cxn modelId="{441BF9D9-6085-42CD-8D27-1EA7F0606A2F}" type="presOf" srcId="{A1826720-CC2B-40F6-A4C7-BAFE6B3B722D}" destId="{CBE5D5DE-51AD-4984-BDA9-A9F7A388168B}" srcOrd="0" destOrd="0" presId="urn:microsoft.com/office/officeart/2005/8/layout/cycle3"/>
    <dgm:cxn modelId="{CD5CE0C3-58F1-426E-A53A-E3305C1E90E3}" srcId="{04CC0C08-73DB-45EF-BDEE-9FD2A479D801}" destId="{B4841CD4-767A-4B1E-85C0-1DF06AADE6B4}" srcOrd="1" destOrd="0" parTransId="{80B4309F-9D2E-4004-895E-416C21DFA677}" sibTransId="{465C9F9D-DE4D-482A-AE65-93242C073F7E}"/>
    <dgm:cxn modelId="{C4DE90EF-3F0B-4521-BB5D-B9587AE75FE3}" type="presOf" srcId="{61101979-CE3F-42AB-90D0-62C2DF791324}" destId="{9507F06E-FB47-47A9-9D7A-53C0C7196306}" srcOrd="0" destOrd="0" presId="urn:microsoft.com/office/officeart/2005/8/layout/cycle3"/>
    <dgm:cxn modelId="{1B307E61-1807-4540-8FF1-58E8CA1A7236}" type="presParOf" srcId="{08F2A3D6-79A7-4B9A-BC0F-2082EFF57B88}" destId="{A3DAE3B4-9867-46E8-B0F9-6AD697590D94}" srcOrd="0" destOrd="0" presId="urn:microsoft.com/office/officeart/2005/8/layout/cycle3"/>
    <dgm:cxn modelId="{4A111F33-6597-4638-9E20-7609F729C50D}" type="presParOf" srcId="{A3DAE3B4-9867-46E8-B0F9-6AD697590D94}" destId="{CBE5D5DE-51AD-4984-BDA9-A9F7A388168B}" srcOrd="0" destOrd="0" presId="urn:microsoft.com/office/officeart/2005/8/layout/cycle3"/>
    <dgm:cxn modelId="{1F9E0F3F-8E71-463F-BBF3-9E7E61E0D61A}" type="presParOf" srcId="{A3DAE3B4-9867-46E8-B0F9-6AD697590D94}" destId="{8CC3E81A-BF33-4613-8122-5A6D4669FA1B}" srcOrd="1" destOrd="0" presId="urn:microsoft.com/office/officeart/2005/8/layout/cycle3"/>
    <dgm:cxn modelId="{CBCAC60B-1233-4134-91AB-42954654EF5D}" type="presParOf" srcId="{A3DAE3B4-9867-46E8-B0F9-6AD697590D94}" destId="{F4A45939-07F4-4FF5-B3E3-5E6B2933D43C}" srcOrd="2" destOrd="0" presId="urn:microsoft.com/office/officeart/2005/8/layout/cycle3"/>
    <dgm:cxn modelId="{3F5CBDAA-65E7-493C-8F25-3267B032E8CD}" type="presParOf" srcId="{A3DAE3B4-9867-46E8-B0F9-6AD697590D94}" destId="{9507F06E-FB47-47A9-9D7A-53C0C7196306}" srcOrd="3" destOrd="0" presId="urn:microsoft.com/office/officeart/2005/8/layout/cycle3"/>
    <dgm:cxn modelId="{DACAFD54-373C-4B00-A1BE-027882F8965F}" type="presParOf" srcId="{A3DAE3B4-9867-46E8-B0F9-6AD697590D94}" destId="{1B214A28-9759-4A32-BA48-18DE3F43B62D}" srcOrd="4" destOrd="0" presId="urn:microsoft.com/office/officeart/2005/8/layout/cycle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73F62366-D83D-47A4-8D9D-78A958C51D3B}" type="doc">
      <dgm:prSet loTypeId="urn:microsoft.com/office/officeart/2005/8/layout/vList2" loCatId="list" qsTypeId="urn:microsoft.com/office/officeart/2005/8/quickstyle/simple1" qsCatId="simple" csTypeId="urn:microsoft.com/office/officeart/2005/8/colors/accent0_1" csCatId="mainScheme"/>
      <dgm:spPr/>
      <dgm:t>
        <a:bodyPr/>
        <a:lstStyle/>
        <a:p>
          <a:endParaRPr lang="tr-TR"/>
        </a:p>
      </dgm:t>
    </dgm:pt>
    <dgm:pt modelId="{CB5B517F-8C1E-4CF9-93C0-28852FEEDA9F}">
      <dgm:prSet custT="1"/>
      <dgm:spPr/>
      <dgm:t>
        <a:bodyPr/>
        <a:lstStyle/>
        <a:p>
          <a:pPr algn="ctr" rtl="0"/>
          <a:r>
            <a:rPr lang="tr-TR" sz="4000" dirty="0" smtClean="0">
              <a:latin typeface="Apple Chancery" panose="03020702040506060504" pitchFamily="66" charset="0"/>
            </a:rPr>
            <a:t>Dikkat </a:t>
          </a:r>
          <a:endParaRPr lang="tr-TR" sz="2900" dirty="0">
            <a:latin typeface="Apple Chancery" panose="03020702040506060504" pitchFamily="66" charset="0"/>
          </a:endParaRPr>
        </a:p>
      </dgm:t>
    </dgm:pt>
    <dgm:pt modelId="{A73D7FF6-B2FA-4D61-8980-6988E90D98B5}" type="parTrans" cxnId="{02179120-C816-4864-97EF-77C0D5B99D3F}">
      <dgm:prSet/>
      <dgm:spPr/>
      <dgm:t>
        <a:bodyPr/>
        <a:lstStyle/>
        <a:p>
          <a:endParaRPr lang="tr-TR"/>
        </a:p>
      </dgm:t>
    </dgm:pt>
    <dgm:pt modelId="{15058AFC-3A2E-411E-A93C-5F1E4EE291CA}" type="sibTrans" cxnId="{02179120-C816-4864-97EF-77C0D5B99D3F}">
      <dgm:prSet/>
      <dgm:spPr/>
      <dgm:t>
        <a:bodyPr/>
        <a:lstStyle/>
        <a:p>
          <a:endParaRPr lang="tr-TR"/>
        </a:p>
      </dgm:t>
    </dgm:pt>
    <dgm:pt modelId="{C36D026C-2100-4414-8343-EE4EEF67A372}" type="pres">
      <dgm:prSet presAssocID="{73F62366-D83D-47A4-8D9D-78A958C51D3B}" presName="linear" presStyleCnt="0">
        <dgm:presLayoutVars>
          <dgm:animLvl val="lvl"/>
          <dgm:resizeHandles val="exact"/>
        </dgm:presLayoutVars>
      </dgm:prSet>
      <dgm:spPr/>
      <dgm:t>
        <a:bodyPr/>
        <a:lstStyle/>
        <a:p>
          <a:endParaRPr lang="tr-TR"/>
        </a:p>
      </dgm:t>
    </dgm:pt>
    <dgm:pt modelId="{15DE2E25-2CDB-4D07-85B7-60A11B789C05}" type="pres">
      <dgm:prSet presAssocID="{CB5B517F-8C1E-4CF9-93C0-28852FEEDA9F}" presName="parentText" presStyleLbl="node1" presStyleIdx="0" presStyleCnt="1">
        <dgm:presLayoutVars>
          <dgm:chMax val="0"/>
          <dgm:bulletEnabled val="1"/>
        </dgm:presLayoutVars>
      </dgm:prSet>
      <dgm:spPr/>
      <dgm:t>
        <a:bodyPr/>
        <a:lstStyle/>
        <a:p>
          <a:endParaRPr lang="tr-TR"/>
        </a:p>
      </dgm:t>
    </dgm:pt>
  </dgm:ptLst>
  <dgm:cxnLst>
    <dgm:cxn modelId="{43927497-D18C-4196-9892-5674FE4924DF}" type="presOf" srcId="{CB5B517F-8C1E-4CF9-93C0-28852FEEDA9F}" destId="{15DE2E25-2CDB-4D07-85B7-60A11B789C05}" srcOrd="0" destOrd="0" presId="urn:microsoft.com/office/officeart/2005/8/layout/vList2"/>
    <dgm:cxn modelId="{02179120-C816-4864-97EF-77C0D5B99D3F}" srcId="{73F62366-D83D-47A4-8D9D-78A958C51D3B}" destId="{CB5B517F-8C1E-4CF9-93C0-28852FEEDA9F}" srcOrd="0" destOrd="0" parTransId="{A73D7FF6-B2FA-4D61-8980-6988E90D98B5}" sibTransId="{15058AFC-3A2E-411E-A93C-5F1E4EE291CA}"/>
    <dgm:cxn modelId="{DACADCEE-6BB3-4742-B7C2-DEFE1A7D96B6}" type="presOf" srcId="{73F62366-D83D-47A4-8D9D-78A958C51D3B}" destId="{C36D026C-2100-4414-8343-EE4EEF67A372}" srcOrd="0" destOrd="0" presId="urn:microsoft.com/office/officeart/2005/8/layout/vList2"/>
    <dgm:cxn modelId="{EDDBF1C5-65A3-4DE2-B057-E7FF474E643C}" type="presParOf" srcId="{C36D026C-2100-4414-8343-EE4EEF67A372}" destId="{15DE2E25-2CDB-4D07-85B7-60A11B789C05}"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0D6AB969-3D1A-4AA5-8CA9-D08E8B666F4F}" type="doc">
      <dgm:prSet loTypeId="urn:diagrams.loki3.com/BracketList+Icon" loCatId="list" qsTypeId="urn:microsoft.com/office/officeart/2005/8/quickstyle/simple1" qsCatId="simple" csTypeId="urn:microsoft.com/office/officeart/2005/8/colors/accent4_4" csCatId="accent4" phldr="1"/>
      <dgm:spPr/>
      <dgm:t>
        <a:bodyPr/>
        <a:lstStyle/>
        <a:p>
          <a:endParaRPr lang="tr-TR"/>
        </a:p>
      </dgm:t>
    </dgm:pt>
    <dgm:pt modelId="{39EBC2B5-3E54-4A7F-8226-F2F48B0921EA}">
      <dgm:prSet/>
      <dgm:spPr/>
      <dgm:t>
        <a:bodyPr/>
        <a:lstStyle/>
        <a:p>
          <a:pPr algn="just" rtl="0"/>
          <a:r>
            <a:rPr lang="tr-TR" dirty="0" smtClean="0"/>
            <a:t>Eğitsel bir etkinlik, öğretmen ya da birkaç öğrenci tarafından yapılır ve sınıftaki diğer öğrenciler tarafından sadece izlenirse, bu </a:t>
          </a:r>
          <a:r>
            <a:rPr lang="tr-TR" b="1" dirty="0" smtClean="0"/>
            <a:t>‘Gösteri Tekniği’ </a:t>
          </a:r>
          <a:r>
            <a:rPr lang="tr-TR" dirty="0" smtClean="0"/>
            <a:t>olur, eğer işlemin uygulanması ya da bir araç-gerecin çalıştırılması önce gösterilip açıklandıktan sonra öğrencilere alıştırma ve uygulama yaptırılırsa bu </a:t>
          </a:r>
          <a:r>
            <a:rPr lang="tr-TR" b="1" dirty="0" smtClean="0"/>
            <a:t>‘Gösterip Yaptırma Yöntemi’ </a:t>
          </a:r>
          <a:r>
            <a:rPr lang="tr-TR" dirty="0" smtClean="0"/>
            <a:t>olur.</a:t>
          </a:r>
          <a:endParaRPr lang="tr-TR" dirty="0"/>
        </a:p>
      </dgm:t>
    </dgm:pt>
    <dgm:pt modelId="{A1D5F435-9314-4347-BB41-7764725B6E59}" type="parTrans" cxnId="{9CBB9D12-1934-4519-AA4F-B703BD512B7A}">
      <dgm:prSet/>
      <dgm:spPr/>
      <dgm:t>
        <a:bodyPr/>
        <a:lstStyle/>
        <a:p>
          <a:endParaRPr lang="tr-TR"/>
        </a:p>
      </dgm:t>
    </dgm:pt>
    <dgm:pt modelId="{6C1F7539-8496-4930-BA76-8A4DC8B123C4}" type="sibTrans" cxnId="{9CBB9D12-1934-4519-AA4F-B703BD512B7A}">
      <dgm:prSet/>
      <dgm:spPr/>
      <dgm:t>
        <a:bodyPr/>
        <a:lstStyle/>
        <a:p>
          <a:endParaRPr lang="tr-TR"/>
        </a:p>
      </dgm:t>
    </dgm:pt>
    <dgm:pt modelId="{9CB0F036-E878-452E-B01E-1BE06706DBCB}" type="pres">
      <dgm:prSet presAssocID="{0D6AB969-3D1A-4AA5-8CA9-D08E8B666F4F}" presName="Name0" presStyleCnt="0">
        <dgm:presLayoutVars>
          <dgm:dir/>
          <dgm:animLvl val="lvl"/>
          <dgm:resizeHandles val="exact"/>
        </dgm:presLayoutVars>
      </dgm:prSet>
      <dgm:spPr/>
      <dgm:t>
        <a:bodyPr/>
        <a:lstStyle/>
        <a:p>
          <a:endParaRPr lang="tr-TR"/>
        </a:p>
      </dgm:t>
    </dgm:pt>
    <dgm:pt modelId="{6648AD28-D650-4CBD-895F-407B5014DB2B}" type="pres">
      <dgm:prSet presAssocID="{39EBC2B5-3E54-4A7F-8226-F2F48B0921EA}" presName="linNode" presStyleCnt="0"/>
      <dgm:spPr/>
    </dgm:pt>
    <dgm:pt modelId="{38B2CB61-5B99-48E6-871F-7ED7A00C655B}" type="pres">
      <dgm:prSet presAssocID="{39EBC2B5-3E54-4A7F-8226-F2F48B0921EA}" presName="parTx" presStyleLbl="revTx" presStyleIdx="0" presStyleCnt="1" custScaleX="266283">
        <dgm:presLayoutVars>
          <dgm:chMax val="1"/>
          <dgm:bulletEnabled val="1"/>
        </dgm:presLayoutVars>
      </dgm:prSet>
      <dgm:spPr/>
      <dgm:t>
        <a:bodyPr/>
        <a:lstStyle/>
        <a:p>
          <a:endParaRPr lang="tr-TR"/>
        </a:p>
      </dgm:t>
    </dgm:pt>
    <dgm:pt modelId="{6A64B4D2-F912-45C8-8EB7-5CF771D1AB1C}" type="pres">
      <dgm:prSet presAssocID="{39EBC2B5-3E54-4A7F-8226-F2F48B0921EA}" presName="bracket" presStyleLbl="parChTrans1D1" presStyleIdx="0" presStyleCnt="1"/>
      <dgm:spPr/>
    </dgm:pt>
    <dgm:pt modelId="{E61BE31F-8276-4929-9C57-DA6F5031BF17}" type="pres">
      <dgm:prSet presAssocID="{39EBC2B5-3E54-4A7F-8226-F2F48B0921EA}" presName="spH" presStyleCnt="0"/>
      <dgm:spPr/>
    </dgm:pt>
  </dgm:ptLst>
  <dgm:cxnLst>
    <dgm:cxn modelId="{9CBB9D12-1934-4519-AA4F-B703BD512B7A}" srcId="{0D6AB969-3D1A-4AA5-8CA9-D08E8B666F4F}" destId="{39EBC2B5-3E54-4A7F-8226-F2F48B0921EA}" srcOrd="0" destOrd="0" parTransId="{A1D5F435-9314-4347-BB41-7764725B6E59}" sibTransId="{6C1F7539-8496-4930-BA76-8A4DC8B123C4}"/>
    <dgm:cxn modelId="{9210EED9-B2CB-4FE7-8547-97E57B6A9A29}" type="presOf" srcId="{39EBC2B5-3E54-4A7F-8226-F2F48B0921EA}" destId="{38B2CB61-5B99-48E6-871F-7ED7A00C655B}" srcOrd="0" destOrd="0" presId="urn:diagrams.loki3.com/BracketList+Icon"/>
    <dgm:cxn modelId="{E99E340A-B946-4C3C-942B-1FA65B149159}" type="presOf" srcId="{0D6AB969-3D1A-4AA5-8CA9-D08E8B666F4F}" destId="{9CB0F036-E878-452E-B01E-1BE06706DBCB}" srcOrd="0" destOrd="0" presId="urn:diagrams.loki3.com/BracketList+Icon"/>
    <dgm:cxn modelId="{DE259529-DFB7-4DE8-B178-A1AD90B2DCE0}" type="presParOf" srcId="{9CB0F036-E878-452E-B01E-1BE06706DBCB}" destId="{6648AD28-D650-4CBD-895F-407B5014DB2B}" srcOrd="0" destOrd="0" presId="urn:diagrams.loki3.com/BracketList+Icon"/>
    <dgm:cxn modelId="{FCEA065C-745C-4582-95B4-87408316E56B}" type="presParOf" srcId="{6648AD28-D650-4CBD-895F-407B5014DB2B}" destId="{38B2CB61-5B99-48E6-871F-7ED7A00C655B}" srcOrd="0" destOrd="0" presId="urn:diagrams.loki3.com/BracketList+Icon"/>
    <dgm:cxn modelId="{96FAEF43-0062-4D26-A777-75D28B161DA0}" type="presParOf" srcId="{6648AD28-D650-4CBD-895F-407B5014DB2B}" destId="{6A64B4D2-F912-45C8-8EB7-5CF771D1AB1C}" srcOrd="1" destOrd="0" presId="urn:diagrams.loki3.com/BracketList+Icon"/>
    <dgm:cxn modelId="{0F70AA45-6CC5-4A4F-A81C-56D7086BEB0C}" type="presParOf" srcId="{6648AD28-D650-4CBD-895F-407B5014DB2B}" destId="{E61BE31F-8276-4929-9C57-DA6F5031BF17}" srcOrd="2" destOrd="0" presId="urn:diagrams.loki3.com/BracketList+Icon"/>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C626B69E-ED00-4184-8FF7-05CCA924E758}" type="doc">
      <dgm:prSet loTypeId="urn:microsoft.com/office/officeart/2008/layout/VerticalCircleList" loCatId="list" qsTypeId="urn:microsoft.com/office/officeart/2005/8/quickstyle/simple2" qsCatId="simple" csTypeId="urn:microsoft.com/office/officeart/2005/8/colors/accent5_1" csCatId="accent5" phldr="1"/>
      <dgm:spPr/>
      <dgm:t>
        <a:bodyPr/>
        <a:lstStyle/>
        <a:p>
          <a:endParaRPr lang="tr-TR"/>
        </a:p>
      </dgm:t>
    </dgm:pt>
    <dgm:pt modelId="{7DAA1B8C-6FC3-47F1-BF4E-E71EF56A4ED7}">
      <dgm:prSet custT="1"/>
      <dgm:spPr/>
      <dgm:t>
        <a:bodyPr/>
        <a:lstStyle/>
        <a:p>
          <a:pPr rtl="0"/>
          <a:r>
            <a:rPr lang="tr-TR" sz="4000" dirty="0" smtClean="0">
              <a:latin typeface="Comic Sans MS" panose="030F0702030302020204" pitchFamily="66" charset="0"/>
            </a:rPr>
            <a:t>Avantajları</a:t>
          </a:r>
          <a:endParaRPr lang="tr-TR" sz="2500" dirty="0">
            <a:latin typeface="Comic Sans MS" panose="030F0702030302020204" pitchFamily="66" charset="0"/>
          </a:endParaRPr>
        </a:p>
      </dgm:t>
    </dgm:pt>
    <dgm:pt modelId="{AA9AE4FB-85BE-4529-871F-F02DA4DC4CF6}" type="parTrans" cxnId="{1D8DB2F2-BF04-495C-8492-1D9B48F384BD}">
      <dgm:prSet/>
      <dgm:spPr/>
      <dgm:t>
        <a:bodyPr/>
        <a:lstStyle/>
        <a:p>
          <a:endParaRPr lang="tr-TR"/>
        </a:p>
      </dgm:t>
    </dgm:pt>
    <dgm:pt modelId="{0DDFFDF3-14C0-461E-9918-4C30BF58EC56}" type="sibTrans" cxnId="{1D8DB2F2-BF04-495C-8492-1D9B48F384BD}">
      <dgm:prSet/>
      <dgm:spPr/>
      <dgm:t>
        <a:bodyPr/>
        <a:lstStyle/>
        <a:p>
          <a:endParaRPr lang="tr-TR"/>
        </a:p>
      </dgm:t>
    </dgm:pt>
    <dgm:pt modelId="{80B96263-F9C5-4C45-BA07-69B9CA007753}">
      <dgm:prSet custT="1"/>
      <dgm:spPr/>
      <dgm:t>
        <a:bodyPr/>
        <a:lstStyle/>
        <a:p>
          <a:pPr rtl="0"/>
          <a:r>
            <a:rPr lang="tr-TR" sz="2400" dirty="0" smtClean="0">
              <a:latin typeface="+mn-lt"/>
              <a:cs typeface="Times New Roman" panose="02020603050405020304" pitchFamily="18" charset="0"/>
            </a:rPr>
            <a:t>Öğrenciler becerileri yaparak yaşayarak öğrenirler.</a:t>
          </a:r>
          <a:endParaRPr lang="tr-TR" sz="2400" dirty="0">
            <a:latin typeface="+mn-lt"/>
            <a:cs typeface="Times New Roman" panose="02020603050405020304" pitchFamily="18" charset="0"/>
          </a:endParaRPr>
        </a:p>
      </dgm:t>
    </dgm:pt>
    <dgm:pt modelId="{42BC73D2-D88E-4C0A-BC64-A524EBD34FA2}" type="parTrans" cxnId="{4C2553B9-5B1A-45D4-8532-B9CA6804E65C}">
      <dgm:prSet/>
      <dgm:spPr/>
      <dgm:t>
        <a:bodyPr/>
        <a:lstStyle/>
        <a:p>
          <a:endParaRPr lang="tr-TR"/>
        </a:p>
      </dgm:t>
    </dgm:pt>
    <dgm:pt modelId="{0B0EF388-ADB8-414C-AD0E-22DBCAE4AE8E}" type="sibTrans" cxnId="{4C2553B9-5B1A-45D4-8532-B9CA6804E65C}">
      <dgm:prSet/>
      <dgm:spPr/>
      <dgm:t>
        <a:bodyPr/>
        <a:lstStyle/>
        <a:p>
          <a:endParaRPr lang="tr-TR"/>
        </a:p>
      </dgm:t>
    </dgm:pt>
    <dgm:pt modelId="{DA3DA4F9-EBC4-4005-ACCA-65E33C230A13}">
      <dgm:prSet custT="1"/>
      <dgm:spPr/>
      <dgm:t>
        <a:bodyPr/>
        <a:lstStyle/>
        <a:p>
          <a:pPr rtl="0"/>
          <a:r>
            <a:rPr lang="tr-TR" sz="2400" dirty="0" smtClean="0">
              <a:latin typeface="+mn-lt"/>
              <a:cs typeface="Times New Roman" panose="02020603050405020304" pitchFamily="18" charset="0"/>
            </a:rPr>
            <a:t>Öğretim süreci birden çok duyu organına yöneliktir.</a:t>
          </a:r>
          <a:endParaRPr lang="tr-TR" sz="2400" dirty="0">
            <a:latin typeface="+mn-lt"/>
            <a:cs typeface="Times New Roman" panose="02020603050405020304" pitchFamily="18" charset="0"/>
          </a:endParaRPr>
        </a:p>
      </dgm:t>
    </dgm:pt>
    <dgm:pt modelId="{83429A32-A639-48D4-8FBA-FF545A45AAD9}" type="parTrans" cxnId="{F32D1164-ED30-4F5D-B01C-CC2A79FF6CA7}">
      <dgm:prSet/>
      <dgm:spPr/>
      <dgm:t>
        <a:bodyPr/>
        <a:lstStyle/>
        <a:p>
          <a:endParaRPr lang="tr-TR"/>
        </a:p>
      </dgm:t>
    </dgm:pt>
    <dgm:pt modelId="{2F3058E3-A7EC-4597-986C-DB3E00B69E00}" type="sibTrans" cxnId="{F32D1164-ED30-4F5D-B01C-CC2A79FF6CA7}">
      <dgm:prSet/>
      <dgm:spPr/>
      <dgm:t>
        <a:bodyPr/>
        <a:lstStyle/>
        <a:p>
          <a:endParaRPr lang="tr-TR"/>
        </a:p>
      </dgm:t>
    </dgm:pt>
    <dgm:pt modelId="{BD244A63-142F-4605-A5B3-3346017BA819}">
      <dgm:prSet custT="1"/>
      <dgm:spPr/>
      <dgm:t>
        <a:bodyPr/>
        <a:lstStyle/>
        <a:p>
          <a:pPr rtl="0"/>
          <a:r>
            <a:rPr lang="tr-TR" sz="2400" dirty="0" smtClean="0">
              <a:latin typeface="+mn-lt"/>
              <a:cs typeface="Times New Roman" panose="02020603050405020304" pitchFamily="18" charset="0"/>
            </a:rPr>
            <a:t>Devinişsel alandaki hedeflerin kazandırılmasında en etkili yöntemdir.</a:t>
          </a:r>
          <a:endParaRPr lang="tr-TR" sz="2400" dirty="0">
            <a:latin typeface="+mn-lt"/>
            <a:cs typeface="Times New Roman" panose="02020603050405020304" pitchFamily="18" charset="0"/>
          </a:endParaRPr>
        </a:p>
      </dgm:t>
    </dgm:pt>
    <dgm:pt modelId="{9B3E60B4-2F61-4AE0-9F06-B9AA85FE3BEC}" type="parTrans" cxnId="{137D9AC0-EA44-4AB9-86CF-480A78704B61}">
      <dgm:prSet/>
      <dgm:spPr/>
      <dgm:t>
        <a:bodyPr/>
        <a:lstStyle/>
        <a:p>
          <a:endParaRPr lang="tr-TR"/>
        </a:p>
      </dgm:t>
    </dgm:pt>
    <dgm:pt modelId="{0E5B8670-123A-478D-AD38-FDD7260A5CBB}" type="sibTrans" cxnId="{137D9AC0-EA44-4AB9-86CF-480A78704B61}">
      <dgm:prSet/>
      <dgm:spPr/>
      <dgm:t>
        <a:bodyPr/>
        <a:lstStyle/>
        <a:p>
          <a:endParaRPr lang="tr-TR"/>
        </a:p>
      </dgm:t>
    </dgm:pt>
    <dgm:pt modelId="{3CF92C7A-7CA6-4CAD-9548-D61532A7F642}">
      <dgm:prSet custT="1"/>
      <dgm:spPr/>
      <dgm:t>
        <a:bodyPr/>
        <a:lstStyle/>
        <a:p>
          <a:pPr rtl="0"/>
          <a:r>
            <a:rPr lang="tr-TR" sz="2400" dirty="0" smtClean="0">
              <a:latin typeface="+mn-lt"/>
              <a:cs typeface="Times New Roman" panose="02020603050405020304" pitchFamily="18" charset="0"/>
            </a:rPr>
            <a:t>Öğrenme sürecinde anında dönüt ve düzeltme yapılmasına imkan sağlar.</a:t>
          </a:r>
          <a:endParaRPr lang="tr-TR" sz="2400" dirty="0">
            <a:latin typeface="+mn-lt"/>
            <a:cs typeface="Times New Roman" panose="02020603050405020304" pitchFamily="18" charset="0"/>
          </a:endParaRPr>
        </a:p>
      </dgm:t>
    </dgm:pt>
    <dgm:pt modelId="{B10C253E-DC5E-4BD4-A739-B472A957620B}" type="parTrans" cxnId="{2722B4D9-5229-4CC0-9A42-CF58A38E3ED3}">
      <dgm:prSet/>
      <dgm:spPr/>
      <dgm:t>
        <a:bodyPr/>
        <a:lstStyle/>
        <a:p>
          <a:endParaRPr lang="tr-TR"/>
        </a:p>
      </dgm:t>
    </dgm:pt>
    <dgm:pt modelId="{1AE5863D-26F1-4D7F-BBC7-BBBB3885F24C}" type="sibTrans" cxnId="{2722B4D9-5229-4CC0-9A42-CF58A38E3ED3}">
      <dgm:prSet/>
      <dgm:spPr/>
      <dgm:t>
        <a:bodyPr/>
        <a:lstStyle/>
        <a:p>
          <a:endParaRPr lang="tr-TR"/>
        </a:p>
      </dgm:t>
    </dgm:pt>
    <dgm:pt modelId="{AC955E25-8AE4-42C9-BAA8-CBEAE6D66F99}">
      <dgm:prSet custT="1"/>
      <dgm:spPr/>
      <dgm:t>
        <a:bodyPr/>
        <a:lstStyle/>
        <a:p>
          <a:pPr rtl="0"/>
          <a:r>
            <a:rPr lang="tr-TR" sz="2400" dirty="0" smtClean="0">
              <a:latin typeface="+mn-lt"/>
              <a:cs typeface="Times New Roman" panose="02020603050405020304" pitchFamily="18" charset="0"/>
            </a:rPr>
            <a:t>Öğrenme süresini kısaltır.</a:t>
          </a:r>
          <a:endParaRPr lang="tr-TR" sz="2400" dirty="0">
            <a:latin typeface="+mn-lt"/>
            <a:cs typeface="Times New Roman" panose="02020603050405020304" pitchFamily="18" charset="0"/>
          </a:endParaRPr>
        </a:p>
      </dgm:t>
    </dgm:pt>
    <dgm:pt modelId="{582B00EF-5DF7-4567-9F90-797AB6841421}" type="parTrans" cxnId="{8EA48545-DAB4-4223-B249-76FA926A5D7D}">
      <dgm:prSet/>
      <dgm:spPr/>
      <dgm:t>
        <a:bodyPr/>
        <a:lstStyle/>
        <a:p>
          <a:endParaRPr lang="tr-TR"/>
        </a:p>
      </dgm:t>
    </dgm:pt>
    <dgm:pt modelId="{E8D3A17B-6A0A-466B-ADA8-905B4644508F}" type="sibTrans" cxnId="{8EA48545-DAB4-4223-B249-76FA926A5D7D}">
      <dgm:prSet/>
      <dgm:spPr/>
      <dgm:t>
        <a:bodyPr/>
        <a:lstStyle/>
        <a:p>
          <a:endParaRPr lang="tr-TR"/>
        </a:p>
      </dgm:t>
    </dgm:pt>
    <dgm:pt modelId="{D27BB1FA-D54F-4FED-88D5-79061F2F5BB2}">
      <dgm:prSet custT="1"/>
      <dgm:spPr/>
      <dgm:t>
        <a:bodyPr/>
        <a:lstStyle/>
        <a:p>
          <a:pPr rtl="0"/>
          <a:r>
            <a:rPr lang="tr-TR" sz="2400" dirty="0" smtClean="0">
              <a:latin typeface="+mn-lt"/>
              <a:cs typeface="Times New Roman" panose="02020603050405020304" pitchFamily="18" charset="0"/>
            </a:rPr>
            <a:t>İlgi ve dikkat çekmeyi sağlar.</a:t>
          </a:r>
          <a:endParaRPr lang="tr-TR" sz="2400" dirty="0">
            <a:latin typeface="+mn-lt"/>
            <a:cs typeface="Times New Roman" panose="02020603050405020304" pitchFamily="18" charset="0"/>
          </a:endParaRPr>
        </a:p>
      </dgm:t>
    </dgm:pt>
    <dgm:pt modelId="{2C93F792-0C40-4D32-8ECB-66F883991743}" type="parTrans" cxnId="{5B49BD24-9297-4560-8841-08B87DF314FB}">
      <dgm:prSet/>
      <dgm:spPr/>
      <dgm:t>
        <a:bodyPr/>
        <a:lstStyle/>
        <a:p>
          <a:endParaRPr lang="tr-TR"/>
        </a:p>
      </dgm:t>
    </dgm:pt>
    <dgm:pt modelId="{A16D2661-0C2C-446C-B9C4-D47E7463A689}" type="sibTrans" cxnId="{5B49BD24-9297-4560-8841-08B87DF314FB}">
      <dgm:prSet/>
      <dgm:spPr/>
      <dgm:t>
        <a:bodyPr/>
        <a:lstStyle/>
        <a:p>
          <a:endParaRPr lang="tr-TR"/>
        </a:p>
      </dgm:t>
    </dgm:pt>
    <dgm:pt modelId="{FBC0E26F-1F34-4586-BA73-8C26C735C78E}" type="pres">
      <dgm:prSet presAssocID="{C626B69E-ED00-4184-8FF7-05CCA924E758}" presName="Name0" presStyleCnt="0">
        <dgm:presLayoutVars>
          <dgm:dir/>
        </dgm:presLayoutVars>
      </dgm:prSet>
      <dgm:spPr/>
      <dgm:t>
        <a:bodyPr/>
        <a:lstStyle/>
        <a:p>
          <a:endParaRPr lang="tr-TR"/>
        </a:p>
      </dgm:t>
    </dgm:pt>
    <dgm:pt modelId="{AA8BF982-C8DB-4E0C-9221-178770DA97AA}" type="pres">
      <dgm:prSet presAssocID="{7DAA1B8C-6FC3-47F1-BF4E-E71EF56A4ED7}" presName="withChildren" presStyleCnt="0"/>
      <dgm:spPr/>
    </dgm:pt>
    <dgm:pt modelId="{2B87D21D-395E-4839-BD37-6A5AF607F6F7}" type="pres">
      <dgm:prSet presAssocID="{7DAA1B8C-6FC3-47F1-BF4E-E71EF56A4ED7}" presName="bigCircle" presStyleLbl="vennNode1" presStyleIdx="0" presStyleCnt="7" custScaleX="142692" custScaleY="89042"/>
      <dgm:spPr/>
    </dgm:pt>
    <dgm:pt modelId="{B20F3D86-6569-4B7A-B560-4BF8EFB232C5}" type="pres">
      <dgm:prSet presAssocID="{7DAA1B8C-6FC3-47F1-BF4E-E71EF56A4ED7}" presName="medCircle" presStyleLbl="vennNode1" presStyleIdx="1" presStyleCnt="7" custLinFactNeighborX="-13715" custLinFactNeighborY="-75"/>
      <dgm:spPr/>
    </dgm:pt>
    <dgm:pt modelId="{35FB14FE-829B-4253-9172-0CE554F3B32D}" type="pres">
      <dgm:prSet presAssocID="{7DAA1B8C-6FC3-47F1-BF4E-E71EF56A4ED7}" presName="txLvl1" presStyleLbl="revTx" presStyleIdx="0" presStyleCnt="7" custLinFactNeighborX="11226" custLinFactNeighborY="6800"/>
      <dgm:spPr/>
      <dgm:t>
        <a:bodyPr/>
        <a:lstStyle/>
        <a:p>
          <a:endParaRPr lang="tr-TR"/>
        </a:p>
      </dgm:t>
    </dgm:pt>
    <dgm:pt modelId="{3294D38B-3122-499B-B0D7-E1DBB54ABB5A}" type="pres">
      <dgm:prSet presAssocID="{7DAA1B8C-6FC3-47F1-BF4E-E71EF56A4ED7}" presName="lin" presStyleCnt="0"/>
      <dgm:spPr/>
    </dgm:pt>
    <dgm:pt modelId="{FB911039-42B5-4C24-BA7E-BC1D76716D21}" type="pres">
      <dgm:prSet presAssocID="{80B96263-F9C5-4C45-BA07-69B9CA007753}" presName="txLvl2" presStyleLbl="revTx" presStyleIdx="1" presStyleCnt="7"/>
      <dgm:spPr/>
      <dgm:t>
        <a:bodyPr/>
        <a:lstStyle/>
        <a:p>
          <a:endParaRPr lang="tr-TR"/>
        </a:p>
      </dgm:t>
    </dgm:pt>
    <dgm:pt modelId="{145DF1A9-6880-4B63-B681-57A8B0BDC057}" type="pres">
      <dgm:prSet presAssocID="{0B0EF388-ADB8-414C-AD0E-22DBCAE4AE8E}" presName="smCircle" presStyleLbl="vennNode1" presStyleIdx="2" presStyleCnt="7" custLinFactX="-82580" custLinFactNeighborX="-100000" custLinFactNeighborY="14373"/>
      <dgm:spPr/>
    </dgm:pt>
    <dgm:pt modelId="{FAF0F677-D6C6-44AD-820D-D1201C0A34A8}" type="pres">
      <dgm:prSet presAssocID="{DA3DA4F9-EBC4-4005-ACCA-65E33C230A13}" presName="txLvl2" presStyleLbl="revTx" presStyleIdx="2" presStyleCnt="7"/>
      <dgm:spPr/>
      <dgm:t>
        <a:bodyPr/>
        <a:lstStyle/>
        <a:p>
          <a:endParaRPr lang="tr-TR"/>
        </a:p>
      </dgm:t>
    </dgm:pt>
    <dgm:pt modelId="{68428880-8372-422A-8EC8-825BBCF3CEE1}" type="pres">
      <dgm:prSet presAssocID="{2F3058E3-A7EC-4597-986C-DB3E00B69E00}" presName="smCircle" presStyleLbl="vennNode1" presStyleIdx="3" presStyleCnt="7" custLinFactX="-100000" custLinFactNeighborX="-125374" custLinFactNeighborY="1153"/>
      <dgm:spPr/>
    </dgm:pt>
    <dgm:pt modelId="{3497829A-2DF2-455A-8A40-C1E0A3BAD97E}" type="pres">
      <dgm:prSet presAssocID="{BD244A63-142F-4605-A5B3-3346017BA819}" presName="txLvl2" presStyleLbl="revTx" presStyleIdx="3" presStyleCnt="7"/>
      <dgm:spPr/>
      <dgm:t>
        <a:bodyPr/>
        <a:lstStyle/>
        <a:p>
          <a:endParaRPr lang="tr-TR"/>
        </a:p>
      </dgm:t>
    </dgm:pt>
    <dgm:pt modelId="{7AD85F66-9C02-41D4-A032-D639D05A1ABA}" type="pres">
      <dgm:prSet presAssocID="{0E5B8670-123A-478D-AD38-FDD7260A5CBB}" presName="smCircle" presStyleLbl="vennNode1" presStyleIdx="4" presStyleCnt="7" custLinFactX="-110960" custLinFactNeighborX="-200000" custLinFactNeighborY="-38523"/>
      <dgm:spPr/>
    </dgm:pt>
    <dgm:pt modelId="{A5B68498-B21F-416E-8B80-CA7625BA2F7A}" type="pres">
      <dgm:prSet presAssocID="{3CF92C7A-7CA6-4CAD-9548-D61532A7F642}" presName="txLvl2" presStyleLbl="revTx" presStyleIdx="4" presStyleCnt="7"/>
      <dgm:spPr/>
      <dgm:t>
        <a:bodyPr/>
        <a:lstStyle/>
        <a:p>
          <a:endParaRPr lang="tr-TR"/>
        </a:p>
      </dgm:t>
    </dgm:pt>
    <dgm:pt modelId="{301B5EB8-9A2A-4A8C-B10A-18DA29B36952}" type="pres">
      <dgm:prSet presAssocID="{1AE5863D-26F1-4D7F-BBC7-BBBB3885F24C}" presName="smCircle" presStyleLbl="vennNode1" presStyleIdx="5" presStyleCnt="7" custLinFactX="-196547" custLinFactNeighborX="-200000" custLinFactNeighborY="-92862"/>
      <dgm:spPr/>
    </dgm:pt>
    <dgm:pt modelId="{6AD7184D-4474-43DD-951E-34548E0181B6}" type="pres">
      <dgm:prSet presAssocID="{AC955E25-8AE4-42C9-BAA8-CBEAE6D66F99}" presName="txLvl2" presStyleLbl="revTx" presStyleIdx="5" presStyleCnt="7"/>
      <dgm:spPr/>
      <dgm:t>
        <a:bodyPr/>
        <a:lstStyle/>
        <a:p>
          <a:endParaRPr lang="tr-TR"/>
        </a:p>
      </dgm:t>
    </dgm:pt>
    <dgm:pt modelId="{4F71E8F8-A3AB-4822-89A7-EAB305E34CEB}" type="pres">
      <dgm:prSet presAssocID="{E8D3A17B-6A0A-466B-ADA8-905B4644508F}" presName="smCircle" presStyleLbl="vennNode1" presStyleIdx="6" presStyleCnt="7" custLinFactX="-224928" custLinFactY="-100000" custLinFactNeighborX="-300000" custLinFactNeighborY="-116053"/>
      <dgm:spPr/>
    </dgm:pt>
    <dgm:pt modelId="{9EF92EAF-C716-4237-A097-6F3972C7D911}" type="pres">
      <dgm:prSet presAssocID="{D27BB1FA-D54F-4FED-88D5-79061F2F5BB2}" presName="txLvl2" presStyleLbl="revTx" presStyleIdx="6" presStyleCnt="7"/>
      <dgm:spPr/>
      <dgm:t>
        <a:bodyPr/>
        <a:lstStyle/>
        <a:p>
          <a:endParaRPr lang="tr-TR"/>
        </a:p>
      </dgm:t>
    </dgm:pt>
  </dgm:ptLst>
  <dgm:cxnLst>
    <dgm:cxn modelId="{1D8DB2F2-BF04-495C-8492-1D9B48F384BD}" srcId="{C626B69E-ED00-4184-8FF7-05CCA924E758}" destId="{7DAA1B8C-6FC3-47F1-BF4E-E71EF56A4ED7}" srcOrd="0" destOrd="0" parTransId="{AA9AE4FB-85BE-4529-871F-F02DA4DC4CF6}" sibTransId="{0DDFFDF3-14C0-461E-9918-4C30BF58EC56}"/>
    <dgm:cxn modelId="{A8CFC25A-799B-4153-A6D1-2695FE43638A}" type="presOf" srcId="{D27BB1FA-D54F-4FED-88D5-79061F2F5BB2}" destId="{9EF92EAF-C716-4237-A097-6F3972C7D911}" srcOrd="0" destOrd="0" presId="urn:microsoft.com/office/officeart/2008/layout/VerticalCircleList"/>
    <dgm:cxn modelId="{7305E299-F402-4C3E-BC0F-C0FB693240AB}" type="presOf" srcId="{C626B69E-ED00-4184-8FF7-05CCA924E758}" destId="{FBC0E26F-1F34-4586-BA73-8C26C735C78E}" srcOrd="0" destOrd="0" presId="urn:microsoft.com/office/officeart/2008/layout/VerticalCircleList"/>
    <dgm:cxn modelId="{9F36C7AC-6144-4BE6-8635-36238D857BC8}" type="presOf" srcId="{AC955E25-8AE4-42C9-BAA8-CBEAE6D66F99}" destId="{6AD7184D-4474-43DD-951E-34548E0181B6}" srcOrd="0" destOrd="0" presId="urn:microsoft.com/office/officeart/2008/layout/VerticalCircleList"/>
    <dgm:cxn modelId="{8EA48545-DAB4-4223-B249-76FA926A5D7D}" srcId="{7DAA1B8C-6FC3-47F1-BF4E-E71EF56A4ED7}" destId="{AC955E25-8AE4-42C9-BAA8-CBEAE6D66F99}" srcOrd="4" destOrd="0" parTransId="{582B00EF-5DF7-4567-9F90-797AB6841421}" sibTransId="{E8D3A17B-6A0A-466B-ADA8-905B4644508F}"/>
    <dgm:cxn modelId="{44F49534-6FAF-4014-9E7B-0A1048E9516F}" type="presOf" srcId="{3CF92C7A-7CA6-4CAD-9548-D61532A7F642}" destId="{A5B68498-B21F-416E-8B80-CA7625BA2F7A}" srcOrd="0" destOrd="0" presId="urn:microsoft.com/office/officeart/2008/layout/VerticalCircleList"/>
    <dgm:cxn modelId="{800C412F-6D35-4C36-BCCE-75DBC203F16E}" type="presOf" srcId="{80B96263-F9C5-4C45-BA07-69B9CA007753}" destId="{FB911039-42B5-4C24-BA7E-BC1D76716D21}" srcOrd="0" destOrd="0" presId="urn:microsoft.com/office/officeart/2008/layout/VerticalCircleList"/>
    <dgm:cxn modelId="{308BDC45-0338-4E54-A67D-A3A9EED41579}" type="presOf" srcId="{BD244A63-142F-4605-A5B3-3346017BA819}" destId="{3497829A-2DF2-455A-8A40-C1E0A3BAD97E}" srcOrd="0" destOrd="0" presId="urn:microsoft.com/office/officeart/2008/layout/VerticalCircleList"/>
    <dgm:cxn modelId="{137D9AC0-EA44-4AB9-86CF-480A78704B61}" srcId="{7DAA1B8C-6FC3-47F1-BF4E-E71EF56A4ED7}" destId="{BD244A63-142F-4605-A5B3-3346017BA819}" srcOrd="2" destOrd="0" parTransId="{9B3E60B4-2F61-4AE0-9F06-B9AA85FE3BEC}" sibTransId="{0E5B8670-123A-478D-AD38-FDD7260A5CBB}"/>
    <dgm:cxn modelId="{F32D1164-ED30-4F5D-B01C-CC2A79FF6CA7}" srcId="{7DAA1B8C-6FC3-47F1-BF4E-E71EF56A4ED7}" destId="{DA3DA4F9-EBC4-4005-ACCA-65E33C230A13}" srcOrd="1" destOrd="0" parTransId="{83429A32-A639-48D4-8FBA-FF545A45AAD9}" sibTransId="{2F3058E3-A7EC-4597-986C-DB3E00B69E00}"/>
    <dgm:cxn modelId="{2722B4D9-5229-4CC0-9A42-CF58A38E3ED3}" srcId="{7DAA1B8C-6FC3-47F1-BF4E-E71EF56A4ED7}" destId="{3CF92C7A-7CA6-4CAD-9548-D61532A7F642}" srcOrd="3" destOrd="0" parTransId="{B10C253E-DC5E-4BD4-A739-B472A957620B}" sibTransId="{1AE5863D-26F1-4D7F-BBC7-BBBB3885F24C}"/>
    <dgm:cxn modelId="{F070E091-7B4A-4722-AB57-DC051D5D70B9}" type="presOf" srcId="{DA3DA4F9-EBC4-4005-ACCA-65E33C230A13}" destId="{FAF0F677-D6C6-44AD-820D-D1201C0A34A8}" srcOrd="0" destOrd="0" presId="urn:microsoft.com/office/officeart/2008/layout/VerticalCircleList"/>
    <dgm:cxn modelId="{393DCCB2-2CB9-49BF-BB53-CAD9C24AF2B6}" type="presOf" srcId="{7DAA1B8C-6FC3-47F1-BF4E-E71EF56A4ED7}" destId="{35FB14FE-829B-4253-9172-0CE554F3B32D}" srcOrd="0" destOrd="0" presId="urn:microsoft.com/office/officeart/2008/layout/VerticalCircleList"/>
    <dgm:cxn modelId="{4C2553B9-5B1A-45D4-8532-B9CA6804E65C}" srcId="{7DAA1B8C-6FC3-47F1-BF4E-E71EF56A4ED7}" destId="{80B96263-F9C5-4C45-BA07-69B9CA007753}" srcOrd="0" destOrd="0" parTransId="{42BC73D2-D88E-4C0A-BC64-A524EBD34FA2}" sibTransId="{0B0EF388-ADB8-414C-AD0E-22DBCAE4AE8E}"/>
    <dgm:cxn modelId="{5B49BD24-9297-4560-8841-08B87DF314FB}" srcId="{7DAA1B8C-6FC3-47F1-BF4E-E71EF56A4ED7}" destId="{D27BB1FA-D54F-4FED-88D5-79061F2F5BB2}" srcOrd="5" destOrd="0" parTransId="{2C93F792-0C40-4D32-8ECB-66F883991743}" sibTransId="{A16D2661-0C2C-446C-B9C4-D47E7463A689}"/>
    <dgm:cxn modelId="{B6FD2A69-11E3-4266-A308-BCE10F6149E8}" type="presParOf" srcId="{FBC0E26F-1F34-4586-BA73-8C26C735C78E}" destId="{AA8BF982-C8DB-4E0C-9221-178770DA97AA}" srcOrd="0" destOrd="0" presId="urn:microsoft.com/office/officeart/2008/layout/VerticalCircleList"/>
    <dgm:cxn modelId="{EECCACC9-7AB5-4325-A385-E7DD8FFB9AD0}" type="presParOf" srcId="{AA8BF982-C8DB-4E0C-9221-178770DA97AA}" destId="{2B87D21D-395E-4839-BD37-6A5AF607F6F7}" srcOrd="0" destOrd="0" presId="urn:microsoft.com/office/officeart/2008/layout/VerticalCircleList"/>
    <dgm:cxn modelId="{C5016397-95E5-4A7A-A3D6-4F43A5EC39C9}" type="presParOf" srcId="{AA8BF982-C8DB-4E0C-9221-178770DA97AA}" destId="{B20F3D86-6569-4B7A-B560-4BF8EFB232C5}" srcOrd="1" destOrd="0" presId="urn:microsoft.com/office/officeart/2008/layout/VerticalCircleList"/>
    <dgm:cxn modelId="{2C75DED4-42E2-4306-8163-872E8861FCC8}" type="presParOf" srcId="{AA8BF982-C8DB-4E0C-9221-178770DA97AA}" destId="{35FB14FE-829B-4253-9172-0CE554F3B32D}" srcOrd="2" destOrd="0" presId="urn:microsoft.com/office/officeart/2008/layout/VerticalCircleList"/>
    <dgm:cxn modelId="{B1C77F91-0353-44CD-832D-D8FF30A367B2}" type="presParOf" srcId="{AA8BF982-C8DB-4E0C-9221-178770DA97AA}" destId="{3294D38B-3122-499B-B0D7-E1DBB54ABB5A}" srcOrd="3" destOrd="0" presId="urn:microsoft.com/office/officeart/2008/layout/VerticalCircleList"/>
    <dgm:cxn modelId="{BE729D9D-1C5B-4B17-9936-5306983E4E3F}" type="presParOf" srcId="{3294D38B-3122-499B-B0D7-E1DBB54ABB5A}" destId="{FB911039-42B5-4C24-BA7E-BC1D76716D21}" srcOrd="0" destOrd="0" presId="urn:microsoft.com/office/officeart/2008/layout/VerticalCircleList"/>
    <dgm:cxn modelId="{6F118607-9762-4911-B317-3CEB8BA6300C}" type="presParOf" srcId="{3294D38B-3122-499B-B0D7-E1DBB54ABB5A}" destId="{145DF1A9-6880-4B63-B681-57A8B0BDC057}" srcOrd="1" destOrd="0" presId="urn:microsoft.com/office/officeart/2008/layout/VerticalCircleList"/>
    <dgm:cxn modelId="{8C322498-893D-4BBD-9BBD-5A215AA85C8B}" type="presParOf" srcId="{3294D38B-3122-499B-B0D7-E1DBB54ABB5A}" destId="{FAF0F677-D6C6-44AD-820D-D1201C0A34A8}" srcOrd="2" destOrd="0" presId="urn:microsoft.com/office/officeart/2008/layout/VerticalCircleList"/>
    <dgm:cxn modelId="{D8D4F4D1-DAD6-4AA4-A234-CCA74EEB99B3}" type="presParOf" srcId="{3294D38B-3122-499B-B0D7-E1DBB54ABB5A}" destId="{68428880-8372-422A-8EC8-825BBCF3CEE1}" srcOrd="3" destOrd="0" presId="urn:microsoft.com/office/officeart/2008/layout/VerticalCircleList"/>
    <dgm:cxn modelId="{EB707995-6B0C-4DC4-80F8-7F5935D0A43F}" type="presParOf" srcId="{3294D38B-3122-499B-B0D7-E1DBB54ABB5A}" destId="{3497829A-2DF2-455A-8A40-C1E0A3BAD97E}" srcOrd="4" destOrd="0" presId="urn:microsoft.com/office/officeart/2008/layout/VerticalCircleList"/>
    <dgm:cxn modelId="{440A022F-73A0-40CD-BC7A-C82E300EDC33}" type="presParOf" srcId="{3294D38B-3122-499B-B0D7-E1DBB54ABB5A}" destId="{7AD85F66-9C02-41D4-A032-D639D05A1ABA}" srcOrd="5" destOrd="0" presId="urn:microsoft.com/office/officeart/2008/layout/VerticalCircleList"/>
    <dgm:cxn modelId="{88C17119-1327-4AB8-B8E5-F843B452E677}" type="presParOf" srcId="{3294D38B-3122-499B-B0D7-E1DBB54ABB5A}" destId="{A5B68498-B21F-416E-8B80-CA7625BA2F7A}" srcOrd="6" destOrd="0" presId="urn:microsoft.com/office/officeart/2008/layout/VerticalCircleList"/>
    <dgm:cxn modelId="{362F8568-1D56-426E-AD12-F9FE4D743FEB}" type="presParOf" srcId="{3294D38B-3122-499B-B0D7-E1DBB54ABB5A}" destId="{301B5EB8-9A2A-4A8C-B10A-18DA29B36952}" srcOrd="7" destOrd="0" presId="urn:microsoft.com/office/officeart/2008/layout/VerticalCircleList"/>
    <dgm:cxn modelId="{99A63D92-07D3-4A40-BB28-CB3408F16CB4}" type="presParOf" srcId="{3294D38B-3122-499B-B0D7-E1DBB54ABB5A}" destId="{6AD7184D-4474-43DD-951E-34548E0181B6}" srcOrd="8" destOrd="0" presId="urn:microsoft.com/office/officeart/2008/layout/VerticalCircleList"/>
    <dgm:cxn modelId="{53138666-93E4-438F-B6DE-D17228E5914E}" type="presParOf" srcId="{3294D38B-3122-499B-B0D7-E1DBB54ABB5A}" destId="{4F71E8F8-A3AB-4822-89A7-EAB305E34CEB}" srcOrd="9" destOrd="0" presId="urn:microsoft.com/office/officeart/2008/layout/VerticalCircleList"/>
    <dgm:cxn modelId="{9E46A848-84A3-482E-A837-35C4E59112A4}" type="presParOf" srcId="{3294D38B-3122-499B-B0D7-E1DBB54ABB5A}" destId="{9EF92EAF-C716-4237-A097-6F3972C7D911}" srcOrd="10" destOrd="0" presId="urn:microsoft.com/office/officeart/2008/layout/VerticalCircle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19D7C20-7794-4286-B1FA-FBED34381DD8}">
      <dsp:nvSpPr>
        <dsp:cNvPr id="0" name=""/>
        <dsp:cNvSpPr/>
      </dsp:nvSpPr>
      <dsp:spPr>
        <a:xfrm>
          <a:off x="0" y="5262"/>
          <a:ext cx="8147248" cy="695565"/>
        </a:xfrm>
        <a:prstGeom prst="round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lvl="0" algn="ctr" defTabSz="1289050" rtl="0">
            <a:lnSpc>
              <a:spcPct val="90000"/>
            </a:lnSpc>
            <a:spcBef>
              <a:spcPct val="0"/>
            </a:spcBef>
            <a:spcAft>
              <a:spcPct val="35000"/>
            </a:spcAft>
          </a:pPr>
          <a:r>
            <a:rPr lang="tr-TR" sz="2900" kern="1200" dirty="0" smtClean="0"/>
            <a:t>Örnek Olay Yöntemi</a:t>
          </a:r>
          <a:endParaRPr lang="tr-TR" sz="2900" kern="1200" dirty="0"/>
        </a:p>
      </dsp:txBody>
      <dsp:txXfrm>
        <a:off x="33955" y="39217"/>
        <a:ext cx="8079338" cy="627655"/>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D591F61-0A18-4747-A59D-5DDBA0992380}">
      <dsp:nvSpPr>
        <dsp:cNvPr id="0" name=""/>
        <dsp:cNvSpPr/>
      </dsp:nvSpPr>
      <dsp:spPr>
        <a:xfrm>
          <a:off x="4018" y="79766"/>
          <a:ext cx="2055390" cy="43664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vert270" wrap="square" lIns="312928" tIns="111760" rIns="312928" bIns="111760" numCol="1" spcCol="1270" anchor="ctr" anchorCtr="0">
          <a:noAutofit/>
        </a:bodyPr>
        <a:lstStyle/>
        <a:p>
          <a:pPr lvl="0" algn="ctr" defTabSz="1955800" rtl="0">
            <a:lnSpc>
              <a:spcPct val="90000"/>
            </a:lnSpc>
            <a:spcBef>
              <a:spcPct val="0"/>
            </a:spcBef>
            <a:spcAft>
              <a:spcPct val="35000"/>
            </a:spcAft>
          </a:pPr>
          <a:r>
            <a:rPr lang="tr-TR" sz="4400" kern="1200" dirty="0" smtClean="0"/>
            <a:t>Sınırlılıkları</a:t>
          </a:r>
          <a:endParaRPr lang="tr-TR" sz="4400" kern="1200" dirty="0"/>
        </a:p>
      </dsp:txBody>
      <dsp:txXfrm>
        <a:off x="4018" y="79766"/>
        <a:ext cx="2055390" cy="4366429"/>
      </dsp:txXfrm>
    </dsp:sp>
    <dsp:sp modelId="{24BF6BB5-41A7-4F32-9A3D-37FCB51D32CE}">
      <dsp:nvSpPr>
        <dsp:cNvPr id="0" name=""/>
        <dsp:cNvSpPr/>
      </dsp:nvSpPr>
      <dsp:spPr>
        <a:xfrm>
          <a:off x="2059409" y="213681"/>
          <a:ext cx="411078" cy="4098600"/>
        </a:xfrm>
        <a:prstGeom prst="leftBrace">
          <a:avLst>
            <a:gd name="adj1" fmla="val 35000"/>
            <a:gd name="adj2" fmla="val 50000"/>
          </a:avLst>
        </a:prstGeom>
        <a:noFill/>
        <a:ln w="12700" cap="flat" cmpd="sng" algn="ctr">
          <a:solidFill>
            <a:schemeClr val="accent4">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2C9CA9D-0959-4064-AA9E-210EF4F4AA3C}">
      <dsp:nvSpPr>
        <dsp:cNvPr id="0" name=""/>
        <dsp:cNvSpPr/>
      </dsp:nvSpPr>
      <dsp:spPr>
        <a:xfrm>
          <a:off x="2634918" y="213681"/>
          <a:ext cx="5590663" cy="4098600"/>
        </a:xfrm>
        <a:prstGeom prst="rect">
          <a:avLst/>
        </a:prstGeom>
        <a:solidFill>
          <a:schemeClr val="lt1">
            <a:hueOff val="0"/>
            <a:satOff val="0"/>
            <a:lumOff val="0"/>
            <a:alphaOff val="0"/>
          </a:schemeClr>
        </a:solidFill>
        <a:ln w="12700" cap="flat" cmpd="sng" algn="ctr">
          <a:solidFill>
            <a:schemeClr val="accent4">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228600" lvl="1" indent="-228600" algn="l" defTabSz="1066800" rtl="0">
            <a:lnSpc>
              <a:spcPct val="90000"/>
            </a:lnSpc>
            <a:spcBef>
              <a:spcPct val="0"/>
            </a:spcBef>
            <a:spcAft>
              <a:spcPct val="15000"/>
            </a:spcAft>
            <a:buChar char="••"/>
          </a:pPr>
          <a:r>
            <a:rPr lang="tr-TR" sz="2400" kern="1200" dirty="0" smtClean="0"/>
            <a:t>Bazı durumlarda çok fazla planlama ve hazırlık gerektirebilir.</a:t>
          </a:r>
          <a:endParaRPr lang="tr-TR" sz="2400" kern="1200" dirty="0"/>
        </a:p>
        <a:p>
          <a:pPr marL="228600" lvl="1" indent="-228600" algn="l" defTabSz="1066800" rtl="0">
            <a:lnSpc>
              <a:spcPct val="90000"/>
            </a:lnSpc>
            <a:spcBef>
              <a:spcPct val="0"/>
            </a:spcBef>
            <a:spcAft>
              <a:spcPct val="15000"/>
            </a:spcAft>
            <a:buChar char="••"/>
          </a:pPr>
          <a:r>
            <a:rPr lang="tr-TR" sz="2400" kern="1200" dirty="0" smtClean="0"/>
            <a:t>Gösteri sürecinde ilgili dönütlere yer verilmezse istenen etki sağlanamayabilir.</a:t>
          </a:r>
          <a:endParaRPr lang="tr-TR" sz="2400" kern="1200" dirty="0"/>
        </a:p>
        <a:p>
          <a:pPr marL="228600" lvl="1" indent="-228600" algn="l" defTabSz="1066800" rtl="0">
            <a:lnSpc>
              <a:spcPct val="90000"/>
            </a:lnSpc>
            <a:spcBef>
              <a:spcPct val="0"/>
            </a:spcBef>
            <a:spcAft>
              <a:spcPct val="15000"/>
            </a:spcAft>
            <a:buChar char="••"/>
          </a:pPr>
          <a:r>
            <a:rPr lang="tr-TR" sz="2400" kern="1200" dirty="0" smtClean="0"/>
            <a:t>Anlama olmaksızın taklit etmeye dayalı olabilir.</a:t>
          </a:r>
          <a:endParaRPr lang="tr-TR" sz="2400" kern="1200" dirty="0"/>
        </a:p>
        <a:p>
          <a:pPr marL="228600" lvl="1" indent="-228600" algn="l" defTabSz="1066800" rtl="0">
            <a:lnSpc>
              <a:spcPct val="90000"/>
            </a:lnSpc>
            <a:spcBef>
              <a:spcPct val="0"/>
            </a:spcBef>
            <a:spcAft>
              <a:spcPct val="15000"/>
            </a:spcAft>
            <a:buChar char="••"/>
          </a:pPr>
          <a:r>
            <a:rPr lang="tr-TR" sz="2400" kern="1200" dirty="0" smtClean="0"/>
            <a:t>Çok ayrıntılı ve karmaşık becerilerin öğretiminde adım adım gidilmezse eksiklik duygusuna neden olabilir.</a:t>
          </a:r>
          <a:endParaRPr lang="tr-TR" sz="2400" kern="1200" dirty="0"/>
        </a:p>
        <a:p>
          <a:pPr marL="228600" lvl="1" indent="-228600" algn="l" defTabSz="1066800" rtl="0">
            <a:lnSpc>
              <a:spcPct val="90000"/>
            </a:lnSpc>
            <a:spcBef>
              <a:spcPct val="0"/>
            </a:spcBef>
            <a:spcAft>
              <a:spcPct val="15000"/>
            </a:spcAft>
            <a:buChar char="••"/>
          </a:pPr>
          <a:r>
            <a:rPr lang="tr-TR" sz="2400" kern="1200" dirty="0" smtClean="0"/>
            <a:t>Yeterli pratikten yoksun olanların başarılı olması güçtür.</a:t>
          </a:r>
          <a:endParaRPr lang="tr-TR" sz="2400" kern="1200" dirty="0"/>
        </a:p>
      </dsp:txBody>
      <dsp:txXfrm>
        <a:off x="2634918" y="213681"/>
        <a:ext cx="5590663" cy="4098600"/>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BB05401-193E-4B74-A4E9-FC0BA16C6E37}">
      <dsp:nvSpPr>
        <dsp:cNvPr id="0" name=""/>
        <dsp:cNvSpPr/>
      </dsp:nvSpPr>
      <dsp:spPr>
        <a:xfrm>
          <a:off x="4018" y="0"/>
          <a:ext cx="8221563" cy="1143000"/>
        </a:xfrm>
        <a:prstGeom prst="homePlate">
          <a:avLst/>
        </a:prstGeom>
        <a:solidFill>
          <a:schemeClr val="lt1">
            <a:hueOff val="0"/>
            <a:satOff val="0"/>
            <a:lumOff val="0"/>
            <a:alphaOff val="0"/>
          </a:schemeClr>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2024" tIns="96012" rIns="48006" bIns="96012" numCol="1" spcCol="1270" anchor="ctr" anchorCtr="0">
          <a:noAutofit/>
        </a:bodyPr>
        <a:lstStyle/>
        <a:p>
          <a:pPr lvl="0" algn="ctr" defTabSz="1600200" rtl="0">
            <a:lnSpc>
              <a:spcPct val="90000"/>
            </a:lnSpc>
            <a:spcBef>
              <a:spcPct val="0"/>
            </a:spcBef>
            <a:spcAft>
              <a:spcPct val="35000"/>
            </a:spcAft>
          </a:pPr>
          <a:r>
            <a:rPr lang="tr-TR" sz="3600" kern="1200" dirty="0" smtClean="0">
              <a:latin typeface="Apple Chancery" panose="03020702040506060504" pitchFamily="66" charset="0"/>
            </a:rPr>
            <a:t>Problem Çözme Yöntemi</a:t>
          </a:r>
          <a:endParaRPr lang="tr-TR" sz="3600" kern="1200" dirty="0">
            <a:latin typeface="Apple Chancery" panose="03020702040506060504" pitchFamily="66" charset="0"/>
          </a:endParaRPr>
        </a:p>
      </dsp:txBody>
      <dsp:txXfrm>
        <a:off x="4018" y="0"/>
        <a:ext cx="7935813" cy="1143000"/>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417FD42-AE45-4D3B-92F4-641C3CA4642F}">
      <dsp:nvSpPr>
        <dsp:cNvPr id="0" name=""/>
        <dsp:cNvSpPr/>
      </dsp:nvSpPr>
      <dsp:spPr>
        <a:xfrm>
          <a:off x="0" y="82101"/>
          <a:ext cx="8229600" cy="1034280"/>
        </a:xfrm>
        <a:prstGeom prst="round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lvl="0" algn="l" defTabSz="1155700" rtl="0">
            <a:lnSpc>
              <a:spcPct val="90000"/>
            </a:lnSpc>
            <a:spcBef>
              <a:spcPct val="0"/>
            </a:spcBef>
            <a:spcAft>
              <a:spcPct val="35000"/>
            </a:spcAft>
          </a:pPr>
          <a:r>
            <a:rPr lang="tr-TR" sz="2600" kern="1200" smtClean="0"/>
            <a:t>John Dewey’in problem çözme aşamalarına dayanmakta ve bilimsel araştırma sürecini temel almaktadır.</a:t>
          </a:r>
          <a:endParaRPr lang="tr-TR" sz="2600" kern="1200"/>
        </a:p>
      </dsp:txBody>
      <dsp:txXfrm>
        <a:off x="50489" y="132590"/>
        <a:ext cx="8128622" cy="933302"/>
      </dsp:txXfrm>
    </dsp:sp>
    <dsp:sp modelId="{C7B522CE-F8FD-4890-B80F-5C2CBEF08E6A}">
      <dsp:nvSpPr>
        <dsp:cNvPr id="0" name=""/>
        <dsp:cNvSpPr/>
      </dsp:nvSpPr>
      <dsp:spPr>
        <a:xfrm>
          <a:off x="0" y="1191261"/>
          <a:ext cx="8229600" cy="1034280"/>
        </a:xfrm>
        <a:prstGeom prst="round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lvl="0" algn="l" defTabSz="1155700" rtl="0">
            <a:lnSpc>
              <a:spcPct val="90000"/>
            </a:lnSpc>
            <a:spcBef>
              <a:spcPct val="0"/>
            </a:spcBef>
            <a:spcAft>
              <a:spcPct val="35000"/>
            </a:spcAft>
          </a:pPr>
          <a:r>
            <a:rPr lang="tr-TR" sz="2600" kern="1200" dirty="0" smtClean="0"/>
            <a:t>Üst düzey zihinsel becerileri ve düşünme yollarını gerektirir.</a:t>
          </a:r>
          <a:endParaRPr lang="tr-TR" sz="2600" kern="1200" dirty="0"/>
        </a:p>
      </dsp:txBody>
      <dsp:txXfrm>
        <a:off x="50489" y="1241750"/>
        <a:ext cx="8128622" cy="933302"/>
      </dsp:txXfrm>
    </dsp:sp>
    <dsp:sp modelId="{59267C84-BEB2-4873-B772-FD0D2446D010}">
      <dsp:nvSpPr>
        <dsp:cNvPr id="0" name=""/>
        <dsp:cNvSpPr/>
      </dsp:nvSpPr>
      <dsp:spPr>
        <a:xfrm>
          <a:off x="0" y="2300421"/>
          <a:ext cx="8229600" cy="1034280"/>
        </a:xfrm>
        <a:prstGeom prst="round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lvl="0" algn="l" defTabSz="1155700" rtl="0">
            <a:lnSpc>
              <a:spcPct val="90000"/>
            </a:lnSpc>
            <a:spcBef>
              <a:spcPct val="0"/>
            </a:spcBef>
            <a:spcAft>
              <a:spcPct val="35000"/>
            </a:spcAft>
          </a:pPr>
          <a:r>
            <a:rPr lang="tr-TR" sz="2600" kern="1200" smtClean="0"/>
            <a:t>Öğrenci merkezlidir.</a:t>
          </a:r>
          <a:endParaRPr lang="tr-TR" sz="2600" kern="1200"/>
        </a:p>
      </dsp:txBody>
      <dsp:txXfrm>
        <a:off x="50489" y="2350910"/>
        <a:ext cx="8128622" cy="933302"/>
      </dsp:txXfrm>
    </dsp:sp>
    <dsp:sp modelId="{B3A5BC60-432B-4D02-BF73-7108DED98525}">
      <dsp:nvSpPr>
        <dsp:cNvPr id="0" name=""/>
        <dsp:cNvSpPr/>
      </dsp:nvSpPr>
      <dsp:spPr>
        <a:xfrm>
          <a:off x="0" y="3409581"/>
          <a:ext cx="8229600" cy="1034280"/>
        </a:xfrm>
        <a:prstGeom prst="round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lvl="0" algn="l" defTabSz="1155700" rtl="0">
            <a:lnSpc>
              <a:spcPct val="90000"/>
            </a:lnSpc>
            <a:spcBef>
              <a:spcPct val="0"/>
            </a:spcBef>
            <a:spcAft>
              <a:spcPct val="35000"/>
            </a:spcAft>
          </a:pPr>
          <a:r>
            <a:rPr lang="tr-TR" sz="2600" kern="1200" smtClean="0"/>
            <a:t>Bireysel yada grupla gerçekleştirilebilir.</a:t>
          </a:r>
          <a:endParaRPr lang="tr-TR" sz="2600" kern="1200"/>
        </a:p>
      </dsp:txBody>
      <dsp:txXfrm>
        <a:off x="50489" y="3460070"/>
        <a:ext cx="8128622" cy="933302"/>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FE4DDE7-BC52-4495-9702-424C0AC45040}">
      <dsp:nvSpPr>
        <dsp:cNvPr id="0" name=""/>
        <dsp:cNvSpPr/>
      </dsp:nvSpPr>
      <dsp:spPr>
        <a:xfrm>
          <a:off x="0" y="60456"/>
          <a:ext cx="8229600" cy="864000"/>
        </a:xfrm>
        <a:prstGeom prst="rect">
          <a:avLst/>
        </a:prstGeom>
        <a:solidFill>
          <a:schemeClr val="lt1">
            <a:hueOff val="0"/>
            <a:satOff val="0"/>
            <a:lumOff val="0"/>
            <a:alphaOff val="0"/>
          </a:schemeClr>
        </a:solidFill>
        <a:ln w="12700" cap="flat" cmpd="sng" algn="ctr">
          <a:solidFill>
            <a:schemeClr val="accent5">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6032" tIns="146304" rIns="256032" bIns="146304" numCol="1" spcCol="1270" anchor="ctr" anchorCtr="0">
          <a:noAutofit/>
        </a:bodyPr>
        <a:lstStyle/>
        <a:p>
          <a:pPr lvl="0" algn="ctr" defTabSz="1600200" rtl="0">
            <a:lnSpc>
              <a:spcPct val="90000"/>
            </a:lnSpc>
            <a:spcBef>
              <a:spcPct val="0"/>
            </a:spcBef>
            <a:spcAft>
              <a:spcPct val="35000"/>
            </a:spcAft>
          </a:pPr>
          <a:r>
            <a:rPr lang="tr-TR" sz="3600" kern="1200" dirty="0" smtClean="0">
              <a:latin typeface="Apple Chancery" panose="03020702040506060504" pitchFamily="66" charset="0"/>
            </a:rPr>
            <a:t>Avantajları</a:t>
          </a:r>
          <a:endParaRPr lang="tr-TR" sz="3600" kern="1200" dirty="0">
            <a:latin typeface="Apple Chancery" panose="03020702040506060504" pitchFamily="66" charset="0"/>
          </a:endParaRPr>
        </a:p>
      </dsp:txBody>
      <dsp:txXfrm>
        <a:off x="0" y="60456"/>
        <a:ext cx="8229600" cy="864000"/>
      </dsp:txXfrm>
    </dsp:sp>
    <dsp:sp modelId="{A41301BF-B167-4FDF-9EC9-053E126D348E}">
      <dsp:nvSpPr>
        <dsp:cNvPr id="0" name=""/>
        <dsp:cNvSpPr/>
      </dsp:nvSpPr>
      <dsp:spPr>
        <a:xfrm>
          <a:off x="0" y="924456"/>
          <a:ext cx="8229600" cy="3541050"/>
        </a:xfrm>
        <a:prstGeom prst="rect">
          <a:avLst/>
        </a:prstGeom>
        <a:solidFill>
          <a:schemeClr val="lt1">
            <a:alpha val="90000"/>
            <a:tint val="40000"/>
            <a:hueOff val="0"/>
            <a:satOff val="0"/>
            <a:lumOff val="0"/>
            <a:alphaOff val="0"/>
          </a:schemeClr>
        </a:solidFill>
        <a:ln w="12700" cap="flat" cmpd="sng" algn="ctr">
          <a:solidFill>
            <a:schemeClr val="accent5">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60020" tIns="160020" rIns="213360" bIns="240030" numCol="1" spcCol="1270" anchor="t" anchorCtr="0">
          <a:noAutofit/>
        </a:bodyPr>
        <a:lstStyle/>
        <a:p>
          <a:pPr marL="285750" lvl="1" indent="-285750" algn="l" defTabSz="1333500" rtl="0">
            <a:lnSpc>
              <a:spcPct val="90000"/>
            </a:lnSpc>
            <a:spcBef>
              <a:spcPct val="0"/>
            </a:spcBef>
            <a:spcAft>
              <a:spcPct val="15000"/>
            </a:spcAft>
            <a:buChar char="••"/>
          </a:pPr>
          <a:r>
            <a:rPr lang="tr-TR" sz="3000" kern="1200" smtClean="0"/>
            <a:t>Kalıcı izli öğrenmeler sağlar.</a:t>
          </a:r>
          <a:endParaRPr lang="tr-TR" sz="3000" kern="1200"/>
        </a:p>
        <a:p>
          <a:pPr marL="285750" lvl="1" indent="-285750" algn="l" defTabSz="1333500" rtl="0">
            <a:lnSpc>
              <a:spcPct val="90000"/>
            </a:lnSpc>
            <a:spcBef>
              <a:spcPct val="0"/>
            </a:spcBef>
            <a:spcAft>
              <a:spcPct val="15000"/>
            </a:spcAft>
            <a:buChar char="••"/>
          </a:pPr>
          <a:r>
            <a:rPr lang="tr-TR" sz="3000" kern="1200" smtClean="0"/>
            <a:t>Bilimsel düşünme yeteneği ve bilimsel tutum kazandırır.</a:t>
          </a:r>
          <a:endParaRPr lang="tr-TR" sz="3000" kern="1200"/>
        </a:p>
        <a:p>
          <a:pPr marL="285750" lvl="1" indent="-285750" algn="l" defTabSz="1333500" rtl="0">
            <a:lnSpc>
              <a:spcPct val="90000"/>
            </a:lnSpc>
            <a:spcBef>
              <a:spcPct val="0"/>
            </a:spcBef>
            <a:spcAft>
              <a:spcPct val="15000"/>
            </a:spcAft>
            <a:buChar char="••"/>
          </a:pPr>
          <a:r>
            <a:rPr lang="tr-TR" sz="3000" kern="1200" smtClean="0"/>
            <a:t>Bağımsız çalışma ve üst düzey düşünme yeteneğini geliştirir.</a:t>
          </a:r>
          <a:endParaRPr lang="tr-TR" sz="3000" kern="1200"/>
        </a:p>
        <a:p>
          <a:pPr marL="285750" lvl="1" indent="-285750" algn="l" defTabSz="1333500" rtl="0">
            <a:lnSpc>
              <a:spcPct val="90000"/>
            </a:lnSpc>
            <a:spcBef>
              <a:spcPct val="0"/>
            </a:spcBef>
            <a:spcAft>
              <a:spcPct val="15000"/>
            </a:spcAft>
            <a:buChar char="••"/>
          </a:pPr>
          <a:r>
            <a:rPr lang="tr-TR" sz="3000" kern="1200" smtClean="0"/>
            <a:t>Eleştirel düşünme ve karar verme becerisi kazandırır.</a:t>
          </a:r>
          <a:endParaRPr lang="tr-TR" sz="3000" kern="1200"/>
        </a:p>
      </dsp:txBody>
      <dsp:txXfrm>
        <a:off x="0" y="924456"/>
        <a:ext cx="8229600" cy="3541050"/>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3B75ED2-D322-49C6-80DA-732B38AEBAEF}">
      <dsp:nvSpPr>
        <dsp:cNvPr id="0" name=""/>
        <dsp:cNvSpPr/>
      </dsp:nvSpPr>
      <dsp:spPr>
        <a:xfrm>
          <a:off x="7724" y="737476"/>
          <a:ext cx="1816531" cy="305100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vert270" wrap="square" lIns="284480" tIns="101600" rIns="284480" bIns="101600" numCol="1" spcCol="1270" anchor="ctr" anchorCtr="0">
          <a:noAutofit/>
        </a:bodyPr>
        <a:lstStyle/>
        <a:p>
          <a:pPr lvl="0" algn="l" defTabSz="1778000" rtl="0">
            <a:lnSpc>
              <a:spcPct val="90000"/>
            </a:lnSpc>
            <a:spcBef>
              <a:spcPct val="0"/>
            </a:spcBef>
            <a:spcAft>
              <a:spcPct val="35000"/>
            </a:spcAft>
          </a:pPr>
          <a:r>
            <a:rPr lang="tr-TR" sz="4000" kern="1200" dirty="0" smtClean="0">
              <a:latin typeface="Apple Chancery" panose="03020702040506060504" pitchFamily="66" charset="0"/>
            </a:rPr>
            <a:t>Sınırlılıkları </a:t>
          </a:r>
          <a:endParaRPr lang="tr-TR" sz="4000" kern="1200" dirty="0">
            <a:latin typeface="Apple Chancery" panose="03020702040506060504" pitchFamily="66" charset="0"/>
          </a:endParaRPr>
        </a:p>
      </dsp:txBody>
      <dsp:txXfrm>
        <a:off x="7724" y="737476"/>
        <a:ext cx="1816531" cy="3051009"/>
      </dsp:txXfrm>
    </dsp:sp>
    <dsp:sp modelId="{54CF0679-44B1-4B9D-A4ED-ED3CFC44BFD2}">
      <dsp:nvSpPr>
        <dsp:cNvPr id="0" name=""/>
        <dsp:cNvSpPr/>
      </dsp:nvSpPr>
      <dsp:spPr>
        <a:xfrm>
          <a:off x="1824256" y="4063"/>
          <a:ext cx="363306" cy="4517836"/>
        </a:xfrm>
        <a:prstGeom prst="leftBrace">
          <a:avLst>
            <a:gd name="adj1" fmla="val 35000"/>
            <a:gd name="adj2" fmla="val 50000"/>
          </a:avLst>
        </a:prstGeom>
        <a:noFill/>
        <a:ln w="12700" cap="flat" cmpd="sng" algn="ctr">
          <a:solidFill>
            <a:schemeClr val="accent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23E8CC7-628D-434D-942C-1E5C26BE0557}">
      <dsp:nvSpPr>
        <dsp:cNvPr id="0" name=""/>
        <dsp:cNvSpPr/>
      </dsp:nvSpPr>
      <dsp:spPr>
        <a:xfrm>
          <a:off x="2332885" y="33118"/>
          <a:ext cx="5888990" cy="4459725"/>
        </a:xfrm>
        <a:prstGeom prst="rect">
          <a:avLst/>
        </a:prstGeom>
        <a:solidFill>
          <a:schemeClr val="lt1">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285750" lvl="1" indent="-285750" algn="l" defTabSz="1422400" rtl="0">
            <a:lnSpc>
              <a:spcPct val="90000"/>
            </a:lnSpc>
            <a:spcBef>
              <a:spcPct val="0"/>
            </a:spcBef>
            <a:spcAft>
              <a:spcPct val="15000"/>
            </a:spcAft>
            <a:buChar char="••"/>
          </a:pPr>
          <a:r>
            <a:rPr lang="tr-TR" sz="3200" kern="1200" smtClean="0"/>
            <a:t>Her disiplin alanında uygulanamaz.</a:t>
          </a:r>
          <a:endParaRPr lang="tr-TR" sz="3200" kern="1200"/>
        </a:p>
        <a:p>
          <a:pPr marL="285750" lvl="1" indent="-285750" algn="l" defTabSz="1422400" rtl="0">
            <a:lnSpc>
              <a:spcPct val="90000"/>
            </a:lnSpc>
            <a:spcBef>
              <a:spcPct val="0"/>
            </a:spcBef>
            <a:spcAft>
              <a:spcPct val="15000"/>
            </a:spcAft>
            <a:buChar char="••"/>
          </a:pPr>
          <a:r>
            <a:rPr lang="tr-TR" sz="3200" kern="1200" dirty="0" smtClean="0"/>
            <a:t>Planlama, uygulama ve değerlendirme süreci zaman gerektirir.</a:t>
          </a:r>
          <a:endParaRPr lang="tr-TR" sz="3200" kern="1200" dirty="0"/>
        </a:p>
        <a:p>
          <a:pPr marL="285750" lvl="1" indent="-285750" algn="l" defTabSz="1422400" rtl="0">
            <a:lnSpc>
              <a:spcPct val="90000"/>
            </a:lnSpc>
            <a:spcBef>
              <a:spcPct val="0"/>
            </a:spcBef>
            <a:spcAft>
              <a:spcPct val="15000"/>
            </a:spcAft>
            <a:buChar char="••"/>
          </a:pPr>
          <a:r>
            <a:rPr lang="tr-TR" sz="3200" kern="1200" dirty="0" smtClean="0"/>
            <a:t>Uzun zaman gerektirir.</a:t>
          </a:r>
          <a:endParaRPr lang="tr-TR" sz="3200" kern="1200" dirty="0"/>
        </a:p>
        <a:p>
          <a:pPr marL="285750" lvl="1" indent="-285750" algn="l" defTabSz="1422400" rtl="0">
            <a:lnSpc>
              <a:spcPct val="90000"/>
            </a:lnSpc>
            <a:spcBef>
              <a:spcPct val="0"/>
            </a:spcBef>
            <a:spcAft>
              <a:spcPct val="15000"/>
            </a:spcAft>
            <a:buChar char="••"/>
          </a:pPr>
          <a:r>
            <a:rPr lang="tr-TR" sz="3200" kern="1200" dirty="0" smtClean="0"/>
            <a:t>Problemi çözmek için gerekli materyal ve kaynaklara ulaşmak her zaman mümkün olmayabilir.</a:t>
          </a:r>
          <a:endParaRPr lang="tr-TR" sz="3200" kern="1200" dirty="0"/>
        </a:p>
      </dsp:txBody>
      <dsp:txXfrm>
        <a:off x="2332885" y="33118"/>
        <a:ext cx="5888990" cy="445972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F3BE460-6F5A-47F8-B83A-6DB0FE2B30C2}">
      <dsp:nvSpPr>
        <dsp:cNvPr id="0" name=""/>
        <dsp:cNvSpPr/>
      </dsp:nvSpPr>
      <dsp:spPr>
        <a:xfrm>
          <a:off x="9761" y="1126"/>
          <a:ext cx="4041792" cy="2425075"/>
        </a:xfrm>
        <a:prstGeom prst="rect">
          <a:avLst/>
        </a:prstGeom>
        <a:solidFill>
          <a:schemeClr val="lt1">
            <a:hueOff val="0"/>
            <a:satOff val="0"/>
            <a:lumOff val="0"/>
            <a:alphaOff val="0"/>
          </a:schemeClr>
        </a:solidFill>
        <a:ln w="19050" cap="flat" cmpd="sng" algn="ctr">
          <a:solidFill>
            <a:schemeClr val="accent3">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87630" tIns="87630" rIns="87630" bIns="87630" numCol="1" spcCol="1270" anchor="ctr" anchorCtr="0">
          <a:noAutofit/>
        </a:bodyPr>
        <a:lstStyle/>
        <a:p>
          <a:pPr lvl="0" algn="ctr" defTabSz="1022350" rtl="0">
            <a:lnSpc>
              <a:spcPct val="90000"/>
            </a:lnSpc>
            <a:spcBef>
              <a:spcPct val="0"/>
            </a:spcBef>
            <a:spcAft>
              <a:spcPct val="35000"/>
            </a:spcAft>
          </a:pPr>
          <a:r>
            <a:rPr lang="tr-TR" sz="2300" kern="1200" smtClean="0"/>
            <a:t>Gerçek hayatta karşılaşılan ya da karşılaşılabilecek sorunlu bir olayın sınıf ortamına getirilerek analiz edilmesi, tartışılması ve olayın yeniden yazılması yoluyla öğrenmenin gerçekleşmesidir.</a:t>
          </a:r>
          <a:endParaRPr lang="tr-TR" sz="2300" kern="1200"/>
        </a:p>
      </dsp:txBody>
      <dsp:txXfrm>
        <a:off x="9761" y="1126"/>
        <a:ext cx="4041792" cy="2425075"/>
      </dsp:txXfrm>
    </dsp:sp>
    <dsp:sp modelId="{05BC75FA-69F9-4E93-9071-5C273AEEABBC}">
      <dsp:nvSpPr>
        <dsp:cNvPr id="0" name=""/>
        <dsp:cNvSpPr/>
      </dsp:nvSpPr>
      <dsp:spPr>
        <a:xfrm>
          <a:off x="4455733" y="1126"/>
          <a:ext cx="4041792" cy="2425075"/>
        </a:xfrm>
        <a:prstGeom prst="rect">
          <a:avLst/>
        </a:prstGeom>
        <a:solidFill>
          <a:schemeClr val="lt1">
            <a:hueOff val="0"/>
            <a:satOff val="0"/>
            <a:lumOff val="0"/>
            <a:alphaOff val="0"/>
          </a:schemeClr>
        </a:solidFill>
        <a:ln w="19050" cap="flat" cmpd="sng" algn="ctr">
          <a:solidFill>
            <a:schemeClr val="accent3">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87630" tIns="87630" rIns="87630" bIns="87630" numCol="1" spcCol="1270" anchor="ctr" anchorCtr="0">
          <a:noAutofit/>
        </a:bodyPr>
        <a:lstStyle/>
        <a:p>
          <a:pPr lvl="0" algn="ctr" defTabSz="1022350" rtl="0">
            <a:lnSpc>
              <a:spcPct val="90000"/>
            </a:lnSpc>
            <a:spcBef>
              <a:spcPct val="0"/>
            </a:spcBef>
            <a:spcAft>
              <a:spcPct val="35000"/>
            </a:spcAft>
          </a:pPr>
          <a:r>
            <a:rPr lang="tr-TR" sz="2300" kern="1200" dirty="0" smtClean="0"/>
            <a:t>Bu yöntem olayın nedeninin, nasıl olduğunun, sonuçlarının ne olacağının tartışılması amacıyla kullanılır.</a:t>
          </a:r>
          <a:endParaRPr lang="tr-TR" sz="2300" kern="1200" dirty="0"/>
        </a:p>
      </dsp:txBody>
      <dsp:txXfrm>
        <a:off x="4455733" y="1126"/>
        <a:ext cx="4041792" cy="2425075"/>
      </dsp:txXfrm>
    </dsp:sp>
    <dsp:sp modelId="{0D4863E6-5DB6-45E3-BC14-25ABB8CBA2B4}">
      <dsp:nvSpPr>
        <dsp:cNvPr id="0" name=""/>
        <dsp:cNvSpPr/>
      </dsp:nvSpPr>
      <dsp:spPr>
        <a:xfrm>
          <a:off x="9761" y="2830381"/>
          <a:ext cx="4041792" cy="2425075"/>
        </a:xfrm>
        <a:prstGeom prst="rect">
          <a:avLst/>
        </a:prstGeom>
        <a:solidFill>
          <a:schemeClr val="lt1">
            <a:hueOff val="0"/>
            <a:satOff val="0"/>
            <a:lumOff val="0"/>
            <a:alphaOff val="0"/>
          </a:schemeClr>
        </a:solidFill>
        <a:ln w="19050" cap="flat" cmpd="sng" algn="ctr">
          <a:solidFill>
            <a:schemeClr val="accent3">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87630" tIns="87630" rIns="87630" bIns="87630" numCol="1" spcCol="1270" anchor="ctr" anchorCtr="0">
          <a:noAutofit/>
        </a:bodyPr>
        <a:lstStyle/>
        <a:p>
          <a:pPr lvl="0" algn="ctr" defTabSz="1022350" rtl="0">
            <a:lnSpc>
              <a:spcPct val="90000"/>
            </a:lnSpc>
            <a:spcBef>
              <a:spcPct val="0"/>
            </a:spcBef>
            <a:spcAft>
              <a:spcPct val="35000"/>
            </a:spcAft>
          </a:pPr>
          <a:r>
            <a:rPr lang="tr-TR" sz="2300" kern="1200" dirty="0" smtClean="0"/>
            <a:t>Örnek olay; anlatım, gösteri, rol oynama, şekil, resim, film olarak sınıfa getirilebilir.</a:t>
          </a:r>
          <a:endParaRPr lang="tr-TR" sz="2300" kern="1200" dirty="0"/>
        </a:p>
      </dsp:txBody>
      <dsp:txXfrm>
        <a:off x="9761" y="2830381"/>
        <a:ext cx="4041792" cy="2425075"/>
      </dsp:txXfrm>
    </dsp:sp>
    <dsp:sp modelId="{2A187E96-5D60-497B-A4F9-EF8DC6851C80}">
      <dsp:nvSpPr>
        <dsp:cNvPr id="0" name=""/>
        <dsp:cNvSpPr/>
      </dsp:nvSpPr>
      <dsp:spPr>
        <a:xfrm>
          <a:off x="4455733" y="2830381"/>
          <a:ext cx="4041792" cy="2425075"/>
        </a:xfrm>
        <a:prstGeom prst="rect">
          <a:avLst/>
        </a:prstGeom>
        <a:solidFill>
          <a:schemeClr val="lt1">
            <a:hueOff val="0"/>
            <a:satOff val="0"/>
            <a:lumOff val="0"/>
            <a:alphaOff val="0"/>
          </a:schemeClr>
        </a:solidFill>
        <a:ln w="19050" cap="flat" cmpd="sng" algn="ctr">
          <a:solidFill>
            <a:schemeClr val="accent3">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87630" tIns="87630" rIns="87630" bIns="87630" numCol="1" spcCol="1270" anchor="ctr" anchorCtr="0">
          <a:noAutofit/>
        </a:bodyPr>
        <a:lstStyle/>
        <a:p>
          <a:pPr lvl="0" algn="ctr" defTabSz="1022350" rtl="0">
            <a:lnSpc>
              <a:spcPct val="90000"/>
            </a:lnSpc>
            <a:spcBef>
              <a:spcPct val="0"/>
            </a:spcBef>
            <a:spcAft>
              <a:spcPct val="35000"/>
            </a:spcAft>
          </a:pPr>
          <a:r>
            <a:rPr lang="tr-TR" sz="2300" kern="1200" dirty="0" smtClean="0"/>
            <a:t>Öğretmen örnek olayı farklı kaynaklardan getirebileceği gibi kendisi oluşturabilir yada öğrencilerden isteyebilir.</a:t>
          </a:r>
          <a:endParaRPr lang="tr-TR" sz="2300" kern="1200" dirty="0"/>
        </a:p>
      </dsp:txBody>
      <dsp:txXfrm>
        <a:off x="4455733" y="2830381"/>
        <a:ext cx="4041792" cy="242507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2E39C06-5B58-438A-8316-B49C69292A4A}">
      <dsp:nvSpPr>
        <dsp:cNvPr id="0" name=""/>
        <dsp:cNvSpPr/>
      </dsp:nvSpPr>
      <dsp:spPr>
        <a:xfrm>
          <a:off x="144014" y="100597"/>
          <a:ext cx="3366643" cy="4147840"/>
        </a:xfrm>
        <a:prstGeom prst="circularArrow">
          <a:avLst>
            <a:gd name="adj1" fmla="val 10980"/>
            <a:gd name="adj2" fmla="val 1142322"/>
            <a:gd name="adj3" fmla="val 9000000"/>
            <a:gd name="adj4" fmla="val 10800000"/>
            <a:gd name="adj5" fmla="val 125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F48F707-06BA-43D5-9BB4-AC5C5AAE6FC3}">
      <dsp:nvSpPr>
        <dsp:cNvPr id="0" name=""/>
        <dsp:cNvSpPr/>
      </dsp:nvSpPr>
      <dsp:spPr>
        <a:xfrm>
          <a:off x="3763699" y="37982"/>
          <a:ext cx="4431121" cy="499319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685" tIns="19685" rIns="19685" bIns="19685" numCol="1" spcCol="1270" anchor="ctr" anchorCtr="0">
          <a:noAutofit/>
        </a:bodyPr>
        <a:lstStyle/>
        <a:p>
          <a:pPr marL="228600" lvl="1" indent="-228600" algn="l" defTabSz="1066800" rtl="0">
            <a:lnSpc>
              <a:spcPct val="90000"/>
            </a:lnSpc>
            <a:spcBef>
              <a:spcPct val="0"/>
            </a:spcBef>
            <a:spcAft>
              <a:spcPct val="15000"/>
            </a:spcAft>
            <a:buChar char="••"/>
          </a:pPr>
          <a:r>
            <a:rPr lang="tr-TR" sz="2400" kern="1200" dirty="0" smtClean="0"/>
            <a:t>Öğrenilenleri günlük yaşamla ilişkilendirme imkanı sağlar.</a:t>
          </a:r>
          <a:endParaRPr lang="tr-TR" sz="2400" kern="1200" dirty="0"/>
        </a:p>
        <a:p>
          <a:pPr marL="228600" lvl="1" indent="-228600" algn="l" defTabSz="1066800" rtl="0">
            <a:lnSpc>
              <a:spcPct val="90000"/>
            </a:lnSpc>
            <a:spcBef>
              <a:spcPct val="0"/>
            </a:spcBef>
            <a:spcAft>
              <a:spcPct val="15000"/>
            </a:spcAft>
            <a:buChar char="••"/>
          </a:pPr>
          <a:r>
            <a:rPr lang="tr-TR" sz="2400" kern="1200" dirty="0" smtClean="0"/>
            <a:t>Sözel ve sözsüz iletişim becerileri, empati kurma becerileri gelişir.</a:t>
          </a:r>
          <a:endParaRPr lang="tr-TR" sz="2400" kern="1200" dirty="0"/>
        </a:p>
        <a:p>
          <a:pPr marL="228600" lvl="1" indent="-228600" algn="l" defTabSz="1066800" rtl="0">
            <a:lnSpc>
              <a:spcPct val="90000"/>
            </a:lnSpc>
            <a:spcBef>
              <a:spcPct val="0"/>
            </a:spcBef>
            <a:spcAft>
              <a:spcPct val="15000"/>
            </a:spcAft>
            <a:buChar char="••"/>
          </a:pPr>
          <a:r>
            <a:rPr lang="tr-TR" sz="2400" kern="1200" dirty="0" smtClean="0"/>
            <a:t>İlgi ve dikkat çekici öğrenme ortamı sağlar.</a:t>
          </a:r>
          <a:endParaRPr lang="tr-TR" sz="2400" kern="1200" dirty="0"/>
        </a:p>
        <a:p>
          <a:pPr marL="228600" lvl="1" indent="-228600" algn="l" defTabSz="1066800" rtl="0">
            <a:lnSpc>
              <a:spcPct val="90000"/>
            </a:lnSpc>
            <a:spcBef>
              <a:spcPct val="0"/>
            </a:spcBef>
            <a:spcAft>
              <a:spcPct val="15000"/>
            </a:spcAft>
            <a:buChar char="••"/>
          </a:pPr>
          <a:r>
            <a:rPr lang="tr-TR" sz="2400" kern="1200" dirty="0" smtClean="0"/>
            <a:t>Problem çözme becerisi kazandırır.</a:t>
          </a:r>
          <a:endParaRPr lang="tr-TR" sz="2400" kern="1200" dirty="0"/>
        </a:p>
        <a:p>
          <a:pPr marL="228600" lvl="1" indent="-228600" algn="l" defTabSz="1066800" rtl="0">
            <a:lnSpc>
              <a:spcPct val="90000"/>
            </a:lnSpc>
            <a:spcBef>
              <a:spcPct val="0"/>
            </a:spcBef>
            <a:spcAft>
              <a:spcPct val="15000"/>
            </a:spcAft>
            <a:buChar char="••"/>
          </a:pPr>
          <a:r>
            <a:rPr lang="tr-TR" sz="2400" kern="1200" dirty="0" smtClean="0"/>
            <a:t>Öğrenmelerin kalıcılığı yüksektir.</a:t>
          </a:r>
          <a:endParaRPr lang="tr-TR" sz="2400" kern="1200" dirty="0"/>
        </a:p>
        <a:p>
          <a:pPr marL="228600" lvl="1" indent="-228600" algn="l" defTabSz="1066800" rtl="0">
            <a:lnSpc>
              <a:spcPct val="90000"/>
            </a:lnSpc>
            <a:spcBef>
              <a:spcPct val="0"/>
            </a:spcBef>
            <a:spcAft>
              <a:spcPct val="15000"/>
            </a:spcAft>
            <a:buChar char="••"/>
          </a:pPr>
          <a:r>
            <a:rPr lang="tr-TR" sz="2400" kern="1200" dirty="0" smtClean="0"/>
            <a:t>Analiz etme, yorumlama ve karar verme yeteneğini geliştirir.</a:t>
          </a:r>
          <a:endParaRPr lang="tr-TR" sz="2400" kern="1200" dirty="0"/>
        </a:p>
        <a:p>
          <a:pPr marL="228600" lvl="1" indent="-228600" algn="l" defTabSz="1066800" rtl="0">
            <a:lnSpc>
              <a:spcPct val="90000"/>
            </a:lnSpc>
            <a:spcBef>
              <a:spcPct val="0"/>
            </a:spcBef>
            <a:spcAft>
              <a:spcPct val="15000"/>
            </a:spcAft>
            <a:buChar char="••"/>
          </a:pPr>
          <a:r>
            <a:rPr lang="tr-TR" sz="2400" kern="1200" dirty="0" smtClean="0"/>
            <a:t>Öğrenciler bildiklerini örnek olay üzerinde uygulama şansı bulurlar.</a:t>
          </a:r>
          <a:endParaRPr lang="tr-TR" sz="2400" kern="1200" dirty="0"/>
        </a:p>
      </dsp:txBody>
      <dsp:txXfrm>
        <a:off x="3763699" y="37982"/>
        <a:ext cx="4431121" cy="4993194"/>
      </dsp:txXfrm>
    </dsp:sp>
    <dsp:sp modelId="{59F4FFAA-0963-445F-B6D6-F8933FA98835}">
      <dsp:nvSpPr>
        <dsp:cNvPr id="0" name=""/>
        <dsp:cNvSpPr/>
      </dsp:nvSpPr>
      <dsp:spPr>
        <a:xfrm>
          <a:off x="720075" y="1540774"/>
          <a:ext cx="2828008" cy="14137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750" tIns="31750" rIns="31750" bIns="31750" numCol="1" spcCol="1270" anchor="ctr" anchorCtr="0">
          <a:noAutofit/>
        </a:bodyPr>
        <a:lstStyle/>
        <a:p>
          <a:pPr lvl="0" algn="ctr" defTabSz="2222500" rtl="0">
            <a:lnSpc>
              <a:spcPct val="90000"/>
            </a:lnSpc>
            <a:spcBef>
              <a:spcPct val="0"/>
            </a:spcBef>
            <a:spcAft>
              <a:spcPct val="35000"/>
            </a:spcAft>
          </a:pPr>
          <a:r>
            <a:rPr lang="tr-TR" sz="5000" kern="1200" dirty="0" smtClean="0"/>
            <a:t>Avantajları</a:t>
          </a:r>
          <a:endParaRPr lang="tr-TR" sz="5000" kern="1200" dirty="0"/>
        </a:p>
      </dsp:txBody>
      <dsp:txXfrm>
        <a:off x="720075" y="1540774"/>
        <a:ext cx="2828008" cy="141378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91C48A4-F0D7-4CDA-BD0D-24E4FDEE62E1}">
      <dsp:nvSpPr>
        <dsp:cNvPr id="0" name=""/>
        <dsp:cNvSpPr/>
      </dsp:nvSpPr>
      <dsp:spPr>
        <a:xfrm>
          <a:off x="2732" y="604666"/>
          <a:ext cx="2005161" cy="33166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vert270" wrap="square" lIns="284480" tIns="101600" rIns="284480" bIns="101600" numCol="1" spcCol="1270" anchor="ctr" anchorCtr="0">
          <a:noAutofit/>
        </a:bodyPr>
        <a:lstStyle/>
        <a:p>
          <a:pPr lvl="0" algn="r" defTabSz="1778000" rtl="0">
            <a:lnSpc>
              <a:spcPct val="90000"/>
            </a:lnSpc>
            <a:spcBef>
              <a:spcPct val="0"/>
            </a:spcBef>
            <a:spcAft>
              <a:spcPct val="35000"/>
            </a:spcAft>
          </a:pPr>
          <a:r>
            <a:rPr lang="tr-TR" sz="4000" kern="1200" dirty="0" smtClean="0">
              <a:latin typeface="Comic Sans MS" panose="030F0702030302020204" pitchFamily="66" charset="0"/>
            </a:rPr>
            <a:t>Sınırlılıkları</a:t>
          </a:r>
          <a:endParaRPr lang="tr-TR" sz="2900" kern="1200" dirty="0">
            <a:latin typeface="Comic Sans MS" panose="030F0702030302020204" pitchFamily="66" charset="0"/>
          </a:endParaRPr>
        </a:p>
      </dsp:txBody>
      <dsp:txXfrm>
        <a:off x="2732" y="604666"/>
        <a:ext cx="2005161" cy="3316629"/>
      </dsp:txXfrm>
    </dsp:sp>
    <dsp:sp modelId="{FE5386FC-60FC-41A0-B5A7-BAEB5BB88C22}">
      <dsp:nvSpPr>
        <dsp:cNvPr id="0" name=""/>
        <dsp:cNvSpPr/>
      </dsp:nvSpPr>
      <dsp:spPr>
        <a:xfrm>
          <a:off x="2007893" y="489675"/>
          <a:ext cx="401032" cy="3546611"/>
        </a:xfrm>
        <a:prstGeom prst="leftBrace">
          <a:avLst>
            <a:gd name="adj1" fmla="val 35000"/>
            <a:gd name="adj2" fmla="val 50000"/>
          </a:avLst>
        </a:prstGeom>
        <a:noFill/>
        <a:ln w="12700" cap="flat" cmpd="sng" algn="ctr">
          <a:solidFill>
            <a:schemeClr val="accent5">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82C951C-77AB-433B-A53B-87F12B7EB95F}">
      <dsp:nvSpPr>
        <dsp:cNvPr id="0" name=""/>
        <dsp:cNvSpPr/>
      </dsp:nvSpPr>
      <dsp:spPr>
        <a:xfrm>
          <a:off x="2569338" y="2209"/>
          <a:ext cx="5657529" cy="4521543"/>
        </a:xfrm>
        <a:prstGeom prst="rect">
          <a:avLst/>
        </a:prstGeom>
        <a:solidFill>
          <a:schemeClr val="lt1">
            <a:hueOff val="0"/>
            <a:satOff val="0"/>
            <a:lumOff val="0"/>
            <a:alphaOff val="0"/>
          </a:schemeClr>
        </a:solidFill>
        <a:ln w="12700" cap="flat" cmpd="sng" algn="ctr">
          <a:solidFill>
            <a:schemeClr val="accent5">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285750" lvl="1" indent="-285750" algn="l" defTabSz="1422400" rtl="0">
            <a:lnSpc>
              <a:spcPct val="90000"/>
            </a:lnSpc>
            <a:spcBef>
              <a:spcPct val="0"/>
            </a:spcBef>
            <a:spcAft>
              <a:spcPct val="15000"/>
            </a:spcAft>
            <a:buChar char="••"/>
          </a:pPr>
          <a:r>
            <a:rPr lang="tr-TR" sz="3200" kern="1200" dirty="0" smtClean="0"/>
            <a:t>İstenilen nitelikte örnek olay bulma ya da yazma bazen mümkün olmayabilir.</a:t>
          </a:r>
          <a:endParaRPr lang="tr-TR" sz="3200" kern="1200" dirty="0"/>
        </a:p>
        <a:p>
          <a:pPr marL="285750" lvl="1" indent="-285750" algn="l" defTabSz="1422400" rtl="0">
            <a:lnSpc>
              <a:spcPct val="90000"/>
            </a:lnSpc>
            <a:spcBef>
              <a:spcPct val="0"/>
            </a:spcBef>
            <a:spcAft>
              <a:spcPct val="15000"/>
            </a:spcAft>
            <a:buChar char="••"/>
          </a:pPr>
          <a:r>
            <a:rPr lang="tr-TR" sz="3200" kern="1200" smtClean="0"/>
            <a:t>Uzun zaman alır.</a:t>
          </a:r>
          <a:endParaRPr lang="tr-TR" sz="3200" kern="1200"/>
        </a:p>
        <a:p>
          <a:pPr marL="285750" lvl="1" indent="-285750" algn="l" defTabSz="1422400" rtl="0">
            <a:lnSpc>
              <a:spcPct val="90000"/>
            </a:lnSpc>
            <a:spcBef>
              <a:spcPct val="0"/>
            </a:spcBef>
            <a:spcAft>
              <a:spcPct val="15000"/>
            </a:spcAft>
            <a:buChar char="••"/>
          </a:pPr>
          <a:r>
            <a:rPr lang="tr-TR" sz="3200" kern="1200" dirty="0" smtClean="0"/>
            <a:t>Kalabalık öğrenci gruplarında planlama, uygulama ve değerlendirme güçleşir.</a:t>
          </a:r>
          <a:endParaRPr lang="tr-TR" sz="3200" kern="1200" dirty="0"/>
        </a:p>
      </dsp:txBody>
      <dsp:txXfrm>
        <a:off x="2569338" y="2209"/>
        <a:ext cx="5657529" cy="4521543"/>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25E4158-F5B4-4928-8372-DBCE1550C5C7}">
      <dsp:nvSpPr>
        <dsp:cNvPr id="0" name=""/>
        <dsp:cNvSpPr/>
      </dsp:nvSpPr>
      <dsp:spPr>
        <a:xfrm>
          <a:off x="1047" y="261475"/>
          <a:ext cx="4084381" cy="2450628"/>
        </a:xfrm>
        <a:prstGeom prst="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rtl="0">
            <a:lnSpc>
              <a:spcPct val="90000"/>
            </a:lnSpc>
            <a:spcBef>
              <a:spcPct val="0"/>
            </a:spcBef>
            <a:spcAft>
              <a:spcPct val="35000"/>
            </a:spcAft>
          </a:pPr>
          <a:r>
            <a:rPr lang="tr-TR" sz="1500" kern="1200" smtClean="0"/>
            <a:t>İki senedir lise 3. sınıfta okuyan Serkan teneffüs zili çalar çalmaz Hasan ve Engin’e ‘hadi gidip tuvalette sigara içelim’ dedi. Hasan biraz korkarak ‘Ama okulda sigara içmek yasak değil mi?, hem sigara içmek sağlığa da zararlı’ dedi. Serkan bunun üzerine ‘Engin bu çocuk daha süt kuzusu, neler diyor baksana’ dedi. Aslında Engin de Hasan gibi düşünüyordu ama o erkekliğine laf gelmesin diye ‘Korkar abisi o, o kim sigara içmek kim?, o annesinden izin alamadan dışarı bile çıkamaz’ dedi.</a:t>
          </a:r>
          <a:endParaRPr lang="tr-TR" sz="1500" kern="1200"/>
        </a:p>
      </dsp:txBody>
      <dsp:txXfrm>
        <a:off x="1047" y="261475"/>
        <a:ext cx="4084381" cy="2450628"/>
      </dsp:txXfrm>
    </dsp:sp>
    <dsp:sp modelId="{351BB495-6A24-44C1-A8B5-1D9A3B382AED}">
      <dsp:nvSpPr>
        <dsp:cNvPr id="0" name=""/>
        <dsp:cNvSpPr/>
      </dsp:nvSpPr>
      <dsp:spPr>
        <a:xfrm>
          <a:off x="4493867" y="261475"/>
          <a:ext cx="4084381" cy="2450628"/>
        </a:xfrm>
        <a:prstGeom prst="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rtl="0">
            <a:lnSpc>
              <a:spcPct val="90000"/>
            </a:lnSpc>
            <a:spcBef>
              <a:spcPct val="0"/>
            </a:spcBef>
            <a:spcAft>
              <a:spcPct val="35000"/>
            </a:spcAft>
          </a:pPr>
          <a:r>
            <a:rPr lang="tr-TR" sz="1500" kern="1200" smtClean="0"/>
            <a:t>Hasan ‘Kim korkak be, ben iyiliğimiz için demiştim, yürüyün o zaman’ dedi. Üçlü beraber tuvalette sigara içmeye başladılar. O ara tuvalete gelen alt sınıf öğrencileri bu üçlüye biraz korkarak bakıyordu, bundan faydalanan Serkan ‘Hey küçük paran var mı’ dedi. O da korkarak ‘Var abi’ dedi. ‘At o zaman bir sigara parası da hiç olmazsa yolumuzu bulalım o zaman’ dedi. Korkan öğrenci peki diyerek sesini çıkarmadan cebindeki son parasını Serkan’a verdi.</a:t>
          </a:r>
          <a:endParaRPr lang="tr-TR" sz="1500" kern="1200"/>
        </a:p>
      </dsp:txBody>
      <dsp:txXfrm>
        <a:off x="4493867" y="261475"/>
        <a:ext cx="4084381" cy="2450628"/>
      </dsp:txXfrm>
    </dsp:sp>
    <dsp:sp modelId="{031B0A64-7091-4DB9-9ED1-404EF23DE4C3}">
      <dsp:nvSpPr>
        <dsp:cNvPr id="0" name=""/>
        <dsp:cNvSpPr/>
      </dsp:nvSpPr>
      <dsp:spPr>
        <a:xfrm>
          <a:off x="1047" y="3120543"/>
          <a:ext cx="4084381" cy="2450628"/>
        </a:xfrm>
        <a:prstGeom prst="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rtl="0">
            <a:lnSpc>
              <a:spcPct val="90000"/>
            </a:lnSpc>
            <a:spcBef>
              <a:spcPct val="0"/>
            </a:spcBef>
            <a:spcAft>
              <a:spcPct val="35000"/>
            </a:spcAft>
          </a:pPr>
          <a:r>
            <a:rPr lang="tr-TR" sz="1500" kern="1200" dirty="0" smtClean="0"/>
            <a:t>Teneffüsten sonra derse girdiler. Serkan derslerde sürekli öğretmenlerinin söyledikleriyle, kıyafetleriyle ve hareketleriyle dalga geçmeye çalışır, dersleri kaynatmak için elinden geleni yapardı. Derslerde not tuttuğunu gören de yoktu. Ona göre sadece inekler not tutardı. Derste yine elinden geldiğince dersi kaynatmaya çalıştı. Ders biter bitmez ‘Niyazi hocanın dersi çok sıkıcı isterseniz okulu kıralım’ dedi. Artık Serkan’ın dediklerinden çıkamayan Hasan ve Engin ona katılarak okuldan kaçtı.</a:t>
          </a:r>
          <a:endParaRPr lang="tr-TR" sz="1500" kern="1200" dirty="0"/>
        </a:p>
      </dsp:txBody>
      <dsp:txXfrm>
        <a:off x="1047" y="3120543"/>
        <a:ext cx="4084381" cy="2450628"/>
      </dsp:txXfrm>
    </dsp:sp>
    <dsp:sp modelId="{729D1043-2ADD-4C51-BD9E-BBCC4A4F504B}">
      <dsp:nvSpPr>
        <dsp:cNvPr id="0" name=""/>
        <dsp:cNvSpPr/>
      </dsp:nvSpPr>
      <dsp:spPr>
        <a:xfrm>
          <a:off x="4493867" y="3120543"/>
          <a:ext cx="4084381" cy="2450628"/>
        </a:xfrm>
        <a:prstGeom prst="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t" anchorCtr="0">
          <a:noAutofit/>
        </a:bodyPr>
        <a:lstStyle/>
        <a:p>
          <a:pPr lvl="0" algn="l" defTabSz="711200" rtl="0">
            <a:lnSpc>
              <a:spcPct val="90000"/>
            </a:lnSpc>
            <a:spcBef>
              <a:spcPct val="0"/>
            </a:spcBef>
            <a:spcAft>
              <a:spcPct val="35000"/>
            </a:spcAft>
          </a:pPr>
          <a:r>
            <a:rPr lang="tr-TR" sz="1600" kern="1200" dirty="0" smtClean="0"/>
            <a:t>Anahtar Sorular</a:t>
          </a:r>
          <a:endParaRPr lang="tr-TR" sz="1600" kern="1200" dirty="0"/>
        </a:p>
        <a:p>
          <a:pPr marL="114300" lvl="1" indent="-114300" algn="l" defTabSz="622300" rtl="0">
            <a:lnSpc>
              <a:spcPct val="90000"/>
            </a:lnSpc>
            <a:spcBef>
              <a:spcPct val="0"/>
            </a:spcBef>
            <a:spcAft>
              <a:spcPct val="15000"/>
            </a:spcAft>
            <a:buChar char="••"/>
          </a:pPr>
          <a:r>
            <a:rPr lang="tr-TR" sz="1400" kern="1200" dirty="0" smtClean="0"/>
            <a:t>1. Sizce Serkan’ın en hatalı davranışı hangisidir?</a:t>
          </a:r>
          <a:endParaRPr lang="tr-TR" sz="1400" kern="1200" dirty="0"/>
        </a:p>
        <a:p>
          <a:pPr marL="114300" lvl="1" indent="-114300" algn="l" defTabSz="622300" rtl="0">
            <a:lnSpc>
              <a:spcPct val="90000"/>
            </a:lnSpc>
            <a:spcBef>
              <a:spcPct val="0"/>
            </a:spcBef>
            <a:spcAft>
              <a:spcPct val="15000"/>
            </a:spcAft>
            <a:buChar char="••"/>
          </a:pPr>
          <a:r>
            <a:rPr lang="tr-TR" sz="1400" kern="1200" dirty="0" smtClean="0"/>
            <a:t>2. Hasan ve Engin’in Serkan’la arkadaşlığı onlara ne getirebilir?</a:t>
          </a:r>
          <a:endParaRPr lang="tr-TR" sz="1400" kern="1200" dirty="0"/>
        </a:p>
        <a:p>
          <a:pPr marL="114300" lvl="1" indent="-114300" algn="l" defTabSz="622300" rtl="0">
            <a:lnSpc>
              <a:spcPct val="90000"/>
            </a:lnSpc>
            <a:spcBef>
              <a:spcPct val="0"/>
            </a:spcBef>
            <a:spcAft>
              <a:spcPct val="15000"/>
            </a:spcAft>
            <a:buChar char="••"/>
          </a:pPr>
          <a:r>
            <a:rPr lang="tr-TR" sz="1400" kern="1200" dirty="0" smtClean="0"/>
            <a:t>3. Serkan’ın okuldaki hareketlerinin nedenleri neler olabilir?</a:t>
          </a:r>
          <a:endParaRPr lang="tr-TR" sz="1400" kern="1200" dirty="0"/>
        </a:p>
        <a:p>
          <a:pPr marL="114300" lvl="1" indent="-114300" algn="l" defTabSz="622300" rtl="0">
            <a:lnSpc>
              <a:spcPct val="90000"/>
            </a:lnSpc>
            <a:spcBef>
              <a:spcPct val="0"/>
            </a:spcBef>
            <a:spcAft>
              <a:spcPct val="15000"/>
            </a:spcAft>
            <a:buChar char="••"/>
          </a:pPr>
          <a:r>
            <a:rPr lang="tr-TR" sz="1400" kern="1200" dirty="0" smtClean="0"/>
            <a:t>4.  Serkan bu hareketlerine devam etmesi halinde gelecek yıllarda onu bekleyen olaylar neler olabilir?</a:t>
          </a:r>
          <a:endParaRPr lang="tr-TR" sz="1400" kern="1200" dirty="0"/>
        </a:p>
        <a:p>
          <a:pPr marL="114300" lvl="1" indent="-114300" algn="l" defTabSz="622300" rtl="0">
            <a:lnSpc>
              <a:spcPct val="90000"/>
            </a:lnSpc>
            <a:spcBef>
              <a:spcPct val="0"/>
            </a:spcBef>
            <a:spcAft>
              <a:spcPct val="15000"/>
            </a:spcAft>
            <a:buChar char="••"/>
          </a:pPr>
          <a:r>
            <a:rPr lang="tr-TR" sz="1400" kern="1200" dirty="0" smtClean="0"/>
            <a:t>5. Serkan’ın öğretmeni olsaydınız neler yapardınız?</a:t>
          </a:r>
          <a:endParaRPr lang="tr-TR" sz="1400" kern="1200" dirty="0"/>
        </a:p>
      </dsp:txBody>
      <dsp:txXfrm>
        <a:off x="4493867" y="3120543"/>
        <a:ext cx="4084381" cy="2450628"/>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CC3E81A-BF33-4613-8122-5A6D4669FA1B}">
      <dsp:nvSpPr>
        <dsp:cNvPr id="0" name=""/>
        <dsp:cNvSpPr/>
      </dsp:nvSpPr>
      <dsp:spPr>
        <a:xfrm>
          <a:off x="1749640" y="-134226"/>
          <a:ext cx="5285694" cy="5285694"/>
        </a:xfrm>
        <a:prstGeom prst="circularArrow">
          <a:avLst>
            <a:gd name="adj1" fmla="val 4668"/>
            <a:gd name="adj2" fmla="val 272909"/>
            <a:gd name="adj3" fmla="val 12862638"/>
            <a:gd name="adj4" fmla="val 18009575"/>
            <a:gd name="adj5" fmla="val 4847"/>
          </a:avLst>
        </a:prstGeom>
        <a:solidFill>
          <a:schemeClr val="accent4">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BE5D5DE-51AD-4984-BDA9-A9F7A388168B}">
      <dsp:nvSpPr>
        <dsp:cNvPr id="0" name=""/>
        <dsp:cNvSpPr/>
      </dsp:nvSpPr>
      <dsp:spPr>
        <a:xfrm>
          <a:off x="2646645" y="1471"/>
          <a:ext cx="3491684" cy="1745842"/>
        </a:xfrm>
        <a:prstGeom prst="roundRect">
          <a:avLst/>
        </a:prstGeom>
        <a:solidFill>
          <a:schemeClr val="lt1">
            <a:hueOff val="0"/>
            <a:satOff val="0"/>
            <a:lumOff val="0"/>
            <a:alphaOff val="0"/>
          </a:schemeClr>
        </a:solidFill>
        <a:ln w="12700" cap="flat" cmpd="sng" algn="ctr">
          <a:solidFill>
            <a:schemeClr val="accent4">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rtl="0">
            <a:lnSpc>
              <a:spcPct val="90000"/>
            </a:lnSpc>
            <a:spcBef>
              <a:spcPct val="0"/>
            </a:spcBef>
            <a:spcAft>
              <a:spcPct val="35000"/>
            </a:spcAft>
          </a:pPr>
          <a:r>
            <a:rPr lang="tr-TR" sz="1800" kern="1200" dirty="0" smtClean="0">
              <a:latin typeface="Times New Roman" panose="02020603050405020304" pitchFamily="18" charset="0"/>
              <a:cs typeface="Times New Roman" panose="02020603050405020304" pitchFamily="18" charset="0"/>
            </a:rPr>
            <a:t>Bir beceriyi kazandırmanın en etkili yolu onun uygulamasını yapmaktır. Devinişsel(Psikomotor) alandaki hedeflerin gerçekleştirilmesinde  en etkili yöntemdir.</a:t>
          </a:r>
          <a:endParaRPr lang="tr-TR" sz="1800" kern="1200" dirty="0">
            <a:latin typeface="Times New Roman" panose="02020603050405020304" pitchFamily="18" charset="0"/>
            <a:cs typeface="Times New Roman" panose="02020603050405020304" pitchFamily="18" charset="0"/>
          </a:endParaRPr>
        </a:p>
      </dsp:txBody>
      <dsp:txXfrm>
        <a:off x="2731870" y="86696"/>
        <a:ext cx="3321234" cy="1575392"/>
      </dsp:txXfrm>
    </dsp:sp>
    <dsp:sp modelId="{F4A45939-07F4-4FF5-B3E3-5E6B2933D43C}">
      <dsp:nvSpPr>
        <dsp:cNvPr id="0" name=""/>
        <dsp:cNvSpPr/>
      </dsp:nvSpPr>
      <dsp:spPr>
        <a:xfrm>
          <a:off x="4544561" y="1899386"/>
          <a:ext cx="3491684" cy="1745842"/>
        </a:xfrm>
        <a:prstGeom prst="roundRect">
          <a:avLst/>
        </a:prstGeom>
        <a:solidFill>
          <a:schemeClr val="lt1">
            <a:hueOff val="0"/>
            <a:satOff val="0"/>
            <a:lumOff val="0"/>
            <a:alphaOff val="0"/>
          </a:schemeClr>
        </a:solidFill>
        <a:ln w="12700" cap="flat" cmpd="sng" algn="ctr">
          <a:solidFill>
            <a:schemeClr val="accent4">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rtl="0">
            <a:lnSpc>
              <a:spcPct val="90000"/>
            </a:lnSpc>
            <a:spcBef>
              <a:spcPct val="0"/>
            </a:spcBef>
            <a:spcAft>
              <a:spcPct val="35000"/>
            </a:spcAft>
          </a:pPr>
          <a:r>
            <a:rPr lang="tr-TR" sz="1800" kern="1200" dirty="0" smtClean="0">
              <a:latin typeface="Times New Roman" panose="02020603050405020304" pitchFamily="18" charset="0"/>
              <a:cs typeface="Times New Roman" panose="02020603050405020304" pitchFamily="18" charset="0"/>
            </a:rPr>
            <a:t>Bir konunun nasıl uygulanacağının veya bir araç gerecin nasıl kullanılacağının öğretildiği yöntemde önce öğretmen gerekli açıklamaları yapar ve becerileri gösterir sonra öğrenci uygulama yapar.</a:t>
          </a:r>
          <a:endParaRPr lang="tr-TR" sz="1800" kern="1200" dirty="0">
            <a:latin typeface="Times New Roman" panose="02020603050405020304" pitchFamily="18" charset="0"/>
            <a:cs typeface="Times New Roman" panose="02020603050405020304" pitchFamily="18" charset="0"/>
          </a:endParaRPr>
        </a:p>
      </dsp:txBody>
      <dsp:txXfrm>
        <a:off x="4629786" y="1984611"/>
        <a:ext cx="3321234" cy="1575392"/>
      </dsp:txXfrm>
    </dsp:sp>
    <dsp:sp modelId="{9507F06E-FB47-47A9-9D7A-53C0C7196306}">
      <dsp:nvSpPr>
        <dsp:cNvPr id="0" name=""/>
        <dsp:cNvSpPr/>
      </dsp:nvSpPr>
      <dsp:spPr>
        <a:xfrm>
          <a:off x="2646645" y="3797302"/>
          <a:ext cx="3491684" cy="1745842"/>
        </a:xfrm>
        <a:prstGeom prst="roundRect">
          <a:avLst/>
        </a:prstGeom>
        <a:solidFill>
          <a:schemeClr val="lt1">
            <a:hueOff val="0"/>
            <a:satOff val="0"/>
            <a:lumOff val="0"/>
            <a:alphaOff val="0"/>
          </a:schemeClr>
        </a:solidFill>
        <a:ln w="12700" cap="flat" cmpd="sng" algn="ctr">
          <a:solidFill>
            <a:schemeClr val="accent4">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rtl="0">
            <a:lnSpc>
              <a:spcPct val="90000"/>
            </a:lnSpc>
            <a:spcBef>
              <a:spcPct val="0"/>
            </a:spcBef>
            <a:spcAft>
              <a:spcPct val="35000"/>
            </a:spcAft>
          </a:pPr>
          <a:r>
            <a:rPr lang="tr-TR" sz="1800" kern="1200" dirty="0" smtClean="0">
              <a:latin typeface="Times New Roman" panose="02020603050405020304" pitchFamily="18" charset="0"/>
              <a:cs typeface="Times New Roman" panose="02020603050405020304" pitchFamily="18" charset="0"/>
            </a:rPr>
            <a:t>Gösteri boyutunda öğretmen, yaptırma boyutunda öğrenci merkezdedir. Bu yöntemde hem öğretmen hem de öğrenci merkezdedir.</a:t>
          </a:r>
          <a:endParaRPr lang="tr-TR" sz="1800" kern="1200" dirty="0">
            <a:latin typeface="Times New Roman" panose="02020603050405020304" pitchFamily="18" charset="0"/>
            <a:cs typeface="Times New Roman" panose="02020603050405020304" pitchFamily="18" charset="0"/>
          </a:endParaRPr>
        </a:p>
      </dsp:txBody>
      <dsp:txXfrm>
        <a:off x="2731870" y="3882527"/>
        <a:ext cx="3321234" cy="1575392"/>
      </dsp:txXfrm>
    </dsp:sp>
    <dsp:sp modelId="{1B214A28-9759-4A32-BA48-18DE3F43B62D}">
      <dsp:nvSpPr>
        <dsp:cNvPr id="0" name=""/>
        <dsp:cNvSpPr/>
      </dsp:nvSpPr>
      <dsp:spPr>
        <a:xfrm>
          <a:off x="748730" y="1899386"/>
          <a:ext cx="3491684" cy="1745842"/>
        </a:xfrm>
        <a:prstGeom prst="roundRect">
          <a:avLst/>
        </a:prstGeom>
        <a:solidFill>
          <a:schemeClr val="lt1">
            <a:hueOff val="0"/>
            <a:satOff val="0"/>
            <a:lumOff val="0"/>
            <a:alphaOff val="0"/>
          </a:schemeClr>
        </a:solidFill>
        <a:ln w="12700" cap="flat" cmpd="sng" algn="ctr">
          <a:solidFill>
            <a:schemeClr val="accent4">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rtl="0">
            <a:lnSpc>
              <a:spcPct val="90000"/>
            </a:lnSpc>
            <a:spcBef>
              <a:spcPct val="0"/>
            </a:spcBef>
            <a:spcAft>
              <a:spcPct val="35000"/>
            </a:spcAft>
          </a:pPr>
          <a:r>
            <a:rPr lang="tr-TR" sz="1800" kern="1200" dirty="0" smtClean="0">
              <a:latin typeface="Times New Roman" panose="02020603050405020304" pitchFamily="18" charset="0"/>
              <a:cs typeface="Times New Roman" panose="02020603050405020304" pitchFamily="18" charset="0"/>
            </a:rPr>
            <a:t>Bu yöntem model alma yoluyla öğrenme sürecinin gerçekleştirilmesini sağlar. Bu yöntemde tekrar çok önemlidir.</a:t>
          </a:r>
          <a:endParaRPr lang="tr-TR" sz="1800" kern="1200" dirty="0">
            <a:latin typeface="Times New Roman" panose="02020603050405020304" pitchFamily="18" charset="0"/>
            <a:cs typeface="Times New Roman" panose="02020603050405020304" pitchFamily="18" charset="0"/>
          </a:endParaRPr>
        </a:p>
      </dsp:txBody>
      <dsp:txXfrm>
        <a:off x="833955" y="1984611"/>
        <a:ext cx="3321234" cy="1575392"/>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5DE2E25-2CDB-4D07-85B7-60A11B789C05}">
      <dsp:nvSpPr>
        <dsp:cNvPr id="0" name=""/>
        <dsp:cNvSpPr/>
      </dsp:nvSpPr>
      <dsp:spPr>
        <a:xfrm>
          <a:off x="0" y="162"/>
          <a:ext cx="8219256" cy="849781"/>
        </a:xfrm>
        <a:prstGeom prst="round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lvl="0" algn="ctr" defTabSz="1778000" rtl="0">
            <a:lnSpc>
              <a:spcPct val="90000"/>
            </a:lnSpc>
            <a:spcBef>
              <a:spcPct val="0"/>
            </a:spcBef>
            <a:spcAft>
              <a:spcPct val="35000"/>
            </a:spcAft>
          </a:pPr>
          <a:r>
            <a:rPr lang="tr-TR" sz="4000" kern="1200" dirty="0" smtClean="0">
              <a:latin typeface="Apple Chancery" panose="03020702040506060504" pitchFamily="66" charset="0"/>
            </a:rPr>
            <a:t>Dikkat </a:t>
          </a:r>
          <a:endParaRPr lang="tr-TR" sz="2900" kern="1200" dirty="0">
            <a:latin typeface="Apple Chancery" panose="03020702040506060504" pitchFamily="66" charset="0"/>
          </a:endParaRPr>
        </a:p>
      </dsp:txBody>
      <dsp:txXfrm>
        <a:off x="41483" y="41645"/>
        <a:ext cx="8136290" cy="766815"/>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8B2CB61-5B99-48E6-871F-7ED7A00C655B}">
      <dsp:nvSpPr>
        <dsp:cNvPr id="0" name=""/>
        <dsp:cNvSpPr/>
      </dsp:nvSpPr>
      <dsp:spPr>
        <a:xfrm>
          <a:off x="1090467" y="291643"/>
          <a:ext cx="5473156" cy="39426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2024" tIns="68580" rIns="192024" bIns="68580" numCol="1" spcCol="1270" anchor="ctr" anchorCtr="0">
          <a:noAutofit/>
        </a:bodyPr>
        <a:lstStyle/>
        <a:p>
          <a:pPr lvl="0" algn="just" defTabSz="1200150" rtl="0">
            <a:lnSpc>
              <a:spcPct val="90000"/>
            </a:lnSpc>
            <a:spcBef>
              <a:spcPct val="0"/>
            </a:spcBef>
            <a:spcAft>
              <a:spcPct val="35000"/>
            </a:spcAft>
          </a:pPr>
          <a:r>
            <a:rPr lang="tr-TR" sz="2700" kern="1200" dirty="0" smtClean="0"/>
            <a:t>Eğitsel bir etkinlik, öğretmen ya da birkaç öğrenci tarafından yapılır ve sınıftaki diğer öğrenciler tarafından sadece izlenirse, bu </a:t>
          </a:r>
          <a:r>
            <a:rPr lang="tr-TR" sz="2700" b="1" kern="1200" dirty="0" smtClean="0"/>
            <a:t>‘Gösteri Tekniği’ </a:t>
          </a:r>
          <a:r>
            <a:rPr lang="tr-TR" sz="2700" kern="1200" dirty="0" smtClean="0"/>
            <a:t>olur, eğer işlemin uygulanması ya da bir araç-gerecin çalıştırılması önce gösterilip açıklandıktan sonra öğrencilere alıştırma ve uygulama yaptırılırsa bu </a:t>
          </a:r>
          <a:r>
            <a:rPr lang="tr-TR" sz="2700" b="1" kern="1200" dirty="0" smtClean="0"/>
            <a:t>‘Gösterip Yaptırma Yöntemi’ </a:t>
          </a:r>
          <a:r>
            <a:rPr lang="tr-TR" sz="2700" kern="1200" dirty="0" smtClean="0"/>
            <a:t>olur.</a:t>
          </a:r>
          <a:endParaRPr lang="tr-TR" sz="2700" kern="1200" dirty="0"/>
        </a:p>
      </dsp:txBody>
      <dsp:txXfrm>
        <a:off x="1090467" y="291643"/>
        <a:ext cx="5473156" cy="3942675"/>
      </dsp:txXfrm>
    </dsp:sp>
    <dsp:sp modelId="{6A64B4D2-F912-45C8-8EB7-5CF771D1AB1C}">
      <dsp:nvSpPr>
        <dsp:cNvPr id="0" name=""/>
        <dsp:cNvSpPr/>
      </dsp:nvSpPr>
      <dsp:spPr>
        <a:xfrm>
          <a:off x="6563623" y="291643"/>
          <a:ext cx="411078" cy="3942675"/>
        </a:xfrm>
        <a:prstGeom prst="leftBrace">
          <a:avLst>
            <a:gd name="adj1" fmla="val 35000"/>
            <a:gd name="adj2" fmla="val 50000"/>
          </a:avLst>
        </a:prstGeom>
        <a:noFill/>
        <a:ln w="12700" cap="flat" cmpd="sng" algn="ctr">
          <a:solidFill>
            <a:schemeClr val="accent4">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B87D21D-395E-4839-BD37-6A5AF607F6F7}">
      <dsp:nvSpPr>
        <dsp:cNvPr id="0" name=""/>
        <dsp:cNvSpPr/>
      </dsp:nvSpPr>
      <dsp:spPr>
        <a:xfrm>
          <a:off x="66627" y="75203"/>
          <a:ext cx="8302025" cy="5180591"/>
        </a:xfrm>
        <a:prstGeom prst="ellipse">
          <a:avLst/>
        </a:prstGeom>
        <a:solidFill>
          <a:schemeClr val="lt1">
            <a:alpha val="50000"/>
            <a:hueOff val="0"/>
            <a:satOff val="0"/>
            <a:lumOff val="0"/>
            <a:alphaOff val="0"/>
          </a:schemeClr>
        </a:solidFill>
        <a:ln w="19050" cap="flat" cmpd="sng" algn="ctr">
          <a:solidFill>
            <a:schemeClr val="accent5">
              <a:shade val="80000"/>
              <a:hueOff val="0"/>
              <a:satOff val="0"/>
              <a:lumOff val="0"/>
              <a:alphaOff val="0"/>
            </a:schemeClr>
          </a:solidFill>
          <a:prstDash val="solid"/>
          <a:miter lim="800000"/>
        </a:ln>
        <a:effectLst/>
      </dsp:spPr>
      <dsp:style>
        <a:lnRef idx="3">
          <a:scrgbClr r="0" g="0" b="0"/>
        </a:lnRef>
        <a:fillRef idx="1">
          <a:scrgbClr r="0" g="0" b="0"/>
        </a:fillRef>
        <a:effectRef idx="0">
          <a:scrgbClr r="0" g="0" b="0"/>
        </a:effectRef>
        <a:fontRef idx="minor">
          <a:schemeClr val="tx1"/>
        </a:fontRef>
      </dsp:style>
    </dsp:sp>
    <dsp:sp modelId="{B20F3D86-6569-4B7A-B560-4BF8EFB232C5}">
      <dsp:nvSpPr>
        <dsp:cNvPr id="0" name=""/>
        <dsp:cNvSpPr/>
      </dsp:nvSpPr>
      <dsp:spPr>
        <a:xfrm>
          <a:off x="1440161" y="3"/>
          <a:ext cx="1047265" cy="1047265"/>
        </a:xfrm>
        <a:prstGeom prst="ellipse">
          <a:avLst/>
        </a:prstGeom>
        <a:solidFill>
          <a:schemeClr val="lt1">
            <a:alpha val="50000"/>
            <a:hueOff val="0"/>
            <a:satOff val="0"/>
            <a:lumOff val="0"/>
            <a:alphaOff val="0"/>
          </a:schemeClr>
        </a:solidFill>
        <a:ln w="19050" cap="flat" cmpd="sng" algn="ctr">
          <a:solidFill>
            <a:schemeClr val="accent5">
              <a:shade val="80000"/>
              <a:hueOff val="0"/>
              <a:satOff val="0"/>
              <a:lumOff val="0"/>
              <a:alphaOff val="0"/>
            </a:schemeClr>
          </a:solidFill>
          <a:prstDash val="solid"/>
          <a:miter lim="800000"/>
        </a:ln>
        <a:effectLst/>
      </dsp:spPr>
      <dsp:style>
        <a:lnRef idx="3">
          <a:scrgbClr r="0" g="0" b="0"/>
        </a:lnRef>
        <a:fillRef idx="1">
          <a:scrgbClr r="0" g="0" b="0"/>
        </a:fillRef>
        <a:effectRef idx="0">
          <a:scrgbClr r="0" g="0" b="0"/>
        </a:effectRef>
        <a:fontRef idx="minor">
          <a:schemeClr val="tx1"/>
        </a:fontRef>
      </dsp:style>
    </dsp:sp>
    <dsp:sp modelId="{35FB14FE-829B-4253-9172-0CE554F3B32D}">
      <dsp:nvSpPr>
        <dsp:cNvPr id="0" name=""/>
        <dsp:cNvSpPr/>
      </dsp:nvSpPr>
      <dsp:spPr>
        <a:xfrm>
          <a:off x="2736278" y="72003"/>
          <a:ext cx="5601739" cy="10472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50800" rIns="0" bIns="50800" numCol="1" spcCol="1270" anchor="ctr" anchorCtr="0">
          <a:noAutofit/>
        </a:bodyPr>
        <a:lstStyle/>
        <a:p>
          <a:pPr lvl="0" algn="l" defTabSz="1778000" rtl="0">
            <a:lnSpc>
              <a:spcPct val="90000"/>
            </a:lnSpc>
            <a:spcBef>
              <a:spcPct val="0"/>
            </a:spcBef>
            <a:spcAft>
              <a:spcPct val="35000"/>
            </a:spcAft>
          </a:pPr>
          <a:r>
            <a:rPr lang="tr-TR" sz="4000" kern="1200" dirty="0" smtClean="0">
              <a:latin typeface="Comic Sans MS" panose="030F0702030302020204" pitchFamily="66" charset="0"/>
            </a:rPr>
            <a:t>Avantajları</a:t>
          </a:r>
          <a:endParaRPr lang="tr-TR" sz="2500" kern="1200" dirty="0">
            <a:latin typeface="Comic Sans MS" panose="030F0702030302020204" pitchFamily="66" charset="0"/>
          </a:endParaRPr>
        </a:p>
      </dsp:txBody>
      <dsp:txXfrm>
        <a:off x="2736278" y="72003"/>
        <a:ext cx="5601739" cy="1047265"/>
      </dsp:txXfrm>
    </dsp:sp>
    <dsp:sp modelId="{FB911039-42B5-4C24-BA7E-BC1D76716D21}">
      <dsp:nvSpPr>
        <dsp:cNvPr id="0" name=""/>
        <dsp:cNvSpPr/>
      </dsp:nvSpPr>
      <dsp:spPr>
        <a:xfrm>
          <a:off x="2107426" y="1048055"/>
          <a:ext cx="5601739" cy="46874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30480" rIns="0" bIns="30480" numCol="1" spcCol="1270" anchor="ctr" anchorCtr="0">
          <a:noAutofit/>
        </a:bodyPr>
        <a:lstStyle/>
        <a:p>
          <a:pPr lvl="0" algn="l" defTabSz="1066800" rtl="0">
            <a:lnSpc>
              <a:spcPct val="90000"/>
            </a:lnSpc>
            <a:spcBef>
              <a:spcPct val="0"/>
            </a:spcBef>
            <a:spcAft>
              <a:spcPct val="35000"/>
            </a:spcAft>
          </a:pPr>
          <a:r>
            <a:rPr lang="tr-TR" sz="2400" kern="1200" dirty="0" smtClean="0">
              <a:latin typeface="+mn-lt"/>
              <a:cs typeface="Times New Roman" panose="02020603050405020304" pitchFamily="18" charset="0"/>
            </a:rPr>
            <a:t>Öğrenciler becerileri yaparak yaşayarak öğrenirler.</a:t>
          </a:r>
          <a:endParaRPr lang="tr-TR" sz="2400" kern="1200" dirty="0">
            <a:latin typeface="+mn-lt"/>
            <a:cs typeface="Times New Roman" panose="02020603050405020304" pitchFamily="18" charset="0"/>
          </a:endParaRPr>
        </a:p>
      </dsp:txBody>
      <dsp:txXfrm>
        <a:off x="2107426" y="1048055"/>
        <a:ext cx="5601739" cy="468749"/>
      </dsp:txXfrm>
    </dsp:sp>
    <dsp:sp modelId="{145DF1A9-6880-4B63-B681-57A8B0BDC057}">
      <dsp:nvSpPr>
        <dsp:cNvPr id="0" name=""/>
        <dsp:cNvSpPr/>
      </dsp:nvSpPr>
      <dsp:spPr>
        <a:xfrm>
          <a:off x="1800201" y="1584177"/>
          <a:ext cx="168269" cy="168269"/>
        </a:xfrm>
        <a:prstGeom prst="ellipse">
          <a:avLst/>
        </a:prstGeom>
        <a:solidFill>
          <a:schemeClr val="lt1">
            <a:alpha val="50000"/>
            <a:hueOff val="0"/>
            <a:satOff val="0"/>
            <a:lumOff val="0"/>
            <a:alphaOff val="0"/>
          </a:schemeClr>
        </a:solidFill>
        <a:ln w="19050" cap="flat" cmpd="sng" algn="ctr">
          <a:solidFill>
            <a:schemeClr val="accent5">
              <a:shade val="80000"/>
              <a:hueOff val="0"/>
              <a:satOff val="0"/>
              <a:lumOff val="0"/>
              <a:alphaOff val="0"/>
            </a:schemeClr>
          </a:solidFill>
          <a:prstDash val="solid"/>
          <a:miter lim="800000"/>
        </a:ln>
        <a:effectLst/>
      </dsp:spPr>
      <dsp:style>
        <a:lnRef idx="3">
          <a:scrgbClr r="0" g="0" b="0"/>
        </a:lnRef>
        <a:fillRef idx="1">
          <a:scrgbClr r="0" g="0" b="0"/>
        </a:fillRef>
        <a:effectRef idx="0">
          <a:scrgbClr r="0" g="0" b="0"/>
        </a:effectRef>
        <a:fontRef idx="minor">
          <a:schemeClr val="tx1"/>
        </a:fontRef>
      </dsp:style>
    </dsp:sp>
    <dsp:sp modelId="{FAF0F677-D6C6-44AD-820D-D1201C0A34A8}">
      <dsp:nvSpPr>
        <dsp:cNvPr id="0" name=""/>
        <dsp:cNvSpPr/>
      </dsp:nvSpPr>
      <dsp:spPr>
        <a:xfrm>
          <a:off x="2107426" y="1685073"/>
          <a:ext cx="5601739" cy="46874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30480" rIns="0" bIns="30480" numCol="1" spcCol="1270" anchor="ctr" anchorCtr="0">
          <a:noAutofit/>
        </a:bodyPr>
        <a:lstStyle/>
        <a:p>
          <a:pPr lvl="0" algn="l" defTabSz="1066800" rtl="0">
            <a:lnSpc>
              <a:spcPct val="90000"/>
            </a:lnSpc>
            <a:spcBef>
              <a:spcPct val="0"/>
            </a:spcBef>
            <a:spcAft>
              <a:spcPct val="35000"/>
            </a:spcAft>
          </a:pPr>
          <a:r>
            <a:rPr lang="tr-TR" sz="2400" kern="1200" dirty="0" smtClean="0">
              <a:latin typeface="+mn-lt"/>
              <a:cs typeface="Times New Roman" panose="02020603050405020304" pitchFamily="18" charset="0"/>
            </a:rPr>
            <a:t>Öğretim süreci birden çok duyu organına yöneliktir.</a:t>
          </a:r>
          <a:endParaRPr lang="tr-TR" sz="2400" kern="1200" dirty="0">
            <a:latin typeface="+mn-lt"/>
            <a:cs typeface="Times New Roman" panose="02020603050405020304" pitchFamily="18" charset="0"/>
          </a:endParaRPr>
        </a:p>
      </dsp:txBody>
      <dsp:txXfrm>
        <a:off x="2107426" y="1685073"/>
        <a:ext cx="5601739" cy="468749"/>
      </dsp:txXfrm>
    </dsp:sp>
    <dsp:sp modelId="{68428880-8372-422A-8EC8-825BBCF3CEE1}">
      <dsp:nvSpPr>
        <dsp:cNvPr id="0" name=""/>
        <dsp:cNvSpPr/>
      </dsp:nvSpPr>
      <dsp:spPr>
        <a:xfrm>
          <a:off x="1728192" y="2160241"/>
          <a:ext cx="168269" cy="168269"/>
        </a:xfrm>
        <a:prstGeom prst="ellipse">
          <a:avLst/>
        </a:prstGeom>
        <a:solidFill>
          <a:schemeClr val="lt1">
            <a:alpha val="50000"/>
            <a:hueOff val="0"/>
            <a:satOff val="0"/>
            <a:lumOff val="0"/>
            <a:alphaOff val="0"/>
          </a:schemeClr>
        </a:solidFill>
        <a:ln w="19050" cap="flat" cmpd="sng" algn="ctr">
          <a:solidFill>
            <a:schemeClr val="accent5">
              <a:shade val="80000"/>
              <a:hueOff val="0"/>
              <a:satOff val="0"/>
              <a:lumOff val="0"/>
              <a:alphaOff val="0"/>
            </a:schemeClr>
          </a:solidFill>
          <a:prstDash val="solid"/>
          <a:miter lim="800000"/>
        </a:ln>
        <a:effectLst/>
      </dsp:spPr>
      <dsp:style>
        <a:lnRef idx="3">
          <a:scrgbClr r="0" g="0" b="0"/>
        </a:lnRef>
        <a:fillRef idx="1">
          <a:scrgbClr r="0" g="0" b="0"/>
        </a:fillRef>
        <a:effectRef idx="0">
          <a:scrgbClr r="0" g="0" b="0"/>
        </a:effectRef>
        <a:fontRef idx="minor">
          <a:schemeClr val="tx1"/>
        </a:fontRef>
      </dsp:style>
    </dsp:sp>
    <dsp:sp modelId="{3497829A-2DF2-455A-8A40-C1E0A3BAD97E}">
      <dsp:nvSpPr>
        <dsp:cNvPr id="0" name=""/>
        <dsp:cNvSpPr/>
      </dsp:nvSpPr>
      <dsp:spPr>
        <a:xfrm>
          <a:off x="2107426" y="2322092"/>
          <a:ext cx="5601739" cy="5566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30480" rIns="0" bIns="30480" numCol="1" spcCol="1270" anchor="ctr" anchorCtr="0">
          <a:noAutofit/>
        </a:bodyPr>
        <a:lstStyle/>
        <a:p>
          <a:pPr lvl="0" algn="l" defTabSz="1066800" rtl="0">
            <a:lnSpc>
              <a:spcPct val="90000"/>
            </a:lnSpc>
            <a:spcBef>
              <a:spcPct val="0"/>
            </a:spcBef>
            <a:spcAft>
              <a:spcPct val="35000"/>
            </a:spcAft>
          </a:pPr>
          <a:r>
            <a:rPr lang="tr-TR" sz="2400" kern="1200" dirty="0" smtClean="0">
              <a:latin typeface="+mn-lt"/>
              <a:cs typeface="Times New Roman" panose="02020603050405020304" pitchFamily="18" charset="0"/>
            </a:rPr>
            <a:t>Devinişsel alandaki hedeflerin kazandırılmasında en etkili yöntemdir.</a:t>
          </a:r>
          <a:endParaRPr lang="tr-TR" sz="2400" kern="1200" dirty="0">
            <a:latin typeface="+mn-lt"/>
            <a:cs typeface="Times New Roman" panose="02020603050405020304" pitchFamily="18" charset="0"/>
          </a:endParaRPr>
        </a:p>
      </dsp:txBody>
      <dsp:txXfrm>
        <a:off x="2107426" y="2322092"/>
        <a:ext cx="5601739" cy="556640"/>
      </dsp:txXfrm>
    </dsp:sp>
    <dsp:sp modelId="{7AD85F66-9C02-41D4-A032-D639D05A1ABA}">
      <dsp:nvSpPr>
        <dsp:cNvPr id="0" name=""/>
        <dsp:cNvSpPr/>
      </dsp:nvSpPr>
      <dsp:spPr>
        <a:xfrm>
          <a:off x="1584177" y="2664297"/>
          <a:ext cx="168269" cy="168269"/>
        </a:xfrm>
        <a:prstGeom prst="ellipse">
          <a:avLst/>
        </a:prstGeom>
        <a:solidFill>
          <a:schemeClr val="lt1">
            <a:alpha val="50000"/>
            <a:hueOff val="0"/>
            <a:satOff val="0"/>
            <a:lumOff val="0"/>
            <a:alphaOff val="0"/>
          </a:schemeClr>
        </a:solidFill>
        <a:ln w="19050" cap="flat" cmpd="sng" algn="ctr">
          <a:solidFill>
            <a:schemeClr val="accent5">
              <a:shade val="80000"/>
              <a:hueOff val="0"/>
              <a:satOff val="0"/>
              <a:lumOff val="0"/>
              <a:alphaOff val="0"/>
            </a:schemeClr>
          </a:solidFill>
          <a:prstDash val="solid"/>
          <a:miter lim="800000"/>
        </a:ln>
        <a:effectLst/>
      </dsp:spPr>
      <dsp:style>
        <a:lnRef idx="3">
          <a:scrgbClr r="0" g="0" b="0"/>
        </a:lnRef>
        <a:fillRef idx="1">
          <a:scrgbClr r="0" g="0" b="0"/>
        </a:fillRef>
        <a:effectRef idx="0">
          <a:scrgbClr r="0" g="0" b="0"/>
        </a:effectRef>
        <a:fontRef idx="minor">
          <a:schemeClr val="tx1"/>
        </a:fontRef>
      </dsp:style>
    </dsp:sp>
    <dsp:sp modelId="{A5B68498-B21F-416E-8B80-CA7625BA2F7A}">
      <dsp:nvSpPr>
        <dsp:cNvPr id="0" name=""/>
        <dsp:cNvSpPr/>
      </dsp:nvSpPr>
      <dsp:spPr>
        <a:xfrm>
          <a:off x="2107426" y="3047001"/>
          <a:ext cx="5601739" cy="5566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30480" rIns="0" bIns="30480" numCol="1" spcCol="1270" anchor="ctr" anchorCtr="0">
          <a:noAutofit/>
        </a:bodyPr>
        <a:lstStyle/>
        <a:p>
          <a:pPr lvl="0" algn="l" defTabSz="1066800" rtl="0">
            <a:lnSpc>
              <a:spcPct val="90000"/>
            </a:lnSpc>
            <a:spcBef>
              <a:spcPct val="0"/>
            </a:spcBef>
            <a:spcAft>
              <a:spcPct val="35000"/>
            </a:spcAft>
          </a:pPr>
          <a:r>
            <a:rPr lang="tr-TR" sz="2400" kern="1200" dirty="0" smtClean="0">
              <a:latin typeface="+mn-lt"/>
              <a:cs typeface="Times New Roman" panose="02020603050405020304" pitchFamily="18" charset="0"/>
            </a:rPr>
            <a:t>Öğrenme sürecinde anında dönüt ve düzeltme yapılmasına imkan sağlar.</a:t>
          </a:r>
          <a:endParaRPr lang="tr-TR" sz="2400" kern="1200" dirty="0">
            <a:latin typeface="+mn-lt"/>
            <a:cs typeface="Times New Roman" panose="02020603050405020304" pitchFamily="18" charset="0"/>
          </a:endParaRPr>
        </a:p>
      </dsp:txBody>
      <dsp:txXfrm>
        <a:off x="2107426" y="3047001"/>
        <a:ext cx="5601739" cy="556640"/>
      </dsp:txXfrm>
    </dsp:sp>
    <dsp:sp modelId="{301B5EB8-9A2A-4A8C-B10A-18DA29B36952}">
      <dsp:nvSpPr>
        <dsp:cNvPr id="0" name=""/>
        <dsp:cNvSpPr/>
      </dsp:nvSpPr>
      <dsp:spPr>
        <a:xfrm>
          <a:off x="1440160" y="3168351"/>
          <a:ext cx="168269" cy="168269"/>
        </a:xfrm>
        <a:prstGeom prst="ellipse">
          <a:avLst/>
        </a:prstGeom>
        <a:solidFill>
          <a:schemeClr val="lt1">
            <a:alpha val="50000"/>
            <a:hueOff val="0"/>
            <a:satOff val="0"/>
            <a:lumOff val="0"/>
            <a:alphaOff val="0"/>
          </a:schemeClr>
        </a:solidFill>
        <a:ln w="19050" cap="flat" cmpd="sng" algn="ctr">
          <a:solidFill>
            <a:schemeClr val="accent5">
              <a:shade val="80000"/>
              <a:hueOff val="0"/>
              <a:satOff val="0"/>
              <a:lumOff val="0"/>
              <a:alphaOff val="0"/>
            </a:schemeClr>
          </a:solidFill>
          <a:prstDash val="solid"/>
          <a:miter lim="800000"/>
        </a:ln>
        <a:effectLst/>
      </dsp:spPr>
      <dsp:style>
        <a:lnRef idx="3">
          <a:scrgbClr r="0" g="0" b="0"/>
        </a:lnRef>
        <a:fillRef idx="1">
          <a:scrgbClr r="0" g="0" b="0"/>
        </a:fillRef>
        <a:effectRef idx="0">
          <a:scrgbClr r="0" g="0" b="0"/>
        </a:effectRef>
        <a:fontRef idx="minor">
          <a:schemeClr val="tx1"/>
        </a:fontRef>
      </dsp:style>
    </dsp:sp>
    <dsp:sp modelId="{6AD7184D-4474-43DD-951E-34548E0181B6}">
      <dsp:nvSpPr>
        <dsp:cNvPr id="0" name=""/>
        <dsp:cNvSpPr/>
      </dsp:nvSpPr>
      <dsp:spPr>
        <a:xfrm>
          <a:off x="2107426" y="3771910"/>
          <a:ext cx="5601739" cy="46874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30480" rIns="0" bIns="30480" numCol="1" spcCol="1270" anchor="ctr" anchorCtr="0">
          <a:noAutofit/>
        </a:bodyPr>
        <a:lstStyle/>
        <a:p>
          <a:pPr lvl="0" algn="l" defTabSz="1066800" rtl="0">
            <a:lnSpc>
              <a:spcPct val="90000"/>
            </a:lnSpc>
            <a:spcBef>
              <a:spcPct val="0"/>
            </a:spcBef>
            <a:spcAft>
              <a:spcPct val="35000"/>
            </a:spcAft>
          </a:pPr>
          <a:r>
            <a:rPr lang="tr-TR" sz="2400" kern="1200" dirty="0" smtClean="0">
              <a:latin typeface="+mn-lt"/>
              <a:cs typeface="Times New Roman" panose="02020603050405020304" pitchFamily="18" charset="0"/>
            </a:rPr>
            <a:t>Öğrenme süresini kısaltır.</a:t>
          </a:r>
          <a:endParaRPr lang="tr-TR" sz="2400" kern="1200" dirty="0">
            <a:latin typeface="+mn-lt"/>
            <a:cs typeface="Times New Roman" panose="02020603050405020304" pitchFamily="18" charset="0"/>
          </a:endParaRPr>
        </a:p>
      </dsp:txBody>
      <dsp:txXfrm>
        <a:off x="2107426" y="3771910"/>
        <a:ext cx="5601739" cy="468749"/>
      </dsp:txXfrm>
    </dsp:sp>
    <dsp:sp modelId="{4F71E8F8-A3AB-4822-89A7-EAB305E34CEB}">
      <dsp:nvSpPr>
        <dsp:cNvPr id="0" name=""/>
        <dsp:cNvSpPr/>
      </dsp:nvSpPr>
      <dsp:spPr>
        <a:xfrm>
          <a:off x="1224135" y="3528393"/>
          <a:ext cx="168269" cy="168269"/>
        </a:xfrm>
        <a:prstGeom prst="ellipse">
          <a:avLst/>
        </a:prstGeom>
        <a:solidFill>
          <a:schemeClr val="lt1">
            <a:alpha val="50000"/>
            <a:hueOff val="0"/>
            <a:satOff val="0"/>
            <a:lumOff val="0"/>
            <a:alphaOff val="0"/>
          </a:schemeClr>
        </a:solidFill>
        <a:ln w="19050" cap="flat" cmpd="sng" algn="ctr">
          <a:solidFill>
            <a:schemeClr val="accent5">
              <a:shade val="80000"/>
              <a:hueOff val="0"/>
              <a:satOff val="0"/>
              <a:lumOff val="0"/>
              <a:alphaOff val="0"/>
            </a:schemeClr>
          </a:solidFill>
          <a:prstDash val="solid"/>
          <a:miter lim="800000"/>
        </a:ln>
        <a:effectLst/>
      </dsp:spPr>
      <dsp:style>
        <a:lnRef idx="3">
          <a:scrgbClr r="0" g="0" b="0"/>
        </a:lnRef>
        <a:fillRef idx="1">
          <a:scrgbClr r="0" g="0" b="0"/>
        </a:fillRef>
        <a:effectRef idx="0">
          <a:scrgbClr r="0" g="0" b="0"/>
        </a:effectRef>
        <a:fontRef idx="minor">
          <a:schemeClr val="tx1"/>
        </a:fontRef>
      </dsp:style>
    </dsp:sp>
    <dsp:sp modelId="{9EF92EAF-C716-4237-A097-6F3972C7D911}">
      <dsp:nvSpPr>
        <dsp:cNvPr id="0" name=""/>
        <dsp:cNvSpPr/>
      </dsp:nvSpPr>
      <dsp:spPr>
        <a:xfrm>
          <a:off x="2107426" y="4408929"/>
          <a:ext cx="5601739" cy="46874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30480" rIns="0" bIns="30480" numCol="1" spcCol="1270" anchor="ctr" anchorCtr="0">
          <a:noAutofit/>
        </a:bodyPr>
        <a:lstStyle/>
        <a:p>
          <a:pPr lvl="0" algn="l" defTabSz="1066800" rtl="0">
            <a:lnSpc>
              <a:spcPct val="90000"/>
            </a:lnSpc>
            <a:spcBef>
              <a:spcPct val="0"/>
            </a:spcBef>
            <a:spcAft>
              <a:spcPct val="35000"/>
            </a:spcAft>
          </a:pPr>
          <a:r>
            <a:rPr lang="tr-TR" sz="2400" kern="1200" dirty="0" smtClean="0">
              <a:latin typeface="+mn-lt"/>
              <a:cs typeface="Times New Roman" panose="02020603050405020304" pitchFamily="18" charset="0"/>
            </a:rPr>
            <a:t>İlgi ve dikkat çekmeyi sağlar.</a:t>
          </a:r>
          <a:endParaRPr lang="tr-TR" sz="2400" kern="1200" dirty="0">
            <a:latin typeface="+mn-lt"/>
            <a:cs typeface="Times New Roman" panose="02020603050405020304" pitchFamily="18" charset="0"/>
          </a:endParaRPr>
        </a:p>
      </dsp:txBody>
      <dsp:txXfrm>
        <a:off x="2107426" y="4408929"/>
        <a:ext cx="5601739" cy="468749"/>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0.xml><?xml version="1.0" encoding="utf-8"?>
<dgm:layoutDef xmlns:dgm="http://schemas.openxmlformats.org/drawingml/2006/diagram" xmlns:a="http://schemas.openxmlformats.org/drawingml/2006/main" uniqueId="urn:diagrams.loki3.com/BracketList+Icon">
  <dgm:title val="Dikey Köşeli Ayraç Listesi"/>
  <dgm:desc val="Gruplandırılmış bilgi bloklarını göstermek için kullanın.  Uzun Düzey 2 metinlerinde kullanışlı olur."/>
  <dgm:catLst>
    <dgm:cat type="list" pri="4110"/>
    <dgm:cat type="officeonline" pri="3000"/>
  </dgm:catLst>
  <dgm:sampData>
    <dgm:dataModel>
      <dgm:ptLst>
        <dgm:pt modelId="0" type="doc"/>
        <dgm:pt modelId="1">
          <dgm:prSet phldr="1"/>
        </dgm:pt>
        <dgm:pt modelId="11">
          <dgm:prSet phldr="1"/>
        </dgm:pt>
        <dgm:pt modelId="2">
          <dgm:prSet phldr="1"/>
        </dgm:pt>
        <dgm:pt modelId="21">
          <dgm:prSet phldr="1"/>
        </dgm:pt>
      </dgm:ptLst>
      <dgm:cxnLst>
        <dgm:cxn modelId="3" srcId="0" destId="1" srcOrd="0" destOrd="0"/>
        <dgm:cxn modelId="4" srcId="1" destId="11" srcOrd="0" destOrd="0"/>
        <dgm:cxn modelId="5" srcId="0" destId="2" srcOrd="0" destOrd="0"/>
        <dgm:cxn modelId="6" srcId="2" destId="21" srcOrd="0" destOrd="0"/>
      </dgm:cxnLst>
      <dgm:bg/>
      <dgm:whole/>
    </dgm:dataModel>
  </dgm:sampData>
  <dgm:styleData useDef="1">
    <dgm:dataModel>
      <dgm:ptLst/>
      <dgm:bg/>
      <dgm:whole/>
    </dgm:dataModel>
  </dgm:styleData>
  <dgm:clrData useDef="1">
    <dgm:dataModel>
      <dgm:pt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V" refType="primFontSz" refFor="des" refForName="parTx" fact="0.1"/>
      <dgm:constr type="primFontSz" for="des" forName="parTx" val="65"/>
      <dgm:constr type="primFontSz" for="des" forName="desTx" refType="primFontSz" refFor="des" refForName="parTx"/>
      <dgm:constr type="h" for="des" forName="parTx" refType="primFontSz" refFor="des" refForName="parTx" fact="0.55"/>
      <dgm:constr type="h" for="des" forName="bracket" refType="primFontSz" refFor="des" refForName="parTx" fact="0.55"/>
      <dgm:constr type="h" for="des" forName="desTx" refType="primFontSz" refFor="des" refForName="parTx" fact="0.55"/>
    </dgm:constrLst>
    <dgm:ruleLst>
      <dgm:rule type="primFontSz" for="des" forName="parTx" val="5" fact="NaN" max="NaN"/>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Tx" refType="w" fact="0.25"/>
          <dgm:constr type="w" for="ch" forName="bracket" refType="w" fact="0.05"/>
          <dgm:constr type="w" for="ch" forName="spH" refType="w" fact="0.02"/>
          <dgm:constr type="w" for="ch" forName="desTx" refType="w" fact="0.68"/>
          <dgm:constr type="h" for="ch" forName="bracket" refType="h" refFor="ch" refForName="desTx" op="gte"/>
          <dgm:constr type="h" for="ch" forName="bracket" refType="h" refFor="ch" refForName="parTx" op="gte"/>
          <dgm:constr type="h" for="ch" forName="desTx" refType="h" refFor="ch" refForName="parTx" op="gte"/>
        </dgm:constrLst>
        <dgm:ruleLst/>
        <dgm:layoutNode name="parTx" styleLbl="revTx">
          <dgm:varLst>
            <dgm:chMax val="1"/>
            <dgm:bulletEnabled val="1"/>
          </dgm:varLst>
          <dgm:choose name="Name8">
            <dgm:if name="Name9" func="var" arg="dir" op="equ" val="norm">
              <dgm:alg type="tx">
                <dgm:param type="parTxLTRAlign" val="r"/>
              </dgm:alg>
            </dgm:if>
            <dgm:else name="Name10">
              <dgm:alg type="tx">
                <dgm:param type="parTxLTRAlign" val="l"/>
              </dgm:alg>
            </dgm:else>
          </dgm:choose>
          <dgm:shape xmlns:r="http://schemas.openxmlformats.org/officeDocument/2006/relationships" type="rect" r:blip="">
            <dgm:adjLst/>
          </dgm:shape>
          <dgm:presOf axis="self" ptType="node"/>
          <dgm:constrLst>
            <dgm:constr type="tMarg" refType="primFontSz" fact="0.2"/>
            <dgm:constr type="bMarg" refType="primFontSz" fact="0.2"/>
          </dgm:constrLst>
          <dgm:ruleLst>
            <dgm:rule type="h" val="INF" fact="NaN" max="NaN"/>
          </dgm:ruleLst>
        </dgm:layoutNode>
        <dgm:layoutNode name="bracket" styleLbl="parChTrans1D1">
          <dgm:alg type="sp"/>
          <dgm:choose name="Name11">
            <dgm:if name="Name12" func="var" arg="dir" op="equ" val="norm">
              <dgm:shape xmlns:r="http://schemas.openxmlformats.org/officeDocument/2006/relationships" type="leftBrace" r:blip="">
                <dgm:adjLst>
                  <dgm:adj idx="1" val="0.35"/>
                </dgm:adjLst>
              </dgm:shape>
            </dgm:if>
            <dgm:else name="Name13">
              <dgm:shape xmlns:r="http://schemas.openxmlformats.org/officeDocument/2006/relationships" rot="180" type="leftBrace" r:blip="">
                <dgm:adjLst>
                  <dgm:adj idx="1" val="0.35"/>
                </dgm:adjLst>
              </dgm:shape>
            </dgm:else>
          </dgm:choose>
          <dgm:presOf/>
        </dgm:layoutNode>
        <dgm:layoutNode name="spH">
          <dgm:alg type="sp"/>
        </dgm:layoutNode>
        <dgm:choose name="Name14">
          <dgm:if name="Name15" axis="ch" ptType="node" func="cnt" op="gte" val="1">
            <dgm:layoutNode name="desTx" styleLbl="node1">
              <dgm:varLst>
                <dgm:bulletEnabled val="1"/>
              </dgm:varLst>
              <dgm:alg type="tx">
                <dgm:param type="stBulletLvl" val="1"/>
                <dgm:param type="txAnchorVertCh" val="mid"/>
              </dgm:alg>
              <dgm:shape xmlns:r="http://schemas.openxmlformats.org/officeDocument/2006/relationships" type="rect" r:blip="">
                <dgm:adjLst/>
              </dgm:shape>
              <dgm:presOf axis="des" ptType="node"/>
              <dgm:constrLst>
                <dgm:constr type="secFontSz" refType="primFontSz"/>
                <dgm:constr type="tMarg" refType="primFontSz" fact="0.3"/>
                <dgm:constr type="bMarg" refType="primFontSz" fact="0.3"/>
                <dgm:constr type="lMarg" refType="primFontSz" fact="0.3"/>
                <dgm:constr type="rMarg" refType="primFontSz" fact="0.3"/>
              </dgm:constrLst>
              <dgm:ruleLst>
                <dgm:rule type="h" val="INF" fact="NaN" max="NaN"/>
              </dgm:ruleLst>
            </dgm:layoutNode>
          </dgm:if>
          <dgm:else name="Name16"/>
        </dgm:choose>
      </dgm:layoutNode>
      <dgm:forEach name="Name17" axis="followSib" ptType="sibTrans" cnt="1">
        <dgm:layoutNode name="spV">
          <dgm:alg type="sp"/>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layout1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3.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14.xml><?xml version="1.0" encoding="utf-8"?>
<dgm:layoutDef xmlns:dgm="http://schemas.openxmlformats.org/drawingml/2006/diagram" xmlns:a="http://schemas.openxmlformats.org/drawingml/2006/main" uniqueId="urn:diagrams.loki3.com/BracketList+Icon">
  <dgm:title val="Dikey Köşeli Ayraç Listesi"/>
  <dgm:desc val="Gruplandırılmış bilgi bloklarını göstermek için kullanın.  Uzun Düzey 2 metinlerinde kullanışlı olur."/>
  <dgm:catLst>
    <dgm:cat type="list" pri="4110"/>
    <dgm:cat type="officeonline" pri="3000"/>
  </dgm:catLst>
  <dgm:sampData>
    <dgm:dataModel>
      <dgm:ptLst>
        <dgm:pt modelId="0" type="doc"/>
        <dgm:pt modelId="1">
          <dgm:prSet phldr="1"/>
        </dgm:pt>
        <dgm:pt modelId="11">
          <dgm:prSet phldr="1"/>
        </dgm:pt>
        <dgm:pt modelId="2">
          <dgm:prSet phldr="1"/>
        </dgm:pt>
        <dgm:pt modelId="21">
          <dgm:prSet phldr="1"/>
        </dgm:pt>
      </dgm:ptLst>
      <dgm:cxnLst>
        <dgm:cxn modelId="3" srcId="0" destId="1" srcOrd="0" destOrd="0"/>
        <dgm:cxn modelId="4" srcId="1" destId="11" srcOrd="0" destOrd="0"/>
        <dgm:cxn modelId="5" srcId="0" destId="2" srcOrd="0" destOrd="0"/>
        <dgm:cxn modelId="6" srcId="2" destId="21" srcOrd="0" destOrd="0"/>
      </dgm:cxnLst>
      <dgm:bg/>
      <dgm:whole/>
    </dgm:dataModel>
  </dgm:sampData>
  <dgm:styleData useDef="1">
    <dgm:dataModel>
      <dgm:ptLst/>
      <dgm:bg/>
      <dgm:whole/>
    </dgm:dataModel>
  </dgm:styleData>
  <dgm:clrData useDef="1">
    <dgm:dataModel>
      <dgm:pt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V" refType="primFontSz" refFor="des" refForName="parTx" fact="0.1"/>
      <dgm:constr type="primFontSz" for="des" forName="parTx" val="65"/>
      <dgm:constr type="primFontSz" for="des" forName="desTx" refType="primFontSz" refFor="des" refForName="parTx"/>
      <dgm:constr type="h" for="des" forName="parTx" refType="primFontSz" refFor="des" refForName="parTx" fact="0.55"/>
      <dgm:constr type="h" for="des" forName="bracket" refType="primFontSz" refFor="des" refForName="parTx" fact="0.55"/>
      <dgm:constr type="h" for="des" forName="desTx" refType="primFontSz" refFor="des" refForName="parTx" fact="0.55"/>
    </dgm:constrLst>
    <dgm:ruleLst>
      <dgm:rule type="primFontSz" for="des" forName="parTx" val="5" fact="NaN" max="NaN"/>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Tx" refType="w" fact="0.25"/>
          <dgm:constr type="w" for="ch" forName="bracket" refType="w" fact="0.05"/>
          <dgm:constr type="w" for="ch" forName="spH" refType="w" fact="0.02"/>
          <dgm:constr type="w" for="ch" forName="desTx" refType="w" fact="0.68"/>
          <dgm:constr type="h" for="ch" forName="bracket" refType="h" refFor="ch" refForName="desTx" op="gte"/>
          <dgm:constr type="h" for="ch" forName="bracket" refType="h" refFor="ch" refForName="parTx" op="gte"/>
          <dgm:constr type="h" for="ch" forName="desTx" refType="h" refFor="ch" refForName="parTx" op="gte"/>
        </dgm:constrLst>
        <dgm:ruleLst/>
        <dgm:layoutNode name="parTx" styleLbl="revTx">
          <dgm:varLst>
            <dgm:chMax val="1"/>
            <dgm:bulletEnabled val="1"/>
          </dgm:varLst>
          <dgm:choose name="Name8">
            <dgm:if name="Name9" func="var" arg="dir" op="equ" val="norm">
              <dgm:alg type="tx">
                <dgm:param type="parTxLTRAlign" val="r"/>
              </dgm:alg>
            </dgm:if>
            <dgm:else name="Name10">
              <dgm:alg type="tx">
                <dgm:param type="parTxLTRAlign" val="l"/>
              </dgm:alg>
            </dgm:else>
          </dgm:choose>
          <dgm:shape xmlns:r="http://schemas.openxmlformats.org/officeDocument/2006/relationships" type="rect" r:blip="">
            <dgm:adjLst/>
          </dgm:shape>
          <dgm:presOf axis="self" ptType="node"/>
          <dgm:constrLst>
            <dgm:constr type="tMarg" refType="primFontSz" fact="0.2"/>
            <dgm:constr type="bMarg" refType="primFontSz" fact="0.2"/>
          </dgm:constrLst>
          <dgm:ruleLst>
            <dgm:rule type="h" val="INF" fact="NaN" max="NaN"/>
          </dgm:ruleLst>
        </dgm:layoutNode>
        <dgm:layoutNode name="bracket" styleLbl="parChTrans1D1">
          <dgm:alg type="sp"/>
          <dgm:choose name="Name11">
            <dgm:if name="Name12" func="var" arg="dir" op="equ" val="norm">
              <dgm:shape xmlns:r="http://schemas.openxmlformats.org/officeDocument/2006/relationships" type="leftBrace" r:blip="">
                <dgm:adjLst>
                  <dgm:adj idx="1" val="0.35"/>
                </dgm:adjLst>
              </dgm:shape>
            </dgm:if>
            <dgm:else name="Name13">
              <dgm:shape xmlns:r="http://schemas.openxmlformats.org/officeDocument/2006/relationships" rot="180" type="leftBrace" r:blip="">
                <dgm:adjLst>
                  <dgm:adj idx="1" val="0.35"/>
                </dgm:adjLst>
              </dgm:shape>
            </dgm:else>
          </dgm:choose>
          <dgm:presOf/>
        </dgm:layoutNode>
        <dgm:layoutNode name="spH">
          <dgm:alg type="sp"/>
        </dgm:layoutNode>
        <dgm:choose name="Name14">
          <dgm:if name="Name15" axis="ch" ptType="node" func="cnt" op="gte" val="1">
            <dgm:layoutNode name="desTx" styleLbl="node1">
              <dgm:varLst>
                <dgm:bulletEnabled val="1"/>
              </dgm:varLst>
              <dgm:alg type="tx">
                <dgm:param type="stBulletLvl" val="1"/>
                <dgm:param type="txAnchorVertCh" val="mid"/>
              </dgm:alg>
              <dgm:shape xmlns:r="http://schemas.openxmlformats.org/officeDocument/2006/relationships" type="rect" r:blip="">
                <dgm:adjLst/>
              </dgm:shape>
              <dgm:presOf axis="des" ptType="node"/>
              <dgm:constrLst>
                <dgm:constr type="secFontSz" refType="primFontSz"/>
                <dgm:constr type="tMarg" refType="primFontSz" fact="0.3"/>
                <dgm:constr type="bMarg" refType="primFontSz" fact="0.3"/>
                <dgm:constr type="lMarg" refType="primFontSz" fact="0.3"/>
                <dgm:constr type="rMarg" refType="primFontSz" fact="0.3"/>
              </dgm:constrLst>
              <dgm:ruleLst>
                <dgm:rule type="h" val="INF" fact="NaN" max="NaN"/>
              </dgm:ruleLst>
            </dgm:layoutNode>
          </dgm:if>
          <dgm:else name="Name16"/>
        </dgm:choose>
      </dgm:layoutNode>
      <dgm:forEach name="Name17" axis="followSib" ptType="sibTrans" cnt="1">
        <dgm:layoutNode name="spV">
          <dgm:alg type="sp"/>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9/layout/CircleArrowProcess">
  <dgm:title val=""/>
  <dgm:desc val=""/>
  <dgm:catLst>
    <dgm:cat type="process" pri="16500"/>
    <dgm:cat type="cycle" pri="16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7"/>
      <dgm:chPref val="7"/>
      <dgm:dir/>
      <dgm:animLvl val="lvl"/>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5"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1144"/>
              <dgm:constr type="t" for="ch" forName="Accent1" refType="h" fact="0"/>
              <dgm:constr type="w" for="ch" forName="Accent1" refType="w" fact="0.5542"/>
              <dgm:constr type="h" for="ch" forName="Accent1" refType="h" fact="0.6665"/>
              <dgm:constr type="l" for="ch" forName="Parent1" refType="w" fact="0.2368"/>
              <dgm:constr type="t" for="ch" forName="Parent1" refType="h" fact="0.2413"/>
              <dgm:constr type="w" for="ch" forName="Parent1" refType="w" fact="0.3092"/>
              <dgm:constr type="h" for="ch" forName="Parent1" refType="h" fact="0.1859"/>
              <dgm:constr type="l" for="ch" forName="Parent2" refType="w" fact="0.0822"/>
              <dgm:constr type="t" for="ch" forName="Parent2" refType="h" fact="0.625"/>
              <dgm:constr type="w" for="ch" forName="Parent2" refType="w" fact="0.3092"/>
              <dgm:constr type="h" for="ch" forName="Parent2" refType="h" fact="0.1859"/>
              <dgm:constr type="l" for="ch" forName="Child1" refType="w" fact="0.6678"/>
              <dgm:constr type="t" for="ch" forName="Child1" refType="h" fact="0.1978"/>
              <dgm:constr type="w" for="ch" forName="Child1" refType="w" fact="0.3322"/>
              <dgm:constr type="h" for="ch" forName="Child1" refType="h" fact="0.265"/>
              <dgm:constr type="l" for="ch" forName="Child2" refType="w" fact="0.5164"/>
              <dgm:constr type="t" for="ch" forName="Child2" refType="h" fact="0.5855"/>
              <dgm:constr type="w" for="ch" forName="Child2" refType="w" fact="0.3322"/>
              <dgm:constr type="h" for="ch" forName="Child2" refType="h" fact="0.265"/>
              <dgm:constr type="l" for="ch" forName="Accent2" refType="w" fact="0"/>
              <dgm:constr type="t" for="ch" forName="Accent2" refType="h" fact="0.4272"/>
              <dgm:constr type="w" for="ch" forName="Accent2" refType="w" fact="0.4761"/>
              <dgm:constr type="h" for="ch" forName="Accent2" refType="h" fact="0.5728"/>
            </dgm:constrLst>
          </dgm:if>
          <dgm:if name="Name6"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1479"/>
              <dgm:constr type="t" for="ch" forName="Accent1" refType="h" fact="0"/>
              <dgm:constr type="w" for="ch" forName="Accent1" refType="w" fact="0.5325"/>
              <dgm:constr type="h" for="ch" forName="Accent1" refType="h" fact="0.4814"/>
              <dgm:constr type="l" for="ch" forName="Accent2" refType="w" fact="0"/>
              <dgm:constr type="t" for="ch" forName="Accent2" refType="h" fact="0.2766"/>
              <dgm:constr type="w" for="ch" forName="Accent2" refType="w" fact="0.5325"/>
              <dgm:constr type="h" for="ch" forName="Accent2" refType="h" fact="0.4814"/>
              <dgm:constr type="l" for="ch" forName="Parent1" refType="w" fact="0.2656"/>
              <dgm:constr type="t" for="ch" forName="Parent1" refType="h" fact="0.1738"/>
              <dgm:constr type="w" for="ch" forName="Parent1" refType="w" fact="0.2959"/>
              <dgm:constr type="h" for="ch" forName="Parent1" refType="h" fact="0.1337"/>
              <dgm:constr type="l" for="ch" forName="Accent3" refType="w" fact="0.1858"/>
              <dgm:constr type="t" for="ch" forName="Accent3" refType="h" fact="0.5863"/>
              <dgm:constr type="w" for="ch" forName="Accent3" refType="w" fact="0.4575"/>
              <dgm:constr type="h" for="ch" forName="Accent3" refType="h" fact="0.4137"/>
              <dgm:constr type="l" for="ch" forName="Parent2" refType="w" fact="0.1183"/>
              <dgm:constr type="t" for="ch" forName="Parent2" refType="h" fact="0.452"/>
              <dgm:constr type="w" for="ch" forName="Parent2" refType="w" fact="0.2959"/>
              <dgm:constr type="h" for="ch" forName="Parent2" refType="h" fact="0.1337"/>
              <dgm:constr type="l" for="ch" forName="Parent3" refType="w" fact="0.2663"/>
              <dgm:constr type="t" for="ch" forName="Parent3" refType="h" fact="0.7306"/>
              <dgm:constr type="w" for="ch" forName="Parent3" refType="w" fact="0.2959"/>
              <dgm:constr type="h" for="ch" forName="Parent3" refType="h" fact="0.1337"/>
              <dgm:constr type="l" for="ch" forName="Child2" refType="w" fact="0.5325"/>
              <dgm:constr type="t" for="ch" forName="Child2" refType="h" fact="0.4217"/>
              <dgm:constr type="w" for="ch" forName="Child2" refType="w" fact="0.3195"/>
              <dgm:constr type="h" for="ch" forName="Child2" refType="h" fact="0.1926"/>
              <dgm:constr type="l" for="ch" forName="Child1" refType="w" fact="0.6805"/>
              <dgm:constr type="t" for="ch" forName="Child1" refType="h" fact="0.1435"/>
              <dgm:constr type="w" for="ch" forName="Child1" refType="w" fact="0.3195"/>
              <dgm:constr type="h" for="ch" forName="Child1" refType="h" fact="0.1926"/>
              <dgm:constr type="l" for="ch" forName="Child3" refType="w" fact="0.6805"/>
              <dgm:constr type="t" for="ch" forName="Child3" refType="h" fact="0.6998"/>
              <dgm:constr type="w" for="ch" forName="Child3" refType="w" fact="0.3195"/>
              <dgm:constr type="h" for="ch" forName="Child3" refType="h" fact="0.1926"/>
            </dgm:constrLst>
          </dgm:if>
          <dgm:if name="Name7"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1481"/>
              <dgm:constr type="t" for="ch" forName="Accent1" refType="h" fact="0"/>
              <dgm:constr type="w" for="ch" forName="Accent1" refType="w" fact="0.5331"/>
              <dgm:constr type="h" for="ch" forName="Accent1" refType="h" fact="0.3771"/>
              <dgm:constr type="l" for="ch" forName="Accent2" refType="w" fact="0"/>
              <dgm:constr type="t" for="ch" forName="Accent2" refType="h" fact="0.2167"/>
              <dgm:constr type="w" for="ch" forName="Accent2" refType="w" fact="0.5331"/>
              <dgm:constr type="h" for="ch" forName="Accent2" refType="h" fact="0.3771"/>
              <dgm:constr type="l" for="ch" forName="Accent3" refType="w" fact="0.1481"/>
              <dgm:constr type="t" for="ch" forName="Accent3" refType="h" fact="0.4342"/>
              <dgm:constr type="w" for="ch" forName="Accent3" refType="w" fact="0.5331"/>
              <dgm:constr type="h" for="ch" forName="Accent3" refType="h" fact="0.3771"/>
              <dgm:constr type="l" for="ch" forName="Parent1" refType="w" fact="0.2658"/>
              <dgm:constr type="t" for="ch" forName="Parent1" refType="h" fact="0.1365"/>
              <dgm:constr type="w" for="ch" forName="Parent1" refType="w" fact="0.2975"/>
              <dgm:constr type="h" for="ch" forName="Parent1" refType="h" fact="0.1052"/>
              <dgm:constr type="l" for="ch" forName="Parent2" refType="w" fact="0.1171"/>
              <dgm:constr type="t" for="ch" forName="Parent2" refType="h" fact="0.3536"/>
              <dgm:constr type="w" for="ch" forName="Parent2" refType="w" fact="0.2975"/>
              <dgm:constr type="h" for="ch" forName="Parent2" refType="h" fact="0.1052"/>
              <dgm:constr type="l" for="ch" forName="Parent3" refType="w" fact="0.2658"/>
              <dgm:constr type="t" for="ch" forName="Parent3" refType="h" fact="0.5707"/>
              <dgm:constr type="w" for="ch" forName="Parent3" refType="w" fact="0.2975"/>
              <dgm:constr type="h" for="ch" forName="Parent3" refType="h" fact="0.1052"/>
              <dgm:constr type="l" for="ch" forName="Parent4" refType="w" fact="0.1171"/>
              <dgm:constr type="t" for="ch" forName="Parent4" refType="h" fact="0.7878"/>
              <dgm:constr type="w" for="ch" forName="Parent4" refType="w" fact="0.2975"/>
              <dgm:constr type="h" for="ch" forName="Parent4" refType="h" fact="0.1052"/>
              <dgm:constr type="l" for="ch" forName="Child1" refType="w" fact="0.6804"/>
              <dgm:constr type="t" for="ch" forName="Child1" refType="h" fact="0.1119"/>
              <dgm:constr type="w" for="ch" forName="Child1" refType="w" fact="0.3196"/>
              <dgm:constr type="h" for="ch" forName="Child1" refType="h" fact="0.15"/>
              <dgm:constr type="l" for="ch" forName="Child2" refType="w" fact="0.5348"/>
              <dgm:constr type="t" for="ch" forName="Child2" refType="h" fact="0.3312"/>
              <dgm:constr type="w" for="ch" forName="Child2" refType="w" fact="0.3196"/>
              <dgm:constr type="h" for="ch" forName="Child2" refType="h" fact="0.15"/>
              <dgm:constr type="l" for="ch" forName="Child3" refType="w" fact="0.6804"/>
              <dgm:constr type="t" for="ch" forName="Child3" refType="h" fact="0.5461"/>
              <dgm:constr type="w" for="ch" forName="Child3" refType="w" fact="0.3196"/>
              <dgm:constr type="h" for="ch" forName="Child3" refType="h" fact="0.15"/>
              <dgm:constr type="l" for="ch" forName="Child4" refType="w" fact="0.5348"/>
              <dgm:constr type="t" for="ch" forName="Child4" refType="h" fact="0.7632"/>
              <dgm:constr type="w" for="ch" forName="Child4" refType="w" fact="0.3196"/>
              <dgm:constr type="h" for="ch" forName="Child4" refType="h" fact="0.15"/>
              <dgm:constr type="l" for="ch" forName="Accent4" refType="w" fact="0.038"/>
              <dgm:constr type="t" for="ch" forName="Accent4" refType="h" fact="0.6759"/>
              <dgm:constr type="w" for="ch" forName="Accent4" refType="w" fact="0.458"/>
              <dgm:constr type="h" for="ch" forName="Accent4" refType="h" fact="0.3241"/>
            </dgm:constrLst>
          </dgm:if>
          <dgm:if name="Name8"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1481"/>
              <dgm:constr type="t" for="ch" forName="Accent1" refType="h" fact="0"/>
              <dgm:constr type="w" for="ch" forName="Accent1" refType="w" fact="0.5331"/>
              <dgm:constr type="h" for="ch" forName="Accent1" refType="h" fact="0.3098"/>
              <dgm:constr type="l" for="ch" forName="Accent2" refType="w" fact="0"/>
              <dgm:constr type="t" for="ch" forName="Accent2" refType="h" fact="0.178"/>
              <dgm:constr type="w" for="ch" forName="Accent2" refType="w" fact="0.5331"/>
              <dgm:constr type="h" for="ch" forName="Accent2" refType="h" fact="0.3098"/>
              <dgm:constr type="l" for="ch" forName="Accent3" refType="w" fact="0.1481"/>
              <dgm:constr type="t" for="ch" forName="Accent3" refType="h" fact="0.3568"/>
              <dgm:constr type="w" for="ch" forName="Accent3" refType="w" fact="0.5331"/>
              <dgm:constr type="h" for="ch" forName="Accent3" refType="h" fact="0.3098"/>
              <dgm:constr type="l" for="ch" forName="Accent4" refType="w" fact="0"/>
              <dgm:constr type="t" for="ch" forName="Accent4" refType="h" fact="0.5351"/>
              <dgm:constr type="w" for="ch" forName="Accent4" refType="w" fact="0.5331"/>
              <dgm:constr type="h" for="ch" forName="Accent4" refType="h" fact="0.3098"/>
              <dgm:constr type="l" for="ch" forName="Accent5" refType="w" fact="0.186"/>
              <dgm:constr type="t" for="ch" forName="Accent5" refType="h" fact="0.7337"/>
              <dgm:constr type="w" for="ch" forName="Accent5" refType="w" fact="0.458"/>
              <dgm:constr type="h" for="ch" forName="Accent5" refType="h" fact="0.2663"/>
              <dgm:constr type="l" for="ch" forName="Parent1" refType="w" fact="0.2658"/>
              <dgm:constr type="t" for="ch" forName="Parent1" refType="h" fact="0.1122"/>
              <dgm:constr type="w" for="ch" forName="Parent1" refType="w" fact="0.2975"/>
              <dgm:constr type="h" for="ch" forName="Parent1" refType="h" fact="0.0864"/>
              <dgm:constr type="l" for="ch" forName="Parent2" refType="w" fact="0.1171"/>
              <dgm:constr type="t" for="ch" forName="Parent2" refType="h" fact="0.2906"/>
              <dgm:constr type="w" for="ch" forName="Parent2" refType="w" fact="0.2975"/>
              <dgm:constr type="h" for="ch" forName="Parent2" refType="h" fact="0.0864"/>
              <dgm:constr type="l" for="ch" forName="Parent3" refType="w" fact="0.2658"/>
              <dgm:constr type="t" for="ch" forName="Parent3" refType="h" fact="0.4689"/>
              <dgm:constr type="w" for="ch" forName="Parent3" refType="w" fact="0.2975"/>
              <dgm:constr type="h" for="ch" forName="Parent3" refType="h" fact="0.0864"/>
              <dgm:constr type="l" for="ch" forName="Parent4" refType="w" fact="0.1171"/>
              <dgm:constr type="t" for="ch" forName="Parent4" refType="h" fact="0.6473"/>
              <dgm:constr type="w" for="ch" forName="Parent4" refType="w" fact="0.2975"/>
              <dgm:constr type="h" for="ch" forName="Parent4" refType="h" fact="0.0864"/>
              <dgm:constr type="l" for="ch" forName="Parent5" refType="w" fact="0.2658"/>
              <dgm:constr type="t" for="ch" forName="Parent5" refType="h" fact="0.8257"/>
              <dgm:constr type="w" for="ch" forName="Parent5" refType="w" fact="0.2975"/>
              <dgm:constr type="h" for="ch" forName="Parent5" refType="h" fact="0.0864"/>
              <dgm:constr type="l" for="ch" forName="Child1" refType="w" fact="0.6804"/>
              <dgm:constr type="t" for="ch" forName="Child1" refType="h" fact="0.0919"/>
              <dgm:constr type="w" for="ch" forName="Child1" refType="w" fact="0.3196"/>
              <dgm:constr type="h" for="ch" forName="Child1" refType="h" fact="0.1232"/>
              <dgm:constr type="l" for="ch" forName="Child2" refType="w" fact="0.5348"/>
              <dgm:constr type="t" for="ch" forName="Child2" refType="h" fact="0.2722"/>
              <dgm:constr type="w" for="ch" forName="Child2" refType="w" fact="0.3196"/>
              <dgm:constr type="h" for="ch" forName="Child2" refType="h" fact="0.1232"/>
              <dgm:constr type="l" for="ch" forName="Child3" refType="w" fact="0.6804"/>
              <dgm:constr type="t" for="ch" forName="Child3" refType="h" fact="0.4487"/>
              <dgm:constr type="w" for="ch" forName="Child3" refType="w" fact="0.3196"/>
              <dgm:constr type="h" for="ch" forName="Child3" refType="h" fact="0.1232"/>
              <dgm:constr type="l" for="ch" forName="Child4" refType="w" fact="0.5348"/>
              <dgm:constr type="t" for="ch" forName="Child4" refType="h" fact="0.6271"/>
              <dgm:constr type="w" for="ch" forName="Child4" refType="w" fact="0.3196"/>
              <dgm:constr type="h" for="ch" forName="Child4" refType="h" fact="0.1232"/>
              <dgm:constr type="l" for="ch" forName="Child5" refType="w" fact="0.6804"/>
              <dgm:constr type="t" for="ch" forName="Child5" refType="h" fact="0.8073"/>
              <dgm:constr type="w" for="ch" forName="Child5" refType="w" fact="0.3196"/>
              <dgm:constr type="h" for="ch" forName="Child5" refType="h" fact="0.1232"/>
            </dgm:constrLst>
          </dgm:if>
          <dgm:if name="Name9"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1481"/>
              <dgm:constr type="t" for="ch" forName="Accent1" refType="h" fact="0"/>
              <dgm:constr type="w" for="ch" forName="Accent1" refType="w" fact="0.5331"/>
              <dgm:constr type="h" for="ch" forName="Accent1" refType="h" fact="0.2629"/>
              <dgm:constr type="l" for="ch" forName="Accent2" refType="w" fact="0"/>
              <dgm:constr type="t" for="ch" forName="Accent2" refType="h" fact="0.1511"/>
              <dgm:constr type="w" for="ch" forName="Accent2" refType="w" fact="0.5331"/>
              <dgm:constr type="h" for="ch" forName="Accent2" refType="h" fact="0.2629"/>
              <dgm:constr type="l" for="ch" forName="Accent3" refType="w" fact="0.1481"/>
              <dgm:constr type="t" for="ch" forName="Accent3" refType="h" fact="0.3027"/>
              <dgm:constr type="w" for="ch" forName="Accent3" refType="w" fact="0.5331"/>
              <dgm:constr type="h" for="ch" forName="Accent3" refType="h" fact="0.2629"/>
              <dgm:constr type="l" for="ch" forName="Accent4" refType="w" fact="0"/>
              <dgm:constr type="t" for="ch" forName="Accent4" refType="h" fact="0.4541"/>
              <dgm:constr type="w" for="ch" forName="Accent4" refType="w" fact="0.5331"/>
              <dgm:constr type="h" for="ch" forName="Accent4" refType="h" fact="0.2629"/>
              <dgm:constr type="l" for="ch" forName="Parent1" refType="w" fact="0.2658"/>
              <dgm:constr type="t" for="ch" forName="Parent1" refType="h" fact="0.0952"/>
              <dgm:constr type="w" for="ch" forName="Parent1" refType="w" fact="0.2975"/>
              <dgm:constr type="h" for="ch" forName="Parent1" refType="h" fact="0.0733"/>
              <dgm:constr type="l" for="ch" forName="Parent2" refType="w" fact="0.1171"/>
              <dgm:constr type="t" for="ch" forName="Parent2" refType="h" fact="0.2466"/>
              <dgm:constr type="w" for="ch" forName="Parent2" refType="w" fact="0.2975"/>
              <dgm:constr type="h" for="ch" forName="Parent2" refType="h" fact="0.0733"/>
              <dgm:constr type="l" for="ch" forName="Parent3" refType="w" fact="0.2658"/>
              <dgm:constr type="t" for="ch" forName="Parent3" refType="h" fact="0.3979"/>
              <dgm:constr type="w" for="ch" forName="Parent3" refType="w" fact="0.2975"/>
              <dgm:constr type="h" for="ch" forName="Parent3" refType="h" fact="0.0733"/>
              <dgm:constr type="l" for="ch" forName="Parent4" refType="w" fact="0.1171"/>
              <dgm:constr type="t" for="ch" forName="Parent4" refType="h" fact="0.5493"/>
              <dgm:constr type="w" for="ch" forName="Parent4" refType="w" fact="0.2975"/>
              <dgm:constr type="h" for="ch" forName="Parent4" refType="h" fact="0.0733"/>
              <dgm:constr type="l" for="ch" forName="Child1" refType="w" fact="0.6804"/>
              <dgm:constr type="t" for="ch" forName="Child1" refType="h" fact="0.078"/>
              <dgm:constr type="w" for="ch" forName="Child1" refType="w" fact="0.3196"/>
              <dgm:constr type="h" for="ch" forName="Child1" refType="h" fact="0.1046"/>
              <dgm:constr type="l" for="ch" forName="Child2" refType="w" fact="0.5348"/>
              <dgm:constr type="t" for="ch" forName="Child2" refType="h" fact="0.231"/>
              <dgm:constr type="w" for="ch" forName="Child2" refType="w" fact="0.3196"/>
              <dgm:constr type="h" for="ch" forName="Child2" refType="h" fact="0.1046"/>
              <dgm:constr type="l" for="ch" forName="Child3" refType="w" fact="0.6804"/>
              <dgm:constr type="t" for="ch" forName="Child3" refType="h" fact="0.3808"/>
              <dgm:constr type="w" for="ch" forName="Child3" refType="w" fact="0.3196"/>
              <dgm:constr type="h" for="ch" forName="Child3" refType="h" fact="0.1046"/>
              <dgm:constr type="l" for="ch" forName="Child4" refType="w" fact="0.5348"/>
              <dgm:constr type="t" for="ch" forName="Child4" refType="h" fact="0.5322"/>
              <dgm:constr type="w" for="ch" forName="Child4" refType="w" fact="0.3196"/>
              <dgm:constr type="h" for="ch" forName="Child4" refType="h" fact="0.1046"/>
              <dgm:constr type="l" for="ch" forName="Accent5" refType="w" fact="0.1481"/>
              <dgm:constr type="t" for="ch" forName="Accent5" refType="h" fact="0.6053"/>
              <dgm:constr type="w" for="ch" forName="Accent5" refType="w" fact="0.5331"/>
              <dgm:constr type="h" for="ch" forName="Accent5" refType="h" fact="0.2629"/>
              <dgm:constr type="l" for="ch" forName="Accent6" refType="w" fact="0.038"/>
              <dgm:constr type="t" for="ch" forName="Accent6" refType="h" fact="0.774"/>
              <dgm:constr type="w" for="ch" forName="Accent6" refType="w" fact="0.458"/>
              <dgm:constr type="h" for="ch" forName="Accent6" refType="h" fact="0.226"/>
              <dgm:constr type="l" for="ch" forName="Parent5" refType="w" fact="0.2658"/>
              <dgm:constr type="t" for="ch" forName="Parent5" refType="h" fact="0.7005"/>
              <dgm:constr type="w" for="ch" forName="Parent5" refType="w" fact="0.2975"/>
              <dgm:constr type="h" for="ch" forName="Parent5" refType="h" fact="0.0733"/>
              <dgm:constr type="l" for="ch" forName="Parent6" refType="w" fact="0.1171"/>
              <dgm:constr type="t" for="ch" forName="Parent6" refType="h" fact="0.8519"/>
              <dgm:constr type="w" for="ch" forName="Parent6" refType="w" fact="0.2975"/>
              <dgm:constr type="h" for="ch" forName="Parent6" refType="h" fact="0.0733"/>
              <dgm:constr type="l" for="ch" forName="Child5" refType="w" fact="0.6804"/>
              <dgm:constr type="t" for="ch" forName="Child5" refType="h" fact="0.6833"/>
              <dgm:constr type="w" for="ch" forName="Child5" refType="w" fact="0.3196"/>
              <dgm:constr type="h" for="ch" forName="Child5" refType="h" fact="0.1046"/>
              <dgm:constr type="l" for="ch" forName="Child6" refType="w" fact="0.5348"/>
              <dgm:constr type="t" for="ch" forName="Child6" refType="h" fact="0.8347"/>
              <dgm:constr type="w" for="ch" forName="Child6" refType="w" fact="0.3196"/>
              <dgm:constr type="h" for="ch" forName="Child6" refType="h" fact="0.1046"/>
            </dgm:constrLst>
          </dgm:if>
          <dgm:else name="Name10">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1481"/>
              <dgm:constr type="t" for="ch" forName="Accent1" refType="h" fact="0"/>
              <dgm:constr type="w" for="ch" forName="Accent1" refType="w" fact="0.5331"/>
              <dgm:constr type="h" for="ch" forName="Accent1" refType="h" fact="0.2284"/>
              <dgm:constr type="l" for="ch" forName="Accent2" refType="w" fact="0"/>
              <dgm:constr type="t" for="ch" forName="Accent2" refType="h" fact="0.1312"/>
              <dgm:constr type="w" for="ch" forName="Accent2" refType="w" fact="0.5331"/>
              <dgm:constr type="h" for="ch" forName="Accent2" refType="h" fact="0.2284"/>
              <dgm:constr type="l" for="ch" forName="Accent3" refType="w" fact="0.1481"/>
              <dgm:constr type="t" for="ch" forName="Accent3" refType="h" fact="0.263"/>
              <dgm:constr type="w" for="ch" forName="Accent3" refType="w" fact="0.5331"/>
              <dgm:constr type="h" for="ch" forName="Accent3" refType="h" fact="0.2284"/>
              <dgm:constr type="l" for="ch" forName="Accent4" refType="w" fact="0"/>
              <dgm:constr type="t" for="ch" forName="Accent4" refType="h" fact="0.3945"/>
              <dgm:constr type="w" for="ch" forName="Accent4" refType="w" fact="0.5331"/>
              <dgm:constr type="h" for="ch" forName="Accent4" refType="h" fact="0.2284"/>
              <dgm:constr type="l" for="ch" forName="Parent1" refType="w" fact="0.2658"/>
              <dgm:constr type="t" for="ch" forName="Parent1" refType="h" fact="0.0827"/>
              <dgm:constr type="w" for="ch" forName="Parent1" refType="w" fact="0.2975"/>
              <dgm:constr type="h" for="ch" forName="Parent1" refType="h" fact="0.0637"/>
              <dgm:constr type="l" for="ch" forName="Parent2" refType="w" fact="0.1171"/>
              <dgm:constr type="t" for="ch" forName="Parent2" refType="h" fact="0.2142"/>
              <dgm:constr type="w" for="ch" forName="Parent2" refType="w" fact="0.2975"/>
              <dgm:constr type="h" for="ch" forName="Parent2" refType="h" fact="0.0637"/>
              <dgm:constr type="l" for="ch" forName="Parent3" refType="w" fact="0.2658"/>
              <dgm:constr type="t" for="ch" forName="Parent3" refType="h" fact="0.3457"/>
              <dgm:constr type="w" for="ch" forName="Parent3" refType="w" fact="0.2975"/>
              <dgm:constr type="h" for="ch" forName="Parent3" refType="h" fact="0.0637"/>
              <dgm:constr type="l" for="ch" forName="Parent4" refType="w" fact="0.1171"/>
              <dgm:constr type="t" for="ch" forName="Parent4" refType="h" fact="0.4772"/>
              <dgm:constr type="w" for="ch" forName="Parent4" refType="w" fact="0.2975"/>
              <dgm:constr type="h" for="ch" forName="Parent4" refType="h" fact="0.0637"/>
              <dgm:constr type="l" for="ch" forName="Child1" refType="w" fact="0.6804"/>
              <dgm:constr type="t" for="ch" forName="Child1" refType="h" fact="0.0678"/>
              <dgm:constr type="w" for="ch" forName="Child1" refType="w" fact="0.3196"/>
              <dgm:constr type="h" for="ch" forName="Child1" refType="h" fact="0.0908"/>
              <dgm:constr type="l" for="ch" forName="Child2" refType="w" fact="0.5348"/>
              <dgm:constr type="t" for="ch" forName="Child2" refType="h" fact="0.2006"/>
              <dgm:constr type="w" for="ch" forName="Child2" refType="w" fact="0.3196"/>
              <dgm:constr type="h" for="ch" forName="Child2" refType="h" fact="0.0908"/>
              <dgm:constr type="l" for="ch" forName="Child3" refType="w" fact="0.6804"/>
              <dgm:constr type="t" for="ch" forName="Child3" refType="h" fact="0.3308"/>
              <dgm:constr type="w" for="ch" forName="Child3" refType="w" fact="0.3196"/>
              <dgm:constr type="h" for="ch" forName="Child3" refType="h" fact="0.0908"/>
              <dgm:constr type="l" for="ch" forName="Child4" refType="w" fact="0.5348"/>
              <dgm:constr type="t" for="ch" forName="Child4" refType="h" fact="0.4623"/>
              <dgm:constr type="w" for="ch" forName="Child4" refType="w" fact="0.3196"/>
              <dgm:constr type="h" for="ch" forName="Child4" refType="h" fact="0.0908"/>
              <dgm:constr type="l" for="ch" forName="Accent5" refType="w" fact="0.1481"/>
              <dgm:constr type="t" for="ch" forName="Accent5" refType="h" fact="0.5258"/>
              <dgm:constr type="w" for="ch" forName="Accent5" refType="w" fact="0.5331"/>
              <dgm:constr type="h" for="ch" forName="Accent5" refType="h" fact="0.2284"/>
              <dgm:constr type="l" for="ch" forName="Accent6" refType="w" fact="0"/>
              <dgm:constr type="t" for="ch" forName="Accent6" refType="h" fact="0.6573"/>
              <dgm:constr type="w" for="ch" forName="Accent6" refType="w" fact="0.5331"/>
              <dgm:constr type="h" for="ch" forName="Accent6" refType="h" fact="0.2284"/>
              <dgm:constr type="l" for="ch" forName="Accent7" refType="w" fact="0.186"/>
              <dgm:constr type="t" for="ch" forName="Accent7" refType="h" fact="0.8037"/>
              <dgm:constr type="w" for="ch" forName="Accent7" refType="w" fact="0.458"/>
              <dgm:constr type="h" for="ch" forName="Accent7" refType="h" fact="0.1963"/>
              <dgm:constr type="l" for="ch" forName="Parent5" refType="w" fact="0.2658"/>
              <dgm:constr type="t" for="ch" forName="Parent5" refType="h" fact="0.6085"/>
              <dgm:constr type="w" for="ch" forName="Parent5" refType="w" fact="0.2975"/>
              <dgm:constr type="h" for="ch" forName="Parent5" refType="h" fact="0.0637"/>
              <dgm:constr type="l" for="ch" forName="Parent6" refType="w" fact="0.1171"/>
              <dgm:constr type="t" for="ch" forName="Parent6" refType="h" fact="0.74"/>
              <dgm:constr type="w" for="ch" forName="Parent6" refType="w" fact="0.2975"/>
              <dgm:constr type="h" for="ch" forName="Parent6" refType="h" fact="0.0637"/>
              <dgm:constr type="l" for="ch" forName="Parent7" refType="w" fact="0.2658"/>
              <dgm:constr type="t" for="ch" forName="Parent7" refType="h" fact="0.8715"/>
              <dgm:constr type="w" for="ch" forName="Parent7" refType="w" fact="0.2975"/>
              <dgm:constr type="h" for="ch" forName="Parent7" refType="h" fact="0.0637"/>
              <dgm:constr type="l" for="ch" forName="Child5" refType="w" fact="0.6804"/>
              <dgm:constr type="t" for="ch" forName="Child5" refType="h" fact="0.5936"/>
              <dgm:constr type="w" for="ch" forName="Child5" refType="w" fact="0.3196"/>
              <dgm:constr type="h" for="ch" forName="Child5" refType="h" fact="0.0908"/>
              <dgm:constr type="l" for="ch" forName="Child6" refType="w" fact="0.5348"/>
              <dgm:constr type="t" for="ch" forName="Child6" refType="h" fact="0.7251"/>
              <dgm:constr type="w" for="ch" forName="Child6" refType="w" fact="0.3196"/>
              <dgm:constr type="h" for="ch" forName="Child6" refType="h" fact="0.0908"/>
              <dgm:constr type="l" for="ch" forName="Child7" refType="w" fact="0.6804"/>
              <dgm:constr type="t" for="ch" forName="Child7" refType="h" fact="0.8579"/>
              <dgm:constr type="w" for="ch" forName="Child7" refType="w" fact="0.3196"/>
              <dgm:constr type="h" for="ch" forName="Child7" refType="h" fact="0.0908"/>
            </dgm:constrLst>
          </dgm:else>
        </dgm:choose>
      </dgm:if>
      <dgm:else name="Name11">
        <dgm:choose name="Name12">
          <dgm:if name="Name13"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14"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0407"/>
              <dgm:constr type="t" for="ch" forName="Accent1" refType="h" fact="0"/>
              <dgm:constr type="w" for="ch" forName="Accent1" refType="w" fact="0.5542"/>
              <dgm:constr type="h" for="ch" forName="Accent1" refType="h" fact="0.6665"/>
              <dgm:constr type="l" for="ch" forName="Accent2" refType="w" fact="0.1533"/>
              <dgm:constr type="t" for="ch" forName="Accent2" refType="h" fact="0.4272"/>
              <dgm:constr type="w" for="ch" forName="Accent2" refType="w" fact="0.4761"/>
              <dgm:constr type="h" for="ch" forName="Accent2" refType="h" fact="0.5728"/>
              <dgm:constr type="l" for="ch" forName="Parent1" refType="w" fact="0.0822"/>
              <dgm:constr type="t" for="ch" forName="Parent1" refType="h" fact="0.2413"/>
              <dgm:constr type="w" for="ch" forName="Parent1" refType="w" fact="0.3092"/>
              <dgm:constr type="h" for="ch" forName="Parent1" refType="h" fact="0.1859"/>
              <dgm:constr type="l" for="ch" forName="Parent2" refType="w" fact="0.2368"/>
              <dgm:constr type="t" for="ch" forName="Parent2" refType="h" fact="0.625"/>
              <dgm:constr type="w" for="ch" forName="Parent2" refType="w" fact="0.3092"/>
              <dgm:constr type="h" for="ch" forName="Parent2" refType="h" fact="0.1859"/>
              <dgm:constr type="l" for="ch" forName="Child1" refType="w" fact="0.5164"/>
              <dgm:constr type="t" for="ch" forName="Child1" refType="h" fact="0.1978"/>
              <dgm:constr type="w" for="ch" forName="Child1" refType="w" fact="0.3322"/>
              <dgm:constr type="h" for="ch" forName="Child1" refType="h" fact="0.265"/>
              <dgm:constr type="l" for="ch" forName="Child2" refType="w" fact="0.6678"/>
              <dgm:constr type="t" for="ch" forName="Child2" refType="h" fact="0.5855"/>
              <dgm:constr type="w" for="ch" forName="Child2" refType="w" fact="0.3322"/>
              <dgm:constr type="h" for="ch" forName="Child2" refType="h" fact="0.265"/>
            </dgm:constrLst>
          </dgm:if>
          <dgm:if name="Name15"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
              <dgm:constr type="t" for="ch" forName="Accent1" refType="h" fact="0"/>
              <dgm:constr type="w" for="ch" forName="Accent1" refType="w" fact="0.5325"/>
              <dgm:constr type="h" for="ch" forName="Accent1" refType="h" fact="0.4814"/>
              <dgm:constr type="l" for="ch" forName="Accent2" refType="w" fact="0.1479"/>
              <dgm:constr type="t" for="ch" forName="Accent2" refType="h" fact="0.2766"/>
              <dgm:constr type="w" for="ch" forName="Accent2" refType="w" fact="0.5325"/>
              <dgm:constr type="h" for="ch" forName="Accent2" refType="h" fact="0.4814"/>
              <dgm:constr type="l" for="ch" forName="Accent3" refType="w" fact="0.0378"/>
              <dgm:constr type="t" for="ch" forName="Accent3" refType="h" fact="0.5863"/>
              <dgm:constr type="w" for="ch" forName="Accent3" refType="w" fact="0.4575"/>
              <dgm:constr type="h" for="ch" forName="Accent3" refType="h" fact="0.4137"/>
              <dgm:constr type="l" for="ch" forName="Parent1" refType="w" fact="0.1183"/>
              <dgm:constr type="t" for="ch" forName="Parent1" refType="h" fact="0.1738"/>
              <dgm:constr type="w" for="ch" forName="Parent1" refType="w" fact="0.2959"/>
              <dgm:constr type="h" for="ch" forName="Parent1" refType="h" fact="0.1337"/>
              <dgm:constr type="l" for="ch" forName="Parent2" refType="w" fact="0.2656"/>
              <dgm:constr type="t" for="ch" forName="Parent2" refType="h" fact="0.452"/>
              <dgm:constr type="w" for="ch" forName="Parent2" refType="w" fact="0.2959"/>
              <dgm:constr type="h" for="ch" forName="Parent2" refType="h" fact="0.1337"/>
              <dgm:constr type="l" for="ch" forName="Parent3" refType="w" fact="0.1183"/>
              <dgm:constr type="t" for="ch" forName="Parent3" refType="h" fact="0.7306"/>
              <dgm:constr type="w" for="ch" forName="Parent3" refType="w" fact="0.2959"/>
              <dgm:constr type="h" for="ch" forName="Parent3" refType="h" fact="0.1337"/>
              <dgm:constr type="l" for="ch" forName="Child1" refType="w" fact="0.5325"/>
              <dgm:constr type="t" for="ch" forName="Child1" refType="h" fact="0.1435"/>
              <dgm:constr type="w" for="ch" forName="Child1" refType="w" fact="0.3195"/>
              <dgm:constr type="h" for="ch" forName="Child1" refType="h" fact="0.1926"/>
              <dgm:constr type="l" for="ch" forName="Child2" refType="w" fact="0.6805"/>
              <dgm:constr type="t" for="ch" forName="Child2" refType="h" fact="0.4217"/>
              <dgm:constr type="w" for="ch" forName="Child2" refType="w" fact="0.3195"/>
              <dgm:constr type="h" for="ch" forName="Child2" refType="h" fact="0.1926"/>
              <dgm:constr type="l" for="ch" forName="Child3" refType="w" fact="0.5325"/>
              <dgm:constr type="t" for="ch" forName="Child3" refType="h" fact="0.6998"/>
              <dgm:constr type="w" for="ch" forName="Child3" refType="w" fact="0.3195"/>
              <dgm:constr type="h" for="ch" forName="Child3" refType="h" fact="0.1926"/>
            </dgm:constrLst>
          </dgm:if>
          <dgm:if name="Name16"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
              <dgm:constr type="t" for="ch" forName="Accent1" refType="h" fact="0"/>
              <dgm:constr type="w" for="ch" forName="Accent1" refType="w" fact="0.5331"/>
              <dgm:constr type="h" for="ch" forName="Accent1" refType="h" fact="0.3771"/>
              <dgm:constr type="l" for="ch" forName="Accent2" refType="w" fact="0.1481"/>
              <dgm:constr type="t" for="ch" forName="Accent2" refType="h" fact="0.2167"/>
              <dgm:constr type="w" for="ch" forName="Accent2" refType="w" fact="0.5331"/>
              <dgm:constr type="h" for="ch" forName="Accent2" refType="h" fact="0.3771"/>
              <dgm:constr type="l" for="ch" forName="Accent3" refType="w" fact="0"/>
              <dgm:constr type="t" for="ch" forName="Accent3" refType="h" fact="0.4342"/>
              <dgm:constr type="w" for="ch" forName="Accent3" refType="w" fact="0.5331"/>
              <dgm:constr type="h" for="ch" forName="Accent3" refType="h" fact="0.3771"/>
              <dgm:constr type="l" for="ch" forName="Accent4" refType="w" fact="0.186"/>
              <dgm:constr type="t" for="ch" forName="Accent4" refType="h" fact="0.6759"/>
              <dgm:constr type="w" for="ch" forName="Accent4" refType="w" fact="0.458"/>
              <dgm:constr type="h" for="ch" forName="Accent4" refType="h" fact="0.3241"/>
              <dgm:constr type="l" for="ch" forName="Parent1" refType="w" fact="0.1171"/>
              <dgm:constr type="t" for="ch" forName="Parent1" refType="h" fact="0.1365"/>
              <dgm:constr type="w" for="ch" forName="Parent1" refType="w" fact="0.2975"/>
              <dgm:constr type="h" for="ch" forName="Parent1" refType="h" fact="0.1052"/>
              <dgm:constr type="l" for="ch" forName="Parent2" refType="w" fact="0.2658"/>
              <dgm:constr type="t" for="ch" forName="Parent2" refType="h" fact="0.3536"/>
              <dgm:constr type="w" for="ch" forName="Parent2" refType="w" fact="0.2975"/>
              <dgm:constr type="h" for="ch" forName="Parent2" refType="h" fact="0.1052"/>
              <dgm:constr type="l" for="ch" forName="Parent3" refType="w" fact="0.1171"/>
              <dgm:constr type="t" for="ch" forName="Parent3" refType="h" fact="0.5707"/>
              <dgm:constr type="w" for="ch" forName="Parent3" refType="w" fact="0.2975"/>
              <dgm:constr type="h" for="ch" forName="Parent3" refType="h" fact="0.1052"/>
              <dgm:constr type="l" for="ch" forName="Parent4" refType="w" fact="0.2658"/>
              <dgm:constr type="t" for="ch" forName="Parent4" refType="h" fact="0.7878"/>
              <dgm:constr type="w" for="ch" forName="Parent4" refType="w" fact="0.2975"/>
              <dgm:constr type="h" for="ch" forName="Parent4" refType="h" fact="0.1052"/>
              <dgm:constr type="l" for="ch" forName="Child1" refType="w" fact="0.5348"/>
              <dgm:constr type="t" for="ch" forName="Child1" refType="h" fact="0.1119"/>
              <dgm:constr type="w" for="ch" forName="Child1" refType="w" fact="0.3196"/>
              <dgm:constr type="h" for="ch" forName="Child1" refType="h" fact="0.15"/>
              <dgm:constr type="l" for="ch" forName="Child2" refType="w" fact="0.6804"/>
              <dgm:constr type="t" for="ch" forName="Child2" refType="h" fact="0.3312"/>
              <dgm:constr type="w" for="ch" forName="Child2" refType="w" fact="0.3196"/>
              <dgm:constr type="h" for="ch" forName="Child2" refType="h" fact="0.15"/>
              <dgm:constr type="l" for="ch" forName="Child3" refType="w" fact="0.5348"/>
              <dgm:constr type="t" for="ch" forName="Child3" refType="h" fact="0.5461"/>
              <dgm:constr type="w" for="ch" forName="Child3" refType="w" fact="0.3196"/>
              <dgm:constr type="h" for="ch" forName="Child3" refType="h" fact="0.15"/>
              <dgm:constr type="l" for="ch" forName="Child4" refType="w" fact="0.6804"/>
              <dgm:constr type="t" for="ch" forName="Child4" refType="h" fact="0.7632"/>
              <dgm:constr type="w" for="ch" forName="Child4" refType="w" fact="0.3196"/>
              <dgm:constr type="h" for="ch" forName="Child4" refType="h" fact="0.15"/>
            </dgm:constrLst>
          </dgm:if>
          <dgm:if name="Name17"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
              <dgm:constr type="t" for="ch" forName="Accent1" refType="h" fact="0"/>
              <dgm:constr type="w" for="ch" forName="Accent1" refType="w" fact="0.5331"/>
              <dgm:constr type="h" for="ch" forName="Accent1" refType="h" fact="0.3098"/>
              <dgm:constr type="l" for="ch" forName="Accent2" refType="w" fact="0.1481"/>
              <dgm:constr type="t" for="ch" forName="Accent2" refType="h" fact="0.178"/>
              <dgm:constr type="w" for="ch" forName="Accent2" refType="w" fact="0.5331"/>
              <dgm:constr type="h" for="ch" forName="Accent2" refType="h" fact="0.3098"/>
              <dgm:constr type="l" for="ch" forName="Accent3" refType="w" fact="0"/>
              <dgm:constr type="t" for="ch" forName="Accent3" refType="h" fact="0.3568"/>
              <dgm:constr type="w" for="ch" forName="Accent3" refType="w" fact="0.5331"/>
              <dgm:constr type="h" for="ch" forName="Accent3" refType="h" fact="0.3098"/>
              <dgm:constr type="l" for="ch" forName="Accent4" refType="w" fact="0.1481"/>
              <dgm:constr type="t" for="ch" forName="Accent4" refType="h" fact="0.5351"/>
              <dgm:constr type="w" for="ch" forName="Accent4" refType="w" fact="0.5331"/>
              <dgm:constr type="h" for="ch" forName="Accent4" refType="h" fact="0.3098"/>
              <dgm:constr type="l" for="ch" forName="Accent5" refType="w" fact="0.0378"/>
              <dgm:constr type="t" for="ch" forName="Accent5" refType="h" fact="0.7337"/>
              <dgm:constr type="w" for="ch" forName="Accent5" refType="w" fact="0.458"/>
              <dgm:constr type="h" for="ch" forName="Accent5" refType="h" fact="0.2663"/>
              <dgm:constr type="l" for="ch" forName="Parent1" refType="w" fact="0.1171"/>
              <dgm:constr type="t" for="ch" forName="Parent1" refType="h" fact="0.1122"/>
              <dgm:constr type="w" for="ch" forName="Parent1" refType="w" fact="0.2975"/>
              <dgm:constr type="h" for="ch" forName="Parent1" refType="h" fact="0.0864"/>
              <dgm:constr type="l" for="ch" forName="Parent2" refType="w" fact="0.2658"/>
              <dgm:constr type="t" for="ch" forName="Parent2" refType="h" fact="0.2906"/>
              <dgm:constr type="w" for="ch" forName="Parent2" refType="w" fact="0.2975"/>
              <dgm:constr type="h" for="ch" forName="Parent2" refType="h" fact="0.0864"/>
              <dgm:constr type="l" for="ch" forName="Parent3" refType="w" fact="0.1171"/>
              <dgm:constr type="t" for="ch" forName="Parent3" refType="h" fact="0.4689"/>
              <dgm:constr type="w" for="ch" forName="Parent3" refType="w" fact="0.2975"/>
              <dgm:constr type="h" for="ch" forName="Parent3" refType="h" fact="0.0864"/>
              <dgm:constr type="l" for="ch" forName="Parent4" refType="w" fact="0.2658"/>
              <dgm:constr type="t" for="ch" forName="Parent4" refType="h" fact="0.6473"/>
              <dgm:constr type="w" for="ch" forName="Parent4" refType="w" fact="0.2975"/>
              <dgm:constr type="h" for="ch" forName="Parent4" refType="h" fact="0.0864"/>
              <dgm:constr type="l" for="ch" forName="Parent5" refType="w" fact="0.1171"/>
              <dgm:constr type="t" for="ch" forName="Parent5" refType="h" fact="0.8257"/>
              <dgm:constr type="w" for="ch" forName="Parent5" refType="w" fact="0.2975"/>
              <dgm:constr type="h" for="ch" forName="Parent5" refType="h" fact="0.0864"/>
              <dgm:constr type="l" for="ch" forName="Child1" refType="w" fact="0.5348"/>
              <dgm:constr type="t" for="ch" forName="Child1" refType="h" fact="0.0919"/>
              <dgm:constr type="w" for="ch" forName="Child1" refType="w" fact="0.3196"/>
              <dgm:constr type="h" for="ch" forName="Child1" refType="h" fact="0.1232"/>
              <dgm:constr type="l" for="ch" forName="Child2" refType="w" fact="0.6804"/>
              <dgm:constr type="t" for="ch" forName="Child2" refType="h" fact="0.2722"/>
              <dgm:constr type="w" for="ch" forName="Child2" refType="w" fact="0.3196"/>
              <dgm:constr type="h" for="ch" forName="Child2" refType="h" fact="0.1232"/>
              <dgm:constr type="l" for="ch" forName="Child3" refType="w" fact="0.5348"/>
              <dgm:constr type="t" for="ch" forName="Child3" refType="h" fact="0.4487"/>
              <dgm:constr type="w" for="ch" forName="Child3" refType="w" fact="0.3196"/>
              <dgm:constr type="h" for="ch" forName="Child3" refType="h" fact="0.1232"/>
              <dgm:constr type="l" for="ch" forName="Child4" refType="w" fact="0.6804"/>
              <dgm:constr type="t" for="ch" forName="Child4" refType="h" fact="0.6271"/>
              <dgm:constr type="w" for="ch" forName="Child4" refType="w" fact="0.3196"/>
              <dgm:constr type="h" for="ch" forName="Child4" refType="h" fact="0.1232"/>
              <dgm:constr type="l" for="ch" forName="Child5" refType="w" fact="0.5348"/>
              <dgm:constr type="t" for="ch" forName="Child5" refType="h" fact="0.8073"/>
              <dgm:constr type="w" for="ch" forName="Child5" refType="w" fact="0.3196"/>
              <dgm:constr type="h" for="ch" forName="Child5" refType="h" fact="0.1232"/>
            </dgm:constrLst>
          </dgm:if>
          <dgm:if name="Name18"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
              <dgm:constr type="t" for="ch" forName="Accent1" refType="h" fact="0"/>
              <dgm:constr type="w" for="ch" forName="Accent1" refType="w" fact="0.5331"/>
              <dgm:constr type="h" for="ch" forName="Accent1" refType="h" fact="0.2629"/>
              <dgm:constr type="l" for="ch" forName="Accent2" refType="w" fact="0.1481"/>
              <dgm:constr type="t" for="ch" forName="Accent2" refType="h" fact="0.1511"/>
              <dgm:constr type="w" for="ch" forName="Accent2" refType="w" fact="0.5331"/>
              <dgm:constr type="h" for="ch" forName="Accent2" refType="h" fact="0.2629"/>
              <dgm:constr type="l" for="ch" forName="Accent3" refType="w" fact="0"/>
              <dgm:constr type="t" for="ch" forName="Accent3" refType="h" fact="0.3027"/>
              <dgm:constr type="w" for="ch" forName="Accent3" refType="w" fact="0.5331"/>
              <dgm:constr type="h" for="ch" forName="Accent3" refType="h" fact="0.2629"/>
              <dgm:constr type="l" for="ch" forName="Accent4" refType="w" fact="0.1481"/>
              <dgm:constr type="t" for="ch" forName="Accent4" refType="h" fact="0.4541"/>
              <dgm:constr type="w" for="ch" forName="Accent4" refType="w" fact="0.5331"/>
              <dgm:constr type="h" for="ch" forName="Accent4" refType="h" fact="0.2629"/>
              <dgm:constr type="l" for="ch" forName="Accent5" refType="w" fact="0"/>
              <dgm:constr type="t" for="ch" forName="Accent5" refType="h" fact="0.6053"/>
              <dgm:constr type="w" for="ch" forName="Accent5" refType="w" fact="0.5331"/>
              <dgm:constr type="h" for="ch" forName="Accent5" refType="h" fact="0.2629"/>
              <dgm:constr type="l" for="ch" forName="Accent6" refType="w" fact="0.186"/>
              <dgm:constr type="t" for="ch" forName="Accent6" refType="h" fact="0.774"/>
              <dgm:constr type="w" for="ch" forName="Accent6" refType="w" fact="0.458"/>
              <dgm:constr type="h" for="ch" forName="Accent6" refType="h" fact="0.226"/>
              <dgm:constr type="l" for="ch" forName="Parent1" refType="w" fact="0.1171"/>
              <dgm:constr type="t" for="ch" forName="Parent1" refType="h" fact="0.0952"/>
              <dgm:constr type="w" for="ch" forName="Parent1" refType="w" fact="0.2975"/>
              <dgm:constr type="h" for="ch" forName="Parent1" refType="h" fact="0.0733"/>
              <dgm:constr type="l" for="ch" forName="Parent2" refType="w" fact="0.2658"/>
              <dgm:constr type="t" for="ch" forName="Parent2" refType="h" fact="0.2466"/>
              <dgm:constr type="w" for="ch" forName="Parent2" refType="w" fact="0.2975"/>
              <dgm:constr type="h" for="ch" forName="Parent2" refType="h" fact="0.0733"/>
              <dgm:constr type="l" for="ch" forName="Parent3" refType="w" fact="0.1171"/>
              <dgm:constr type="t" for="ch" forName="Parent3" refType="h" fact="0.3979"/>
              <dgm:constr type="w" for="ch" forName="Parent3" refType="w" fact="0.2975"/>
              <dgm:constr type="h" for="ch" forName="Parent3" refType="h" fact="0.0733"/>
              <dgm:constr type="l" for="ch" forName="Parent4" refType="w" fact="0.2658"/>
              <dgm:constr type="t" for="ch" forName="Parent4" refType="h" fact="0.5493"/>
              <dgm:constr type="w" for="ch" forName="Parent4" refType="w" fact="0.2975"/>
              <dgm:constr type="h" for="ch" forName="Parent4" refType="h" fact="0.0733"/>
              <dgm:constr type="l" for="ch" forName="Parent5" refType="w" fact="0.1171"/>
              <dgm:constr type="t" for="ch" forName="Parent5" refType="h" fact="0.7005"/>
              <dgm:constr type="w" for="ch" forName="Parent5" refType="w" fact="0.2975"/>
              <dgm:constr type="h" for="ch" forName="Parent5" refType="h" fact="0.0733"/>
              <dgm:constr type="l" for="ch" forName="Parent6" refType="w" fact="0.2658"/>
              <dgm:constr type="t" for="ch" forName="Parent6" refType="h" fact="0.8519"/>
              <dgm:constr type="w" for="ch" forName="Parent6" refType="w" fact="0.2975"/>
              <dgm:constr type="h" for="ch" forName="Parent6" refType="h" fact="0.0733"/>
              <dgm:constr type="l" for="ch" forName="Child1" refType="w" fact="0.5348"/>
              <dgm:constr type="t" for="ch" forName="Child1" refType="h" fact="0.078"/>
              <dgm:constr type="w" for="ch" forName="Child1" refType="w" fact="0.3196"/>
              <dgm:constr type="h" for="ch" forName="Child1" refType="h" fact="0.1046"/>
              <dgm:constr type="l" for="ch" forName="Child2" refType="w" fact="0.6804"/>
              <dgm:constr type="t" for="ch" forName="Child2" refType="h" fact="0.231"/>
              <dgm:constr type="w" for="ch" forName="Child2" refType="w" fact="0.3196"/>
              <dgm:constr type="h" for="ch" forName="Child2" refType="h" fact="0.1046"/>
              <dgm:constr type="l" for="ch" forName="Child3" refType="w" fact="0.5348"/>
              <dgm:constr type="t" for="ch" forName="Child3" refType="h" fact="0.3808"/>
              <dgm:constr type="w" for="ch" forName="Child3" refType="w" fact="0.3196"/>
              <dgm:constr type="h" for="ch" forName="Child3" refType="h" fact="0.1046"/>
              <dgm:constr type="l" for="ch" forName="Child4" refType="w" fact="0.6804"/>
              <dgm:constr type="t" for="ch" forName="Child4" refType="h" fact="0.5322"/>
              <dgm:constr type="w" for="ch" forName="Child4" refType="w" fact="0.3196"/>
              <dgm:constr type="h" for="ch" forName="Child4" refType="h" fact="0.1046"/>
              <dgm:constr type="l" for="ch" forName="Child5" refType="w" fact="0.5348"/>
              <dgm:constr type="t" for="ch" forName="Child5" refType="h" fact="0.6833"/>
              <dgm:constr type="w" for="ch" forName="Child5" refType="w" fact="0.3196"/>
              <dgm:constr type="h" for="ch" forName="Child5" refType="h" fact="0.1046"/>
              <dgm:constr type="l" for="ch" forName="Child6" refType="w" fact="0.6804"/>
              <dgm:constr type="t" for="ch" forName="Child6" refType="h" fact="0.8347"/>
              <dgm:constr type="w" for="ch" forName="Child6" refType="w" fact="0.3196"/>
              <dgm:constr type="h" for="ch" forName="Child6" refType="h" fact="0.1046"/>
            </dgm:constrLst>
          </dgm:if>
          <dgm:else name="Name19">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
              <dgm:constr type="t" for="ch" forName="Accent1" refType="h" fact="0"/>
              <dgm:constr type="w" for="ch" forName="Accent1" refType="w" fact="0.5331"/>
              <dgm:constr type="h" for="ch" forName="Accent1" refType="h" fact="0.2284"/>
              <dgm:constr type="l" for="ch" forName="Accent2" refType="w" fact="0.1481"/>
              <dgm:constr type="t" for="ch" forName="Accent2" refType="h" fact="0.1312"/>
              <dgm:constr type="w" for="ch" forName="Accent2" refType="w" fact="0.5331"/>
              <dgm:constr type="h" for="ch" forName="Accent2" refType="h" fact="0.2284"/>
              <dgm:constr type="l" for="ch" forName="Accent3" refType="w" fact="0"/>
              <dgm:constr type="t" for="ch" forName="Accent3" refType="h" fact="0.263"/>
              <dgm:constr type="w" for="ch" forName="Accent3" refType="w" fact="0.5331"/>
              <dgm:constr type="h" for="ch" forName="Accent3" refType="h" fact="0.2284"/>
              <dgm:constr type="l" for="ch" forName="Accent4" refType="w" fact="0.1481"/>
              <dgm:constr type="t" for="ch" forName="Accent4" refType="h" fact="0.3945"/>
              <dgm:constr type="w" for="ch" forName="Accent4" refType="w" fact="0.5331"/>
              <dgm:constr type="h" for="ch" forName="Accent4" refType="h" fact="0.2284"/>
              <dgm:constr type="l" for="ch" forName="Accent5" refType="w" fact="0"/>
              <dgm:constr type="t" for="ch" forName="Accent5" refType="h" fact="0.5258"/>
              <dgm:constr type="w" for="ch" forName="Accent5" refType="w" fact="0.5331"/>
              <dgm:constr type="h" for="ch" forName="Accent5" refType="h" fact="0.2284"/>
              <dgm:constr type="l" for="ch" forName="Accent6" refType="w" fact="0.1481"/>
              <dgm:constr type="t" for="ch" forName="Accent6" refType="h" fact="0.6573"/>
              <dgm:constr type="w" for="ch" forName="Accent6" refType="w" fact="0.5331"/>
              <dgm:constr type="h" for="ch" forName="Accent6" refType="h" fact="0.2284"/>
              <dgm:constr type="l" for="ch" forName="Accent7" refType="w" fact="0.0378"/>
              <dgm:constr type="t" for="ch" forName="Accent7" refType="h" fact="0.8037"/>
              <dgm:constr type="w" for="ch" forName="Accent7" refType="w" fact="0.458"/>
              <dgm:constr type="h" for="ch" forName="Accent7" refType="h" fact="0.1963"/>
              <dgm:constr type="l" for="ch" forName="Parent1" refType="w" fact="0.1171"/>
              <dgm:constr type="t" for="ch" forName="Parent1" refType="h" fact="0.0827"/>
              <dgm:constr type="w" for="ch" forName="Parent1" refType="w" fact="0.2975"/>
              <dgm:constr type="h" for="ch" forName="Parent1" refType="h" fact="0.0637"/>
              <dgm:constr type="l" for="ch" forName="Parent2" refType="w" fact="0.2658"/>
              <dgm:constr type="t" for="ch" forName="Parent2" refType="h" fact="0.2142"/>
              <dgm:constr type="w" for="ch" forName="Parent2" refType="w" fact="0.2975"/>
              <dgm:constr type="h" for="ch" forName="Parent2" refType="h" fact="0.0637"/>
              <dgm:constr type="l" for="ch" forName="Parent3" refType="w" fact="0.1171"/>
              <dgm:constr type="t" for="ch" forName="Parent3" refType="h" fact="0.3457"/>
              <dgm:constr type="w" for="ch" forName="Parent3" refType="w" fact="0.2975"/>
              <dgm:constr type="h" for="ch" forName="Parent3" refType="h" fact="0.0637"/>
              <dgm:constr type="l" for="ch" forName="Parent4" refType="w" fact="0.2658"/>
              <dgm:constr type="t" for="ch" forName="Parent4" refType="h" fact="0.4772"/>
              <dgm:constr type="w" for="ch" forName="Parent4" refType="w" fact="0.2975"/>
              <dgm:constr type="h" for="ch" forName="Parent4" refType="h" fact="0.0637"/>
              <dgm:constr type="l" for="ch" forName="Parent5" refType="w" fact="0.1171"/>
              <dgm:constr type="t" for="ch" forName="Parent5" refType="h" fact="0.6085"/>
              <dgm:constr type="w" for="ch" forName="Parent5" refType="w" fact="0.2975"/>
              <dgm:constr type="h" for="ch" forName="Parent5" refType="h" fact="0.0637"/>
              <dgm:constr type="l" for="ch" forName="Parent6" refType="w" fact="0.2658"/>
              <dgm:constr type="t" for="ch" forName="Parent6" refType="h" fact="0.74"/>
              <dgm:constr type="w" for="ch" forName="Parent6" refType="w" fact="0.2975"/>
              <dgm:constr type="h" for="ch" forName="Parent6" refType="h" fact="0.0637"/>
              <dgm:constr type="l" for="ch" forName="Parent7" refType="w" fact="0.1171"/>
              <dgm:constr type="t" for="ch" forName="Parent7" refType="h" fact="0.8715"/>
              <dgm:constr type="w" for="ch" forName="Parent7" refType="w" fact="0.2975"/>
              <dgm:constr type="h" for="ch" forName="Parent7" refType="h" fact="0.0637"/>
              <dgm:constr type="l" for="ch" forName="Child1" refType="w" fact="0.5348"/>
              <dgm:constr type="t" for="ch" forName="Child1" refType="h" fact="0.0678"/>
              <dgm:constr type="w" for="ch" forName="Child1" refType="w" fact="0.3196"/>
              <dgm:constr type="h" for="ch" forName="Child1" refType="h" fact="0.0908"/>
              <dgm:constr type="l" for="ch" forName="Child2" refType="w" fact="0.6804"/>
              <dgm:constr type="t" for="ch" forName="Child2" refType="h" fact="0.2006"/>
              <dgm:constr type="w" for="ch" forName="Child2" refType="w" fact="0.3196"/>
              <dgm:constr type="h" for="ch" forName="Child2" refType="h" fact="0.0908"/>
              <dgm:constr type="l" for="ch" forName="Child3" refType="w" fact="0.5348"/>
              <dgm:constr type="t" for="ch" forName="Child3" refType="h" fact="0.3308"/>
              <dgm:constr type="w" for="ch" forName="Child3" refType="w" fact="0.3196"/>
              <dgm:constr type="h" for="ch" forName="Child3" refType="h" fact="0.0908"/>
              <dgm:constr type="l" for="ch" forName="Child4" refType="w" fact="0.6804"/>
              <dgm:constr type="t" for="ch" forName="Child4" refType="h" fact="0.4623"/>
              <dgm:constr type="w" for="ch" forName="Child4" refType="w" fact="0.3196"/>
              <dgm:constr type="h" for="ch" forName="Child4" refType="h" fact="0.0908"/>
              <dgm:constr type="l" for="ch" forName="Child5" refType="w" fact="0.5348"/>
              <dgm:constr type="t" for="ch" forName="Child5" refType="h" fact="0.5936"/>
              <dgm:constr type="w" for="ch" forName="Child5" refType="w" fact="0.3196"/>
              <dgm:constr type="h" for="ch" forName="Child5" refType="h" fact="0.0908"/>
              <dgm:constr type="l" for="ch" forName="Child6" refType="w" fact="0.6804"/>
              <dgm:constr type="t" for="ch" forName="Child6" refType="h" fact="0.7251"/>
              <dgm:constr type="w" for="ch" forName="Child6" refType="w" fact="0.3196"/>
              <dgm:constr type="h" for="ch" forName="Child6" refType="h" fact="0.0908"/>
              <dgm:constr type="l" for="ch" forName="Child7" refType="w" fact="0.5348"/>
              <dgm:constr type="t" for="ch" forName="Child7" refType="h" fact="0.8579"/>
              <dgm:constr type="w" for="ch" forName="Child7" refType="w" fact="0.3196"/>
              <dgm:constr type="h" for="ch" forName="Child7" refType="h" fact="0.0908"/>
            </dgm:constrLst>
          </dgm:else>
        </dgm:choose>
      </dgm:else>
    </dgm:choose>
    <dgm:forEach name="wrapper" axis="self" ptType="parTrans">
      <dgm:forEach name="accentRepeat" axis="self">
        <dgm:layoutNode name="Accent" styleLbl="node1">
          <dgm:alg type="sp"/>
          <dgm:choose name="Name20">
            <dgm:if name="Name21" func="var" arg="dir" op="equ" val="norm">
              <dgm:choose name="Name22">
                <dgm:if name="Name23" axis="precedSib" ptType="node" func="cnt" op="equ" val="0">
                  <dgm:choose name="Name24">
                    <dgm:if name="Name25" axis="followSib" ptType="node" func="cnt" op="equ" val="0">
                      <dgm:shape xmlns:r="http://schemas.openxmlformats.org/officeDocument/2006/relationships" type="circularArrow" r:blip="">
                        <dgm:adjLst>
                          <dgm:adj idx="1" val="0.1098"/>
                          <dgm:adj idx="2" val="19.0387"/>
                          <dgm:adj idx="3" val="150"/>
                          <dgm:adj idx="4" val="180"/>
                          <dgm:adj idx="5" val="0.125"/>
                        </dgm:adjLst>
                      </dgm:shape>
                    </dgm:if>
                    <dgm:else name="Name26">
                      <dgm:shape xmlns:r="http://schemas.openxmlformats.org/officeDocument/2006/relationships" type="circularArrow" r:blip="">
                        <dgm:adjLst>
                          <dgm:adj idx="1" val="0.1098"/>
                          <dgm:adj idx="2" val="19.0387"/>
                          <dgm:adj idx="3" val="75"/>
                          <dgm:adj idx="4" val="180"/>
                          <dgm:adj idx="5" val="0.125"/>
                        </dgm:adjLst>
                      </dgm:shape>
                    </dgm:else>
                  </dgm:choose>
                </dgm:if>
                <dgm:else name="Name27">
                  <dgm:choose name="Name28">
                    <dgm:if name="Name29" axis="followSib" ptType="node" func="cnt" op="equ" val="0">
                      <dgm:choose name="Name30">
                        <dgm:if name="Name31" axis="precedSib" ptType="node" func="cnt" op="equ" val="1">
                          <dgm:shape xmlns:r="http://schemas.openxmlformats.org/officeDocument/2006/relationships" type="blockArc" r:blip="">
                            <dgm:adjLst>
                              <dgm:adj idx="1" val="0"/>
                              <dgm:adj idx="2" val="-45"/>
                              <dgm:adj idx="3" val="0.1274"/>
                            </dgm:adjLst>
                          </dgm:shape>
                        </dgm:if>
                        <dgm:if name="Name32" axis="precedSib" ptType="node" func="cnt" op="equ" val="2">
                          <dgm:shape xmlns:r="http://schemas.openxmlformats.org/officeDocument/2006/relationships" type="blockArc" r:blip="">
                            <dgm:adjLst>
                              <dgm:adj idx="1" val="-135"/>
                              <dgm:adj idx="2" val="180"/>
                              <dgm:adj idx="3" val="0.1274"/>
                            </dgm:adjLst>
                          </dgm:shape>
                        </dgm:if>
                        <dgm:if name="Name33" axis="precedSib" ptType="node" func="cnt" op="equ" val="3">
                          <dgm:shape xmlns:r="http://schemas.openxmlformats.org/officeDocument/2006/relationships" type="blockArc" r:blip="">
                            <dgm:adjLst>
                              <dgm:adj idx="1" val="0"/>
                              <dgm:adj idx="2" val="-45"/>
                              <dgm:adj idx="3" val="0.1274"/>
                            </dgm:adjLst>
                          </dgm:shape>
                        </dgm:if>
                        <dgm:if name="Name34" axis="precedSib" ptType="node" func="cnt" op="equ" val="4">
                          <dgm:shape xmlns:r="http://schemas.openxmlformats.org/officeDocument/2006/relationships" type="blockArc" r:blip="">
                            <dgm:adjLst>
                              <dgm:adj idx="1" val="-135"/>
                              <dgm:adj idx="2" val="180"/>
                              <dgm:adj idx="3" val="0.1274"/>
                            </dgm:adjLst>
                          </dgm:shape>
                        </dgm:if>
                        <dgm:if name="Name35" axis="precedSib" ptType="node" func="cnt" op="equ" val="5">
                          <dgm:shape xmlns:r="http://schemas.openxmlformats.org/officeDocument/2006/relationships" type="blockArc" r:blip="">
                            <dgm:adjLst>
                              <dgm:adj idx="1" val="0"/>
                              <dgm:adj idx="2" val="-45"/>
                              <dgm:adj idx="3" val="0.1274"/>
                            </dgm:adjLst>
                          </dgm:shape>
                        </dgm:if>
                        <dgm:if name="Name36" axis="precedSib" ptType="node" func="cnt" op="equ" val="6">
                          <dgm:shape xmlns:r="http://schemas.openxmlformats.org/officeDocument/2006/relationships" type="blockArc" r:blip="">
                            <dgm:adjLst>
                              <dgm:adj idx="1" val="-135"/>
                              <dgm:adj idx="2" val="180"/>
                              <dgm:adj idx="3" val="0.1274"/>
                            </dgm:adjLst>
                          </dgm:shape>
                        </dgm:if>
                        <dgm:else name="Name37"/>
                      </dgm:choose>
                    </dgm:if>
                    <dgm:else name="Name38">
                      <dgm:choose name="Name39">
                        <dgm:if name="Name40" axis="precedSib" ptType="node" func="cnt" op="equ" val="0">
                          <dgm:shape xmlns:r="http://schemas.openxmlformats.org/officeDocument/2006/relationships" type="blockArc" r:blip="">
                            <dgm:adjLst>
                              <dgm:adj idx="1" val="-133.1632"/>
                              <dgm:adj idx="2" val="65"/>
                              <dgm:adj idx="3" val="0.13"/>
                            </dgm:adjLst>
                          </dgm:shape>
                        </dgm:if>
                        <dgm:if name="Name41" axis="precedSib" ptType="node" func="cnt" op="equ" val="1">
                          <dgm:shape xmlns:r="http://schemas.openxmlformats.org/officeDocument/2006/relationships" type="leftCircularArrow" r:blip="">
                            <dgm:adjLst>
                              <dgm:adj idx="1" val="0.1098"/>
                              <dgm:adj idx="2" val="19.0387"/>
                              <dgm:adj idx="3" val="105"/>
                              <dgm:adj idx="4" val="-45"/>
                              <dgm:adj idx="5" val="0.125"/>
                            </dgm:adjLst>
                          </dgm:shape>
                        </dgm:if>
                        <dgm:if name="Name42" axis="precedSib" ptType="node" func="cnt" op="equ" val="2">
                          <dgm:shape xmlns:r="http://schemas.openxmlformats.org/officeDocument/2006/relationships" type="circularArrow" r:blip="">
                            <dgm:adjLst>
                              <dgm:adj idx="1" val="0.1098"/>
                              <dgm:adj idx="2" val="19.0387"/>
                              <dgm:adj idx="3" val="75"/>
                              <dgm:adj idx="4" val="-135"/>
                              <dgm:adj idx="5" val="0.125"/>
                            </dgm:adjLst>
                          </dgm:shape>
                        </dgm:if>
                        <dgm:if name="Name43" axis="precedSib" ptType="node" func="cnt" op="equ" val="3">
                          <dgm:shape xmlns:r="http://schemas.openxmlformats.org/officeDocument/2006/relationships" type="leftCircularArrow" r:blip="">
                            <dgm:adjLst>
                              <dgm:adj idx="1" val="0.1098"/>
                              <dgm:adj idx="2" val="19.0387"/>
                              <dgm:adj idx="3" val="105"/>
                              <dgm:adj idx="4" val="-45"/>
                              <dgm:adj idx="5" val="0.125"/>
                            </dgm:adjLst>
                          </dgm:shape>
                        </dgm:if>
                        <dgm:if name="Name44" axis="precedSib" ptType="node" func="cnt" op="equ" val="4">
                          <dgm:shape xmlns:r="http://schemas.openxmlformats.org/officeDocument/2006/relationships" type="circularArrow" r:blip="">
                            <dgm:adjLst>
                              <dgm:adj idx="1" val="0.1098"/>
                              <dgm:adj idx="2" val="19.0387"/>
                              <dgm:adj idx="3" val="75"/>
                              <dgm:adj idx="4" val="-135"/>
                              <dgm:adj idx="5" val="0.125"/>
                            </dgm:adjLst>
                          </dgm:shape>
                        </dgm:if>
                        <dgm:if name="Name45" axis="precedSib" ptType="node" func="cnt" op="equ" val="5">
                          <dgm:shape xmlns:r="http://schemas.openxmlformats.org/officeDocument/2006/relationships" type="leftCircularArrow" r:blip="">
                            <dgm:adjLst>
                              <dgm:adj idx="1" val="0.1098"/>
                              <dgm:adj idx="2" val="19.0387"/>
                              <dgm:adj idx="3" val="105"/>
                              <dgm:adj idx="4" val="-45"/>
                              <dgm:adj idx="5" val="0.125"/>
                            </dgm:adjLst>
                          </dgm:shape>
                        </dgm:if>
                        <dgm:if name="Name46" axis="precedSib" ptType="node" func="cnt" op="equ" val="6">
                          <dgm:shape xmlns:r="http://schemas.openxmlformats.org/officeDocument/2006/relationships" type="blockArc" r:blip="">
                            <dgm:adjLst>
                              <dgm:adj idx="1" val="-135"/>
                              <dgm:adj idx="2" val="180"/>
                              <dgm:adj idx="3" val="0.1274"/>
                            </dgm:adjLst>
                          </dgm:shape>
                        </dgm:if>
                        <dgm:else name="Name47"/>
                      </dgm:choose>
                    </dgm:else>
                  </dgm:choose>
                </dgm:else>
              </dgm:choose>
            </dgm:if>
            <dgm:else name="Name48">
              <dgm:choose name="Name49">
                <dgm:if name="Name50" axis="precedSib" ptType="node" func="cnt" op="equ" val="0">
                  <dgm:choose name="Name51">
                    <dgm:if name="Name52" axis="followSib" ptType="node" func="cnt" op="equ" val="0">
                      <dgm:shape xmlns:r="http://schemas.openxmlformats.org/officeDocument/2006/relationships" type="leftCircularArrow" r:blip="">
                        <dgm:adjLst>
                          <dgm:adj idx="1" val="0.1098"/>
                          <dgm:adj idx="2" val="19.0387"/>
                          <dgm:adj idx="3" val="30"/>
                          <dgm:adj idx="4" val="0"/>
                          <dgm:adj idx="5" val="0.125"/>
                        </dgm:adjLst>
                      </dgm:shape>
                    </dgm:if>
                    <dgm:else name="Name53">
                      <dgm:shape xmlns:r="http://schemas.openxmlformats.org/officeDocument/2006/relationships" type="leftCircularArrow" r:blip="">
                        <dgm:adjLst>
                          <dgm:adj idx="1" val="0.1098"/>
                          <dgm:adj idx="2" val="19.0387"/>
                          <dgm:adj idx="3" val="105"/>
                          <dgm:adj idx="4" val="0"/>
                          <dgm:adj idx="5" val="0.125"/>
                        </dgm:adjLst>
                      </dgm:shape>
                    </dgm:else>
                  </dgm:choose>
                </dgm:if>
                <dgm:else name="Name54">
                  <dgm:choose name="Name55">
                    <dgm:if name="Name56" axis="followSib" ptType="node" func="cnt" op="equ" val="0">
                      <dgm:choose name="Name57">
                        <dgm:if name="Name58" axis="precedSib" ptType="node" func="cnt" op="equ" val="1">
                          <dgm:shape xmlns:r="http://schemas.openxmlformats.org/officeDocument/2006/relationships" type="blockArc" r:blip="">
                            <dgm:adjLst>
                              <dgm:adj idx="1" val="-135"/>
                              <dgm:adj idx="2" val="180"/>
                              <dgm:adj idx="3" val="0.1274"/>
                            </dgm:adjLst>
                          </dgm:shape>
                        </dgm:if>
                        <dgm:if name="Name59" axis="precedSib" ptType="node" func="cnt" op="equ" val="2">
                          <dgm:shape xmlns:r="http://schemas.openxmlformats.org/officeDocument/2006/relationships" type="blockArc" r:blip="">
                            <dgm:adjLst>
                              <dgm:adj idx="1" val="0"/>
                              <dgm:adj idx="2" val="-45"/>
                              <dgm:adj idx="3" val="0.1274"/>
                            </dgm:adjLst>
                          </dgm:shape>
                        </dgm:if>
                        <dgm:if name="Name60" axis="precedSib" ptType="node" func="cnt" op="equ" val="3">
                          <dgm:shape xmlns:r="http://schemas.openxmlformats.org/officeDocument/2006/relationships" type="blockArc" r:blip="">
                            <dgm:adjLst>
                              <dgm:adj idx="1" val="-135"/>
                              <dgm:adj idx="2" val="180"/>
                              <dgm:adj idx="3" val="0.1274"/>
                            </dgm:adjLst>
                          </dgm:shape>
                        </dgm:if>
                        <dgm:if name="Name61" axis="precedSib" ptType="node" func="cnt" op="equ" val="4">
                          <dgm:shape xmlns:r="http://schemas.openxmlformats.org/officeDocument/2006/relationships" type="blockArc" r:blip="">
                            <dgm:adjLst>
                              <dgm:adj idx="1" val="0"/>
                              <dgm:adj idx="2" val="-45"/>
                              <dgm:adj idx="3" val="0.1274"/>
                            </dgm:adjLst>
                          </dgm:shape>
                        </dgm:if>
                        <dgm:if name="Name62" axis="precedSib" ptType="node" func="cnt" op="equ" val="5">
                          <dgm:shape xmlns:r="http://schemas.openxmlformats.org/officeDocument/2006/relationships" type="blockArc" r:blip="">
                            <dgm:adjLst>
                              <dgm:adj idx="1" val="-135"/>
                              <dgm:adj idx="2" val="180"/>
                              <dgm:adj idx="3" val="0.1274"/>
                            </dgm:adjLst>
                          </dgm:shape>
                        </dgm:if>
                        <dgm:if name="Name63" axis="precedSib" ptType="node" func="cnt" op="equ" val="6">
                          <dgm:shape xmlns:r="http://schemas.openxmlformats.org/officeDocument/2006/relationships" type="blockArc" r:blip="">
                            <dgm:adjLst>
                              <dgm:adj idx="1" val="0"/>
                              <dgm:adj idx="2" val="-45"/>
                              <dgm:adj idx="3" val="0.1274"/>
                            </dgm:adjLst>
                          </dgm:shape>
                        </dgm:if>
                        <dgm:else name="Name64"/>
                      </dgm:choose>
                    </dgm:if>
                    <dgm:else name="Name65">
                      <dgm:choose name="Name66">
                        <dgm:if name="Name67" axis="precedSib" ptType="node" func="cnt" op="equ" val="0">
                          <dgm:shape xmlns:r="http://schemas.openxmlformats.org/officeDocument/2006/relationships" type="blockArc" r:blip="">
                            <dgm:adjLst>
                              <dgm:adj idx="1" val="-133.1632"/>
                              <dgm:adj idx="2" val="65"/>
                              <dgm:adj idx="3" val="0.13"/>
                            </dgm:adjLst>
                          </dgm:shape>
                        </dgm:if>
                        <dgm:if name="Name68" axis="precedSib" ptType="node" func="cnt" op="equ" val="1">
                          <dgm:shape xmlns:r="http://schemas.openxmlformats.org/officeDocument/2006/relationships" type="circularArrow" r:blip="">
                            <dgm:adjLst>
                              <dgm:adj idx="1" val="0.1098"/>
                              <dgm:adj idx="2" val="19.0387"/>
                              <dgm:adj idx="3" val="75"/>
                              <dgm:adj idx="4" val="-135"/>
                              <dgm:adj idx="5" val="0.125"/>
                            </dgm:adjLst>
                          </dgm:shape>
                        </dgm:if>
                        <dgm:if name="Name69" axis="precedSib" ptType="node" func="cnt" op="equ" val="2">
                          <dgm:shape xmlns:r="http://schemas.openxmlformats.org/officeDocument/2006/relationships" type="leftCircularArrow" r:blip="">
                            <dgm:adjLst>
                              <dgm:adj idx="1" val="0.1098"/>
                              <dgm:adj idx="2" val="19.0387"/>
                              <dgm:adj idx="3" val="105"/>
                              <dgm:adj idx="4" val="-45"/>
                              <dgm:adj idx="5" val="0.125"/>
                            </dgm:adjLst>
                          </dgm:shape>
                        </dgm:if>
                        <dgm:if name="Name70" axis="precedSib" ptType="node" func="cnt" op="equ" val="3">
                          <dgm:shape xmlns:r="http://schemas.openxmlformats.org/officeDocument/2006/relationships" type="circularArrow" r:blip="">
                            <dgm:adjLst>
                              <dgm:adj idx="1" val="0.1098"/>
                              <dgm:adj idx="2" val="19.0387"/>
                              <dgm:adj idx="3" val="75"/>
                              <dgm:adj idx="4" val="-135"/>
                              <dgm:adj idx="5" val="0.125"/>
                            </dgm:adjLst>
                          </dgm:shape>
                        </dgm:if>
                        <dgm:if name="Name71" axis="precedSib" ptType="node" func="cnt" op="equ" val="4">
                          <dgm:shape xmlns:r="http://schemas.openxmlformats.org/officeDocument/2006/relationships" type="leftCircularArrow" r:blip="">
                            <dgm:adjLst>
                              <dgm:adj idx="1" val="0.1098"/>
                              <dgm:adj idx="2" val="19.0387"/>
                              <dgm:adj idx="3" val="105"/>
                              <dgm:adj idx="4" val="-45"/>
                              <dgm:adj idx="5" val="0.125"/>
                            </dgm:adjLst>
                          </dgm:shape>
                        </dgm:if>
                        <dgm:if name="Name72" axis="precedSib" ptType="node" func="cnt" op="equ" val="5">
                          <dgm:shape xmlns:r="http://schemas.openxmlformats.org/officeDocument/2006/relationships" type="circularArrow" r:blip="">
                            <dgm:adjLst>
                              <dgm:adj idx="1" val="0.1098"/>
                              <dgm:adj idx="2" val="19.0387"/>
                              <dgm:adj idx="3" val="75"/>
                              <dgm:adj idx="4" val="-135"/>
                              <dgm:adj idx="5" val="0.125"/>
                            </dgm:adjLst>
                          </dgm:shape>
                        </dgm:if>
                        <dgm:if name="Name73" axis="precedSib" ptType="node" func="cnt" op="equ" val="6">
                          <dgm:shape xmlns:r="http://schemas.openxmlformats.org/officeDocument/2006/relationships" type="blockArc" r:blip="">
                            <dgm:adjLst>
                              <dgm:adj idx="1" val="0"/>
                              <dgm:adj idx="2" val="-45"/>
                              <dgm:adj idx="3" val="0.1274"/>
                            </dgm:adjLst>
                          </dgm:shape>
                        </dgm:if>
                        <dgm:else name="Name74"/>
                      </dgm:choose>
                    </dgm:else>
                  </dgm:choose>
                </dgm:else>
              </dgm:choose>
            </dgm:else>
          </dgm:choose>
          <dgm:presOf/>
        </dgm:layoutNode>
      </dgm:forEach>
    </dgm:forEach>
    <dgm:forEach name="Name75" axis="ch" ptType="node" cnt="1">
      <dgm:layoutNode name="Accent1">
        <dgm:alg type="sp"/>
        <dgm:shape xmlns:r="http://schemas.openxmlformats.org/officeDocument/2006/relationships" r:blip="">
          <dgm:adjLst/>
        </dgm:shape>
        <dgm:presOf/>
        <dgm:constrLst/>
        <dgm:forEach name="Name76" ref="accentRepeat"/>
      </dgm:layoutNode>
      <dgm:choose name="Name77">
        <dgm:if name="Name78" axis="ch" ptType="node" func="cnt" op="gte" val="1">
          <dgm:layoutNode name="Child1"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79"/>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0" axis="ch" ptType="node" st="2" cnt="1">
      <dgm:layoutNode name="Accent2">
        <dgm:alg type="sp"/>
        <dgm:shape xmlns:r="http://schemas.openxmlformats.org/officeDocument/2006/relationships" r:blip="">
          <dgm:adjLst/>
        </dgm:shape>
        <dgm:presOf/>
        <dgm:constrLst/>
        <dgm:forEach name="Name81" ref="accentRepeat"/>
      </dgm:layoutNode>
      <dgm:choose name="Name82">
        <dgm:if name="Name83" axis="ch" ptType="node" func="cnt" op="gte" val="1">
          <dgm:layoutNode name="Child2"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4"/>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choose name="Name87">
        <dgm:if name="Name88" axis="ch" ptType="node" func="cnt" op="gte" val="1">
          <dgm:layoutNode name="Child3"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9"/>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0" axis="ch" ptType="node" st="4" cnt="1">
      <dgm:layoutNode name="Accent4">
        <dgm:alg type="sp"/>
        <dgm:shape xmlns:r="http://schemas.openxmlformats.org/officeDocument/2006/relationships" r:blip="">
          <dgm:adjLst/>
        </dgm:shape>
        <dgm:presOf/>
        <dgm:constrLst/>
        <dgm:forEach name="Name91" ref="accentRepeat"/>
      </dgm:layoutNode>
      <dgm:choose name="Name92">
        <dgm:if name="Name93" axis="ch" ptType="node" func="cnt" op="gte" val="1">
          <dgm:layoutNode name="Child4"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5" axis="ch" ptType="node" st="5" cnt="1">
      <dgm:layoutNode name="Accent5">
        <dgm:alg type="sp"/>
        <dgm:shape xmlns:r="http://schemas.openxmlformats.org/officeDocument/2006/relationships" r:blip="">
          <dgm:adjLst/>
        </dgm:shape>
        <dgm:presOf/>
        <dgm:constrLst/>
        <dgm:forEach name="Name96" ref="accentRepeat"/>
      </dgm:layoutNode>
      <dgm:choose name="Name97">
        <dgm:if name="Name98" axis="ch" ptType="node" func="cnt" op="gte" val="1">
          <dgm:layoutNode name="Child5"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9"/>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0" axis="ch" ptType="node" st="6" cnt="1">
      <dgm:layoutNode name="Accent6">
        <dgm:alg type="sp"/>
        <dgm:shape xmlns:r="http://schemas.openxmlformats.org/officeDocument/2006/relationships" r:blip="">
          <dgm:adjLst/>
        </dgm:shape>
        <dgm:presOf/>
        <dgm:constrLst/>
        <dgm:forEach name="Name101" ref="accentRepeat"/>
      </dgm:layoutNode>
      <dgm:choose name="Name102">
        <dgm:if name="Name103" axis="ch" ptType="node" func="cnt" op="gte" val="1">
          <dgm:layoutNode name="Child6"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4"/>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5" axis="ch" ptType="node" st="7" cnt="1">
      <dgm:layoutNode name="Accent7">
        <dgm:alg type="sp"/>
        <dgm:shape xmlns:r="http://schemas.openxmlformats.org/officeDocument/2006/relationships" r:blip="">
          <dgm:adjLst/>
        </dgm:shape>
        <dgm:presOf/>
        <dgm:constrLst/>
        <dgm:forEach name="Name106" ref="accentRepeat"/>
      </dgm:layoutNode>
      <dgm:choose name="Name107">
        <dgm:if name="Name108" axis="ch" ptType="node" func="cnt" op="gte" val="1">
          <dgm:layoutNode name="Child7"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9"/>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layoutNode>
</dgm:layoutDef>
</file>

<file path=ppt/diagrams/layout4.xml><?xml version="1.0" encoding="utf-8"?>
<dgm:layoutDef xmlns:dgm="http://schemas.openxmlformats.org/drawingml/2006/diagram" xmlns:a="http://schemas.openxmlformats.org/drawingml/2006/main" uniqueId="urn:diagrams.loki3.com/BracketList+Icon">
  <dgm:title val="Dikey Köşeli Ayraç Listesi"/>
  <dgm:desc val="Gruplandırılmış bilgi bloklarını göstermek için kullanın.  Uzun Düzey 2 metinlerinde kullanışlı olur."/>
  <dgm:catLst>
    <dgm:cat type="list" pri="4110"/>
    <dgm:cat type="officeonline" pri="3000"/>
  </dgm:catLst>
  <dgm:sampData>
    <dgm:dataModel>
      <dgm:ptLst>
        <dgm:pt modelId="0" type="doc"/>
        <dgm:pt modelId="1">
          <dgm:prSet phldr="1"/>
        </dgm:pt>
        <dgm:pt modelId="11">
          <dgm:prSet phldr="1"/>
        </dgm:pt>
        <dgm:pt modelId="2">
          <dgm:prSet phldr="1"/>
        </dgm:pt>
        <dgm:pt modelId="21">
          <dgm:prSet phldr="1"/>
        </dgm:pt>
      </dgm:ptLst>
      <dgm:cxnLst>
        <dgm:cxn modelId="3" srcId="0" destId="1" srcOrd="0" destOrd="0"/>
        <dgm:cxn modelId="4" srcId="1" destId="11" srcOrd="0" destOrd="0"/>
        <dgm:cxn modelId="5" srcId="0" destId="2" srcOrd="0" destOrd="0"/>
        <dgm:cxn modelId="6" srcId="2" destId="21" srcOrd="0" destOrd="0"/>
      </dgm:cxnLst>
      <dgm:bg/>
      <dgm:whole/>
    </dgm:dataModel>
  </dgm:sampData>
  <dgm:styleData useDef="1">
    <dgm:dataModel>
      <dgm:ptLst/>
      <dgm:bg/>
      <dgm:whole/>
    </dgm:dataModel>
  </dgm:styleData>
  <dgm:clrData useDef="1">
    <dgm:dataModel>
      <dgm:pt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V" refType="primFontSz" refFor="des" refForName="parTx" fact="0.1"/>
      <dgm:constr type="primFontSz" for="des" forName="parTx" val="65"/>
      <dgm:constr type="primFontSz" for="des" forName="desTx" refType="primFontSz" refFor="des" refForName="parTx"/>
      <dgm:constr type="h" for="des" forName="parTx" refType="primFontSz" refFor="des" refForName="parTx" fact="0.55"/>
      <dgm:constr type="h" for="des" forName="bracket" refType="primFontSz" refFor="des" refForName="parTx" fact="0.55"/>
      <dgm:constr type="h" for="des" forName="desTx" refType="primFontSz" refFor="des" refForName="parTx" fact="0.55"/>
    </dgm:constrLst>
    <dgm:ruleLst>
      <dgm:rule type="primFontSz" for="des" forName="parTx" val="5" fact="NaN" max="NaN"/>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Tx" refType="w" fact="0.25"/>
          <dgm:constr type="w" for="ch" forName="bracket" refType="w" fact="0.05"/>
          <dgm:constr type="w" for="ch" forName="spH" refType="w" fact="0.02"/>
          <dgm:constr type="w" for="ch" forName="desTx" refType="w" fact="0.68"/>
          <dgm:constr type="h" for="ch" forName="bracket" refType="h" refFor="ch" refForName="desTx" op="gte"/>
          <dgm:constr type="h" for="ch" forName="bracket" refType="h" refFor="ch" refForName="parTx" op="gte"/>
          <dgm:constr type="h" for="ch" forName="desTx" refType="h" refFor="ch" refForName="parTx" op="gte"/>
        </dgm:constrLst>
        <dgm:ruleLst/>
        <dgm:layoutNode name="parTx" styleLbl="revTx">
          <dgm:varLst>
            <dgm:chMax val="1"/>
            <dgm:bulletEnabled val="1"/>
          </dgm:varLst>
          <dgm:choose name="Name8">
            <dgm:if name="Name9" func="var" arg="dir" op="equ" val="norm">
              <dgm:alg type="tx">
                <dgm:param type="parTxLTRAlign" val="r"/>
              </dgm:alg>
            </dgm:if>
            <dgm:else name="Name10">
              <dgm:alg type="tx">
                <dgm:param type="parTxLTRAlign" val="l"/>
              </dgm:alg>
            </dgm:else>
          </dgm:choose>
          <dgm:shape xmlns:r="http://schemas.openxmlformats.org/officeDocument/2006/relationships" type="rect" r:blip="">
            <dgm:adjLst/>
          </dgm:shape>
          <dgm:presOf axis="self" ptType="node"/>
          <dgm:constrLst>
            <dgm:constr type="tMarg" refType="primFontSz" fact="0.2"/>
            <dgm:constr type="bMarg" refType="primFontSz" fact="0.2"/>
          </dgm:constrLst>
          <dgm:ruleLst>
            <dgm:rule type="h" val="INF" fact="NaN" max="NaN"/>
          </dgm:ruleLst>
        </dgm:layoutNode>
        <dgm:layoutNode name="bracket" styleLbl="parChTrans1D1">
          <dgm:alg type="sp"/>
          <dgm:choose name="Name11">
            <dgm:if name="Name12" func="var" arg="dir" op="equ" val="norm">
              <dgm:shape xmlns:r="http://schemas.openxmlformats.org/officeDocument/2006/relationships" type="leftBrace" r:blip="">
                <dgm:adjLst>
                  <dgm:adj idx="1" val="0.35"/>
                </dgm:adjLst>
              </dgm:shape>
            </dgm:if>
            <dgm:else name="Name13">
              <dgm:shape xmlns:r="http://schemas.openxmlformats.org/officeDocument/2006/relationships" rot="180" type="leftBrace" r:blip="">
                <dgm:adjLst>
                  <dgm:adj idx="1" val="0.35"/>
                </dgm:adjLst>
              </dgm:shape>
            </dgm:else>
          </dgm:choose>
          <dgm:presOf/>
        </dgm:layoutNode>
        <dgm:layoutNode name="spH">
          <dgm:alg type="sp"/>
        </dgm:layoutNode>
        <dgm:choose name="Name14">
          <dgm:if name="Name15" axis="ch" ptType="node" func="cnt" op="gte" val="1">
            <dgm:layoutNode name="desTx" styleLbl="node1">
              <dgm:varLst>
                <dgm:bulletEnabled val="1"/>
              </dgm:varLst>
              <dgm:alg type="tx">
                <dgm:param type="stBulletLvl" val="1"/>
                <dgm:param type="txAnchorVertCh" val="mid"/>
              </dgm:alg>
              <dgm:shape xmlns:r="http://schemas.openxmlformats.org/officeDocument/2006/relationships" type="rect" r:blip="">
                <dgm:adjLst/>
              </dgm:shape>
              <dgm:presOf axis="des" ptType="node"/>
              <dgm:constrLst>
                <dgm:constr type="secFontSz" refType="primFontSz"/>
                <dgm:constr type="tMarg" refType="primFontSz" fact="0.3"/>
                <dgm:constr type="bMarg" refType="primFontSz" fact="0.3"/>
                <dgm:constr type="lMarg" refType="primFontSz" fact="0.3"/>
                <dgm:constr type="rMarg" refType="primFontSz" fact="0.3"/>
              </dgm:constrLst>
              <dgm:ruleLst>
                <dgm:rule type="h" val="INF" fact="NaN" max="NaN"/>
              </dgm:ruleLst>
            </dgm:layoutNode>
          </dgm:if>
          <dgm:else name="Name16"/>
        </dgm:choose>
      </dgm:layoutNode>
      <dgm:forEach name="Name17" axis="followSib" ptType="sibTrans" cnt="1">
        <dgm:layoutNode name="spV">
          <dgm:alg type="sp"/>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diagrams.loki3.com/BracketList+Icon">
  <dgm:title val="Dikey Köşeli Ayraç Listesi"/>
  <dgm:desc val="Gruplandırılmış bilgi bloklarını göstermek için kullanın.  Uzun Düzey 2 metinlerinde kullanışlı olur."/>
  <dgm:catLst>
    <dgm:cat type="list" pri="4110"/>
    <dgm:cat type="officeonline" pri="3000"/>
  </dgm:catLst>
  <dgm:sampData>
    <dgm:dataModel>
      <dgm:ptLst>
        <dgm:pt modelId="0" type="doc"/>
        <dgm:pt modelId="1">
          <dgm:prSet phldr="1"/>
        </dgm:pt>
        <dgm:pt modelId="11">
          <dgm:prSet phldr="1"/>
        </dgm:pt>
        <dgm:pt modelId="2">
          <dgm:prSet phldr="1"/>
        </dgm:pt>
        <dgm:pt modelId="21">
          <dgm:prSet phldr="1"/>
        </dgm:pt>
      </dgm:ptLst>
      <dgm:cxnLst>
        <dgm:cxn modelId="3" srcId="0" destId="1" srcOrd="0" destOrd="0"/>
        <dgm:cxn modelId="4" srcId="1" destId="11" srcOrd="0" destOrd="0"/>
        <dgm:cxn modelId="5" srcId="0" destId="2" srcOrd="0" destOrd="0"/>
        <dgm:cxn modelId="6" srcId="2" destId="21" srcOrd="0" destOrd="0"/>
      </dgm:cxnLst>
      <dgm:bg/>
      <dgm:whole/>
    </dgm:dataModel>
  </dgm:sampData>
  <dgm:styleData useDef="1">
    <dgm:dataModel>
      <dgm:ptLst/>
      <dgm:bg/>
      <dgm:whole/>
    </dgm:dataModel>
  </dgm:styleData>
  <dgm:clrData useDef="1">
    <dgm:dataModel>
      <dgm:pt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V" refType="primFontSz" refFor="des" refForName="parTx" fact="0.1"/>
      <dgm:constr type="primFontSz" for="des" forName="parTx" val="65"/>
      <dgm:constr type="primFontSz" for="des" forName="desTx" refType="primFontSz" refFor="des" refForName="parTx"/>
      <dgm:constr type="h" for="des" forName="parTx" refType="primFontSz" refFor="des" refForName="parTx" fact="0.55"/>
      <dgm:constr type="h" for="des" forName="bracket" refType="primFontSz" refFor="des" refForName="parTx" fact="0.55"/>
      <dgm:constr type="h" for="des" forName="desTx" refType="primFontSz" refFor="des" refForName="parTx" fact="0.55"/>
    </dgm:constrLst>
    <dgm:ruleLst>
      <dgm:rule type="primFontSz" for="des" forName="parTx" val="5" fact="NaN" max="NaN"/>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Tx" refType="w" fact="0.25"/>
          <dgm:constr type="w" for="ch" forName="bracket" refType="w" fact="0.05"/>
          <dgm:constr type="w" for="ch" forName="spH" refType="w" fact="0.02"/>
          <dgm:constr type="w" for="ch" forName="desTx" refType="w" fact="0.68"/>
          <dgm:constr type="h" for="ch" forName="bracket" refType="h" refFor="ch" refForName="desTx" op="gte"/>
          <dgm:constr type="h" for="ch" forName="bracket" refType="h" refFor="ch" refForName="parTx" op="gte"/>
          <dgm:constr type="h" for="ch" forName="desTx" refType="h" refFor="ch" refForName="parTx" op="gte"/>
        </dgm:constrLst>
        <dgm:ruleLst/>
        <dgm:layoutNode name="parTx" styleLbl="revTx">
          <dgm:varLst>
            <dgm:chMax val="1"/>
            <dgm:bulletEnabled val="1"/>
          </dgm:varLst>
          <dgm:choose name="Name8">
            <dgm:if name="Name9" func="var" arg="dir" op="equ" val="norm">
              <dgm:alg type="tx">
                <dgm:param type="parTxLTRAlign" val="r"/>
              </dgm:alg>
            </dgm:if>
            <dgm:else name="Name10">
              <dgm:alg type="tx">
                <dgm:param type="parTxLTRAlign" val="l"/>
              </dgm:alg>
            </dgm:else>
          </dgm:choose>
          <dgm:shape xmlns:r="http://schemas.openxmlformats.org/officeDocument/2006/relationships" type="rect" r:blip="">
            <dgm:adjLst/>
          </dgm:shape>
          <dgm:presOf axis="self" ptType="node"/>
          <dgm:constrLst>
            <dgm:constr type="tMarg" refType="primFontSz" fact="0.2"/>
            <dgm:constr type="bMarg" refType="primFontSz" fact="0.2"/>
          </dgm:constrLst>
          <dgm:ruleLst>
            <dgm:rule type="h" val="INF" fact="NaN" max="NaN"/>
          </dgm:ruleLst>
        </dgm:layoutNode>
        <dgm:layoutNode name="bracket" styleLbl="parChTrans1D1">
          <dgm:alg type="sp"/>
          <dgm:choose name="Name11">
            <dgm:if name="Name12" func="var" arg="dir" op="equ" val="norm">
              <dgm:shape xmlns:r="http://schemas.openxmlformats.org/officeDocument/2006/relationships" type="leftBrace" r:blip="">
                <dgm:adjLst>
                  <dgm:adj idx="1" val="0.35"/>
                </dgm:adjLst>
              </dgm:shape>
            </dgm:if>
            <dgm:else name="Name13">
              <dgm:shape xmlns:r="http://schemas.openxmlformats.org/officeDocument/2006/relationships" rot="180" type="leftBrace" r:blip="">
                <dgm:adjLst>
                  <dgm:adj idx="1" val="0.35"/>
                </dgm:adjLst>
              </dgm:shape>
            </dgm:else>
          </dgm:choose>
          <dgm:presOf/>
        </dgm:layoutNode>
        <dgm:layoutNode name="spH">
          <dgm:alg type="sp"/>
        </dgm:layoutNode>
        <dgm:choose name="Name14">
          <dgm:if name="Name15" axis="ch" ptType="node" func="cnt" op="gte" val="1">
            <dgm:layoutNode name="desTx" styleLbl="node1">
              <dgm:varLst>
                <dgm:bulletEnabled val="1"/>
              </dgm:varLst>
              <dgm:alg type="tx">
                <dgm:param type="stBulletLvl" val="1"/>
                <dgm:param type="txAnchorVertCh" val="mid"/>
              </dgm:alg>
              <dgm:shape xmlns:r="http://schemas.openxmlformats.org/officeDocument/2006/relationships" type="rect" r:blip="">
                <dgm:adjLst/>
              </dgm:shape>
              <dgm:presOf axis="des" ptType="node"/>
              <dgm:constrLst>
                <dgm:constr type="secFontSz" refType="primFontSz"/>
                <dgm:constr type="tMarg" refType="primFontSz" fact="0.3"/>
                <dgm:constr type="bMarg" refType="primFontSz" fact="0.3"/>
                <dgm:constr type="lMarg" refType="primFontSz" fact="0.3"/>
                <dgm:constr type="rMarg" refType="primFontSz" fact="0.3"/>
              </dgm:constrLst>
              <dgm:ruleLst>
                <dgm:rule type="h" val="INF" fact="NaN" max="NaN"/>
              </dgm:ruleLst>
            </dgm:layoutNode>
          </dgm:if>
          <dgm:else name="Name16"/>
        </dgm:choose>
      </dgm:layoutNode>
      <dgm:forEach name="Name17" axis="followSib" ptType="sibTrans" cnt="1">
        <dgm:layoutNode name="spV">
          <dgm:alg type="sp"/>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8/layout/VerticalCircleList">
  <dgm:title val=""/>
  <dgm:desc val=""/>
  <dgm:catLst>
    <dgm:cat type="list" pri="235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41" srcId="1" destId="11" srcOrd="0" destOrd="0"/>
        <dgm:cxn modelId="42" srcId="1" destId="12" srcOrd="1" destOrd="0"/>
        <dgm:cxn modelId="5" srcId="0" destId="2" srcOrd="0" destOrd="0"/>
        <dgm:cxn modelId="51" srcId="2" destId="21" srcOrd="0" destOrd="0"/>
        <dgm:cxn modelId="52" srcId="2" destId="22" srcOrd="1" destOrd="0"/>
      </dgm:cxnLst>
      <dgm:bg/>
      <dgm:whole/>
    </dgm:dataModel>
  </dgm:sampData>
  <dgm:styleData useDef="1">
    <dgm:dataModel>
      <dgm:ptLst/>
      <dgm:bg/>
      <dgm:whole/>
    </dgm:dataModel>
  </dgm:styleData>
  <dgm:clrData useDef="1">
    <dgm:dataModel>
      <dgm:ptLst/>
      <dgm:bg/>
      <dgm:whole/>
    </dgm:dataModel>
  </dgm:clrData>
  <dgm:layoutNode name="Name0">
    <dgm:varLst>
      <dgm:dir/>
    </dgm:varLst>
    <dgm:alg type="lin">
      <dgm:param type="linDir" val="fromT"/>
      <dgm:param type="fallback" val="2D"/>
    </dgm:alg>
    <dgm:shape xmlns:r="http://schemas.openxmlformats.org/officeDocument/2006/relationships" r:blip="">
      <dgm:adjLst/>
    </dgm:shape>
    <dgm:presOf/>
    <dgm:constrLst>
      <dgm:constr type="w" for="ch" forName="withChildren" refType="w"/>
      <dgm:constr type="h" for="ch" forName="withChildren" refType="w" fact="0.909"/>
      <dgm:constr type="w" for="ch" forName="noChildren" refType="w"/>
      <dgm:constr type="h" for="ch" forName="noChildren" refType="w" fact="0.164"/>
      <dgm:constr type="w" for="ch" forName="overlap" val="1"/>
      <dgm:constr type="h" for="ch" forName="overlap" refType="w" refFor="ch" refForName="withChildren" fact="-0.089"/>
      <dgm:constr type="primFontSz" for="des" forName="txLvl1" op="equ" val="65"/>
      <dgm:constr type="primFontSz" for="des" forName="txLvlOnly1" refType="primFontSz" refFor="des" refForName="txLvl1" op="equ"/>
      <dgm:constr type="primFontSz" for="des" forName="txLvl2" refType="primFontSz" refFor="des" refForName="txLvl1" op="equ" fact="0.78"/>
      <dgm:constr type="primFontSz" for="des" forName="txLvl3" refType="primFontSz" refFor="des" refForName="txLvl1" op="equ" fact="0.78"/>
      <dgm:constr type="userF" for="des" forName="lin" refType="primFontSz" refFor="des" refForName="txLvl2" op="equ"/>
    </dgm:constrLst>
    <dgm:forEach name="Name1" axis="ch" ptType="node">
      <dgm:choose name="Name2">
        <dgm:if name="Name3" axis="ch" ptType="node" func="cnt" op="gte" val="1">
          <dgm:layoutNode name="withChildren">
            <dgm:alg type="composite"/>
            <dgm:choose name="Name4">
              <dgm:if name="Name5" func="var" arg="dir" op="equ" val="norm">
                <dgm:constrLst>
                  <dgm:constr type="l" for="ch" forName="bigCircle"/>
                  <dgm:constr type="w" for="ch" forName="bigCircle" refType="h" refFor="ch" refForName="bigCircle"/>
                  <dgm:constr type="t" for="ch" forName="bigCircle"/>
                  <dgm:constr type="h" for="ch" forName="bigCircle" refType="h"/>
                  <dgm:constr type="l" for="ch" forName="medCircle" refType="w" fact="0.043"/>
                  <dgm:constr type="w" for="ch" forName="medCircle" refType="h" refFor="ch" refForName="medCircle"/>
                  <dgm:constr type="t" for="ch" forName="medCircle" refType="h" fact="0.042"/>
                  <dgm:constr type="h" for="ch" forName="medCircle" refType="h" fact="0.18"/>
                  <dgm:constr type="l" for="ch" forName="txLvl1" refType="ctrX" refFor="ch" refForName="medCircle"/>
                  <dgm:constr type="r" for="ch" forName="txLvl1" refType="w"/>
                  <dgm:constr type="h" for="ch" forName="txLvl1" refType="h" refFor="ch" refForName="medCircle"/>
                  <dgm:constr type="t" for="ch" forName="txLvl1" refType="t" refFor="ch" refForName="medCircle"/>
                  <dgm:constr type="l" for="ch" forName="lin" refType="ctrX" refFor="ch" refForName="medCircle"/>
                  <dgm:constr type="r" for="ch" forName="lin" refType="w"/>
                  <dgm:constr type="t" for="ch" forName="lin" refType="h" fact="0.222"/>
                  <dgm:constr type="h" for="ch" forName="lin" refType="h" fact="0.68"/>
                </dgm:constrLst>
              </dgm:if>
              <dgm:else name="Name6">
                <dgm:constrLst>
                  <dgm:constr type="r" for="ch" forName="bigCircle" refType="w"/>
                  <dgm:constr type="w" for="ch" forName="bigCircle" refType="h" refFor="ch" refForName="bigCircle"/>
                  <dgm:constr type="t" for="ch" forName="bigCircle"/>
                  <dgm:constr type="h" for="ch" forName="bigCircle" refType="h"/>
                  <dgm:constr type="r" for="ch" forName="medCircle" refType="w" fact="0.957"/>
                  <dgm:constr type="w" for="ch" forName="medCircle" refType="h" refFor="ch" refForName="medCircle"/>
                  <dgm:constr type="t" for="ch" forName="medCircle" refType="h" fact="0.042"/>
                  <dgm:constr type="h" for="ch" forName="medCircle" refType="h" fact="0.18"/>
                  <dgm:constr type="l" for="ch" forName="txLvl1"/>
                  <dgm:constr type="r" for="ch" forName="txLvl1" refType="ctrX" refFor="ch" refForName="medCircle"/>
                  <dgm:constr type="h" for="ch" forName="txLvl1" refType="h" refFor="ch" refForName="medCircle"/>
                  <dgm:constr type="t" for="ch" forName="txLvl1" refType="t" refFor="ch" refForName="medCircle"/>
                  <dgm:constr type="l" for="ch" forName="lin"/>
                  <dgm:constr type="r" for="ch" forName="lin" refType="ctrX" refFor="ch" refForName="medCircle"/>
                  <dgm:constr type="t" for="ch" forName="lin" refType="h" fact="0.222"/>
                  <dgm:constr type="h" for="ch" forName="lin" refType="h" fact="0.68"/>
                </dgm:constrLst>
              </dgm:else>
            </dgm:choose>
            <dgm:layoutNode name="bigCircle" styleLbl="vennNode1">
              <dgm:alg type="sp"/>
              <dgm:shape xmlns:r="http://schemas.openxmlformats.org/officeDocument/2006/relationships" type="ellipse" r:blip="">
                <dgm:adjLst/>
              </dgm:shape>
              <dgm:presOf/>
              <dgm:constrLst>
                <dgm:constr type="w" refType="h"/>
              </dgm:constrLst>
            </dgm:layoutNode>
            <dgm:layoutNode name="medCircle" styleLbl="vennNode1">
              <dgm:alg type="sp"/>
              <dgm:shape xmlns:r="http://schemas.openxmlformats.org/officeDocument/2006/relationships" type="ellipse" r:blip="">
                <dgm:adjLst/>
              </dgm:shape>
              <dgm:presOf/>
              <dgm:constrLst>
                <dgm:constr type="w" refType="h"/>
              </dgm:constrLst>
            </dgm:layoutNode>
            <dgm:layoutNode name="txLvl1" styleLbl="revTx">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ect" r:blip="">
                <dgm:adjLst/>
              </dgm:shape>
              <dgm:presOf axis="self" ptType="node"/>
              <dgm:constrLst>
                <dgm:constr type="lMarg"/>
                <dgm:constr type="rMarg"/>
                <dgm:constr type="tMarg" refType="primFontSz" fact="0.1"/>
                <dgm:constr type="bMarg" refType="primFontSz" fact="0.1"/>
              </dgm:constrLst>
              <dgm:ruleLst>
                <dgm:rule type="primFontSz" val="5" fact="NaN" max="NaN"/>
              </dgm:ruleLst>
            </dgm:layoutNode>
            <dgm:layoutNode name="lin">
              <dgm:choose name="Name10">
                <dgm:if name="Name11" func="var" arg="dir" op="equ" val="norm">
                  <dgm:alg type="lin">
                    <dgm:param type="linDir" val="fromT"/>
                    <dgm:param type="vertAlign" val="t"/>
                    <dgm:param type="nodeHorzAlign" val="l"/>
                  </dgm:alg>
                </dgm:if>
                <dgm:else name="Name12">
                  <dgm:alg type="lin">
                    <dgm:param type="linDir" val="fromT"/>
                    <dgm:param type="vertAlign" val="t"/>
                    <dgm:param type="nodeHorzAlign" val="r"/>
                  </dgm:alg>
                </dgm:else>
              </dgm:choose>
              <dgm:shape xmlns:r="http://schemas.openxmlformats.org/officeDocument/2006/relationships" r:blip="">
                <dgm:adjLst/>
              </dgm:shape>
              <dgm:presOf/>
              <dgm:constrLst>
                <dgm:constr type="userF"/>
                <dgm:constr type="primFontSz" for="ch" forName="txLvl2" refType="userF"/>
                <dgm:constr type="w" for="ch" forName="txLvl2" refType="w"/>
                <dgm:constr type="h" for="ch" forName="txLvl2" refType="primFontSz" refFor="ch" refForName="txLvl2" fact="0.39"/>
                <dgm:constr type="w" for="ch" forName="txLvl3" refType="w"/>
                <dgm:constr type="h" for="ch" forName="txLvl3" refType="primFontSz" refFor="ch" refForName="txLvl2" fact="0.39"/>
                <dgm:constr type="h" for="ch" forName="smCircle" refType="primFontSz" refFor="ch" refForName="txLvl2" fact="0.14"/>
                <dgm:constr type="h" for="ch" forName="indentDot1" refType="primFontSz" refFor="ch" refForName="txLvl2" fact="0.14"/>
                <dgm:constr type="h" for="ch" forName="indentDot2" refType="primFontSz" refFor="ch" refForName="txLvl2" fact="0.14"/>
                <dgm:constr type="h" for="ch" forName="indentDot3" refType="primFontSz" refFor="ch" refForName="txLvl2" fact="0.14"/>
                <dgm:constr type="w" for="ch" forName="indentDot1" refType="w"/>
                <dgm:constr type="w" for="ch" forName="indentDot2" refType="w"/>
                <dgm:constr type="w" for="ch" forName="indentDot3" refType="w"/>
                <dgm:constr type="userI" for="ch" forName="txLvl3" refType="primFontSz" refFor="ch" refForName="txLvl2" fact="0.14"/>
                <dgm:constr type="userI" for="ch" forName="indentDot1" refType="primFontSz" refFor="ch" refForName="txLvl2" fact="0.14"/>
                <dgm:constr type="userI" for="ch" forName="indentDot2" refType="primFontSz" refFor="ch" refForName="txLvl2" fact="0.14"/>
                <dgm:constr type="userI" for="ch" forName="indentDot3" refType="primFontSz" refFor="ch" refForName="txLvl2" fact="0.14"/>
              </dgm:constrLst>
              <dgm:ruleLst>
                <dgm:rule type="primFontSz" for="ch" forName="txLvl2" val="5" fact="NaN" max="NaN"/>
              </dgm:ruleLst>
              <dgm:forEach name="Name13" axis="ch" ptType="node">
                <dgm:layoutNode name="txLvl2" styleLbl="revTx">
                  <dgm:choose name="Name14">
                    <dgm:if name="Name15" func="var" arg="dir" op="equ" val="norm">
                      <dgm:alg type="tx">
                        <dgm:param type="parTxLTRAlign" val="l"/>
                        <dgm:param type="parTxRTLAlign" val="l"/>
                      </dgm:alg>
                    </dgm:if>
                    <dgm:else name="Name16">
                      <dgm:alg type="tx">
                        <dgm:param type="parTxLTRAlign" val="r"/>
                        <dgm:param type="parTxRTLAlign" val="r"/>
                      </dgm:alg>
                    </dgm:else>
                  </dgm:choose>
                  <dgm:shape xmlns:r="http://schemas.openxmlformats.org/officeDocument/2006/relationships" type="rect" r:blip="">
                    <dgm:adjLst/>
                  </dgm:shape>
                  <dgm:presOf axis="self" ptType="node"/>
                  <dgm:constrLst>
                    <dgm:constr type="lMarg"/>
                    <dgm:constr type="rMarg"/>
                    <dgm:constr type="tMarg" refType="primFontSz" fact="0.1"/>
                    <dgm:constr type="bMarg" refType="primFontSz" fact="0.1"/>
                  </dgm:constrLst>
                  <dgm:ruleLst>
                    <dgm:rule type="h" val="INF" fact="NaN" max="NaN"/>
                  </dgm:ruleLst>
                </dgm:layoutNode>
                <dgm:forEach name="Name17" axis="ch" ptType="node" cnt="1">
                  <dgm:layoutNode name="indentDot1">
                    <dgm:alg type="composite"/>
                    <dgm:shape xmlns:r="http://schemas.openxmlformats.org/officeDocument/2006/relationships" r:blip="">
                      <dgm:adjLst/>
                    </dgm:shape>
                    <dgm:presOf/>
                    <dgm:choose name="Name18">
                      <dgm:if name="Name19" func="var" arg="dir" op="equ" val="norm">
                        <dgm:constrLst>
                          <dgm:constr type="userI"/>
                          <dgm:constr type="w" for="ch" forName="gap1" refType="userI" fact="3"/>
                          <dgm:constr type="w" for="ch" forName="smCircle1" refType="h"/>
                          <dgm:constr type="l" for="ch" forName="smCircle1" refType="r" refFor="ch" refForName="gap1"/>
                        </dgm:constrLst>
                      </dgm:if>
                      <dgm:else name="Name20">
                        <dgm:constrLst>
                          <dgm:constr type="userI"/>
                          <dgm:constr type="w" for="ch" forName="gap1" refType="userI" fact="3"/>
                          <dgm:constr type="w" for="ch" forName="smCircle1" refType="h"/>
                          <dgm:constr type="r" for="ch" forName="smCircle1" refType="l" refFor="ch" refForName="gap1"/>
                        </dgm:constrLst>
                      </dgm:else>
                    </dgm:choose>
                    <dgm:layoutNode name="gap1">
                      <dgm:alg type="sp"/>
                      <dgm:shape xmlns:r="http://schemas.openxmlformats.org/officeDocument/2006/relationships" type="rect" r:blip="" hideGeom="1">
                        <dgm:adjLst/>
                      </dgm:shape>
                      <dgm:presOf/>
                    </dgm:layoutNode>
                    <dgm:layoutNode name="smCircle1" styleLbl="vennNode1">
                      <dgm:alg type="sp"/>
                      <dgm:shape xmlns:r="http://schemas.openxmlformats.org/officeDocument/2006/relationships" type="ellipse" r:blip="">
                        <dgm:adjLst/>
                      </dgm:shape>
                      <dgm:presOf/>
                      <dgm:constrLst>
                        <dgm:constr type="w" refType="h"/>
                      </dgm:constrLst>
                    </dgm:layoutNode>
                  </dgm:layoutNode>
                </dgm:forEach>
                <dgm:forEach name="Name21" axis="ch" ptType="node">
                  <dgm:layoutNode name="txLvl3" styleLbl="revTx">
                    <dgm:varLst>
                      <dgm:bulletEnabled val="1"/>
                    </dgm:varLst>
                    <dgm:choose name="Name22">
                      <dgm:if name="Name23" func="var" arg="dir" op="equ" val="norm">
                        <dgm:alg type="tx">
                          <dgm:param type="parTxLTRAlign" val="l"/>
                          <dgm:param type="parTxRTLAlign" val="l"/>
                          <dgm:param type="shpTxLTRAlignCh" val="l"/>
                          <dgm:param type="shpTxRTLAlignCh" val="l"/>
                        </dgm:alg>
                      </dgm:if>
                      <dgm:else name="Name24">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hoose name="Name25">
                      <dgm:if name="Name26" func="var" arg="dir" op="equ" val="norm">
                        <dgm:constrLst>
                          <dgm:constr type="userI"/>
                          <dgm:constr type="lMarg" refType="userI" fact="8.504"/>
                          <dgm:constr type="rMarg"/>
                          <dgm:constr type="tMarg" refType="primFontSz" fact="0.1"/>
                          <dgm:constr type="bMarg" refType="primFontSz" fact="0.1"/>
                        </dgm:constrLst>
                      </dgm:if>
                      <dgm:else name="Name27">
                        <dgm:constrLst>
                          <dgm:constr type="userI"/>
                          <dgm:constr type="lMarg"/>
                          <dgm:constr type="rMarg" refType="userI" fact="8.504"/>
                          <dgm:constr type="tMarg" refType="primFontSz" fact="0.1"/>
                          <dgm:constr type="bMarg" refType="primFontSz" fact="0.1"/>
                        </dgm:constrLst>
                      </dgm:else>
                    </dgm:choose>
                    <dgm:ruleLst>
                      <dgm:rule type="h" val="INF" fact="NaN" max="NaN"/>
                    </dgm:ruleLst>
                  </dgm:layoutNode>
                  <dgm:forEach name="Name28" axis="followSib" ptType="sibTrans" cnt="1">
                    <dgm:layoutNode name="indentDot2">
                      <dgm:alg type="composite"/>
                      <dgm:shape xmlns:r="http://schemas.openxmlformats.org/officeDocument/2006/relationships" r:blip="">
                        <dgm:adjLst/>
                      </dgm:shape>
                      <dgm:presOf/>
                      <dgm:choose name="Name29">
                        <dgm:if name="Name30" func="var" arg="dir" op="equ" val="norm">
                          <dgm:constrLst>
                            <dgm:constr type="userI"/>
                            <dgm:constr type="w" for="ch" forName="gap2" refType="userI" fact="3"/>
                            <dgm:constr type="w" for="ch" forName="smCircle2" refType="h"/>
                            <dgm:constr type="l" for="ch" forName="smCircle2" refType="r" refFor="ch" refForName="gap2"/>
                          </dgm:constrLst>
                        </dgm:if>
                        <dgm:else name="Name31">
                          <dgm:constrLst>
                            <dgm:constr type="userI"/>
                            <dgm:constr type="w" for="ch" forName="gap2" refType="userI" fact="3"/>
                            <dgm:constr type="w" for="ch" forName="smCircle2" refType="h"/>
                            <dgm:constr type="r" for="ch" forName="smCircle2" refType="l" refFor="ch" refForName="gap2"/>
                          </dgm:constrLst>
                        </dgm:else>
                      </dgm:choose>
                      <dgm:layoutNode name="gap2">
                        <dgm:alg type="sp"/>
                        <dgm:shape xmlns:r="http://schemas.openxmlformats.org/officeDocument/2006/relationships" type="rect" r:blip="" hideGeom="1">
                          <dgm:adjLst/>
                        </dgm:shape>
                        <dgm:presOf/>
                      </dgm:layoutNode>
                      <dgm:layoutNode name="smCircle2" styleLbl="vennNode1">
                        <dgm:alg type="sp"/>
                        <dgm:shape xmlns:r="http://schemas.openxmlformats.org/officeDocument/2006/relationships" type="ellipse" r:blip="">
                          <dgm:adjLst/>
                        </dgm:shape>
                        <dgm:presOf/>
                        <dgm:constrLst>
                          <dgm:constr type="w" refType="h"/>
                        </dgm:constrLst>
                      </dgm:layoutNode>
                    </dgm:layoutNode>
                  </dgm:forEach>
                </dgm:forEach>
                <dgm:choose name="Name32">
                  <dgm:if name="Name33" axis="ch" ptType="node" func="cnt" op="gte" val="1">
                    <dgm:forEach name="Name34" axis="followSib" ptType="sibTrans" cnt="1">
                      <dgm:layoutNode name="indentDot3">
                        <dgm:alg type="composite"/>
                        <dgm:shape xmlns:r="http://schemas.openxmlformats.org/officeDocument/2006/relationships" r:blip="">
                          <dgm:adjLst/>
                        </dgm:shape>
                        <dgm:presOf/>
                        <dgm:choose name="Name35">
                          <dgm:if name="Name36" func="var" arg="dir" op="equ" val="norm">
                            <dgm:constrLst>
                              <dgm:constr type="userI"/>
                              <dgm:constr type="w" for="ch" forName="gap3" refType="userI" fact="3"/>
                              <dgm:constr type="w" for="ch" forName="smCircle3" refType="h"/>
                              <dgm:constr type="l" for="ch" forName="smCircle3" refType="r" refFor="ch" refForName="gap3"/>
                            </dgm:constrLst>
                          </dgm:if>
                          <dgm:else name="Name37">
                            <dgm:constrLst>
                              <dgm:constr type="userI"/>
                              <dgm:constr type="w" for="ch" forName="gap3" refType="userI" fact="3"/>
                              <dgm:constr type="w" for="ch" forName="smCircle3" refType="h"/>
                              <dgm:constr type="r" for="ch" forName="smCircle3" refType="l" refFor="ch" refForName="gap3"/>
                            </dgm:constrLst>
                          </dgm:else>
                        </dgm:choose>
                        <dgm:layoutNode name="gap3">
                          <dgm:alg type="sp"/>
                          <dgm:shape xmlns:r="http://schemas.openxmlformats.org/officeDocument/2006/relationships" type="rect" r:blip="" hideGeom="1">
                            <dgm:adjLst/>
                          </dgm:shape>
                          <dgm:presOf/>
                        </dgm:layoutNode>
                        <dgm:layoutNode name="smCircle3" styleLbl="vennNode1">
                          <dgm:alg type="sp"/>
                          <dgm:shape xmlns:r="http://schemas.openxmlformats.org/officeDocument/2006/relationships" type="ellipse" r:blip="">
                            <dgm:adjLst/>
                          </dgm:shape>
                          <dgm:presOf/>
                          <dgm:constrLst>
                            <dgm:constr type="w" refType="h"/>
                          </dgm:constrLst>
                        </dgm:layoutNode>
                      </dgm:layoutNode>
                    </dgm:forEach>
                  </dgm:if>
                  <dgm:else name="Name38">
                    <dgm:forEach name="Name39" axis="followSib" ptType="sibTrans" cnt="1">
                      <dgm:layoutNode name="smCircle" styleLbl="vennNode1">
                        <dgm:alg type="sp"/>
                        <dgm:shape xmlns:r="http://schemas.openxmlformats.org/officeDocument/2006/relationships" type="ellipse" r:blip="">
                          <dgm:adjLst/>
                        </dgm:shape>
                        <dgm:presOf/>
                        <dgm:constrLst>
                          <dgm:constr type="w" refType="h"/>
                        </dgm:constrLst>
                      </dgm:layoutNode>
                    </dgm:forEach>
                  </dgm:else>
                </dgm:choose>
              </dgm:forEach>
            </dgm:layoutNode>
          </dgm:layoutNode>
          <dgm:choose name="Name40">
            <dgm:if name="Name41" axis="followSib ch" ptType="node node" cnt="1 0" func="cnt" op="gte" val="1">
              <dgm:layoutNode name="overlap">
                <dgm:alg type="sp"/>
                <dgm:shape xmlns:r="http://schemas.openxmlformats.org/officeDocument/2006/relationships" r:blip="">
                  <dgm:adjLst/>
                </dgm:shape>
                <dgm:presOf/>
              </dgm:layoutNode>
            </dgm:if>
            <dgm:else name="Name42"/>
          </dgm:choose>
        </dgm:if>
        <dgm:else name="Name43">
          <dgm:layoutNode name="noChildren">
            <dgm:alg type="composite"/>
            <dgm:choose name="Name44">
              <dgm:if name="Name45" func="var" arg="dir" op="equ" val="norm">
                <dgm:constrLst>
                  <dgm:constr type="l" for="ch" forName="gap"/>
                  <dgm:constr type="w" for="ch" forName="gap" refType="w" fact="0.043"/>
                  <dgm:constr type="h" for="ch" forName="gap" refType="h"/>
                  <dgm:constr type="t" for="ch" forName="gap"/>
                  <dgm:constr type="l" for="ch" forName="medCircle2" refType="r" refFor="ch" refForName="gap"/>
                  <dgm:constr type="w" for="ch" forName="medCircle2" refType="h" refFor="ch" refForName="medCircle2"/>
                  <dgm:constr type="t" for="ch" forName="medCircle2"/>
                  <dgm:constr type="h" for="ch" forName="medCircle2" refType="h"/>
                  <dgm:constr type="l" for="ch" forName="txLvlOnly1" refType="ctrX" refFor="ch" refForName="medCircle2"/>
                  <dgm:constr type="r" for="ch" forName="txLvlOnly1" refType="w"/>
                  <dgm:constr type="h" for="ch" forName="txLvlOnly1" refType="h"/>
                  <dgm:constr type="t" for="ch" forName="txLvlOnly1"/>
                </dgm:constrLst>
              </dgm:if>
              <dgm:else name="Name46">
                <dgm:constrLst>
                  <dgm:constr type="r" for="ch" forName="gap" refType="w"/>
                  <dgm:constr type="w" for="ch" forName="gap" refType="w" fact="0.043"/>
                  <dgm:constr type="h" for="ch" forName="gap" refType="h"/>
                  <dgm:constr type="t" for="ch" forName="gap"/>
                  <dgm:constr type="r" for="ch" forName="medCircle2" refType="l" refFor="ch" refForName="gap"/>
                  <dgm:constr type="w" for="ch" forName="medCircle2" refType="h" refFor="ch" refForName="medCircle2"/>
                  <dgm:constr type="t" for="ch" forName="medCircle2"/>
                  <dgm:constr type="h" for="ch" forName="medCircle2" refType="h"/>
                  <dgm:constr type="l" for="ch" forName="txLvlOnly1"/>
                  <dgm:constr type="r" for="ch" forName="txLvlOnly1" refType="ctrX" refFor="ch" refForName="medCircle2"/>
                  <dgm:constr type="h" for="ch" forName="txLvlOnly1" refType="h"/>
                  <dgm:constr type="t" for="ch" forName="txLvlOnly1"/>
                </dgm:constrLst>
              </dgm:else>
            </dgm:choose>
            <dgm:layoutNode name="gap">
              <dgm:alg type="sp"/>
              <dgm:shape xmlns:r="http://schemas.openxmlformats.org/officeDocument/2006/relationships" r:blip="">
                <dgm:adjLst/>
              </dgm:shape>
              <dgm:presOf/>
            </dgm:layoutNode>
            <dgm:layoutNode name="medCircle2" styleLbl="vennNode1">
              <dgm:alg type="sp"/>
              <dgm:shape xmlns:r="http://schemas.openxmlformats.org/officeDocument/2006/relationships" type="ellipse" r:blip="">
                <dgm:adjLst/>
              </dgm:shape>
              <dgm:presOf/>
              <dgm:constrLst>
                <dgm:constr type="w" refType="h"/>
              </dgm:constrLst>
            </dgm:layoutNode>
            <dgm:layoutNode name="txLvlOnly1" styleLbl="revTx">
              <dgm:choose name="Name47">
                <dgm:if name="Name48" func="var" arg="dir" op="equ" val="norm">
                  <dgm:alg type="tx">
                    <dgm:param type="parTxLTRAlign" val="l"/>
                    <dgm:param type="parTxRTLAlign" val="l"/>
                  </dgm:alg>
                </dgm:if>
                <dgm:else name="Name49">
                  <dgm:alg type="tx">
                    <dgm:param type="parTxLTRAlign" val="r"/>
                    <dgm:param type="parTxRTLAlign" val="r"/>
                  </dgm:alg>
                </dgm:else>
              </dgm:choose>
              <dgm:shape xmlns:r="http://schemas.openxmlformats.org/officeDocument/2006/relationships" type="rect" r:blip="">
                <dgm:adjLst/>
              </dgm:shape>
              <dgm:presOf axis="self" ptType="node"/>
              <dgm:constrLst>
                <dgm:constr type="lMarg"/>
                <dgm:constr type="rMarg"/>
                <dgm:constr type="tMarg" refType="primFontSz" fact="0.1"/>
                <dgm:constr type="bMarg" refType="primFontSz" fact="0.1"/>
              </dgm:constrLst>
              <dgm:ruleLst>
                <dgm:rule type="primFontSz" val="5" fact="NaN" max="NaN"/>
              </dgm:ruleLst>
            </dgm:layoutNode>
          </dgm:layoutNod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50CDC3D-5F9D-4F48-914A-A8B14535DCA0}" type="datetimeFigureOut">
              <a:rPr lang="tr-TR" smtClean="0"/>
              <a:t>13.02.2018</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5870776-3410-4916-92EF-CD62444C08A0}" type="slidenum">
              <a:rPr lang="tr-TR" smtClean="0"/>
              <a:t>‹#›</a:t>
            </a:fld>
            <a:endParaRPr lang="tr-TR"/>
          </a:p>
        </p:txBody>
      </p:sp>
    </p:spTree>
    <p:extLst>
      <p:ext uri="{BB962C8B-B14F-4D97-AF65-F5344CB8AC3E}">
        <p14:creationId xmlns:p14="http://schemas.microsoft.com/office/powerpoint/2010/main" val="35035429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AD6CF2A0-01BA-484D-A863-590979849C1D}" type="slidenum">
              <a:rPr lang="tr-TR" smtClean="0"/>
              <a:t>8</a:t>
            </a:fld>
            <a:endParaRPr lang="tr-TR"/>
          </a:p>
        </p:txBody>
      </p:sp>
    </p:spTree>
    <p:extLst>
      <p:ext uri="{BB962C8B-B14F-4D97-AF65-F5344CB8AC3E}">
        <p14:creationId xmlns:p14="http://schemas.microsoft.com/office/powerpoint/2010/main" val="4865042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FF20F2C9-4B84-4182-85D4-EE2A1406C10B}" type="datetimeFigureOut">
              <a:rPr lang="tr-TR" smtClean="0"/>
              <a:t>13.02.2018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FE1F0F2-1D5D-45E9-8C33-4A3A380F2A89}" type="slidenum">
              <a:rPr lang="tr-TR" smtClean="0"/>
              <a:t>‹#›</a:t>
            </a:fld>
            <a:endParaRPr lang="tr-TR"/>
          </a:p>
        </p:txBody>
      </p:sp>
    </p:spTree>
    <p:extLst>
      <p:ext uri="{BB962C8B-B14F-4D97-AF65-F5344CB8AC3E}">
        <p14:creationId xmlns:p14="http://schemas.microsoft.com/office/powerpoint/2010/main" val="31110562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F20F2C9-4B84-4182-85D4-EE2A1406C10B}" type="datetimeFigureOut">
              <a:rPr lang="tr-TR" smtClean="0"/>
              <a:t>13.02.2018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FE1F0F2-1D5D-45E9-8C33-4A3A380F2A89}" type="slidenum">
              <a:rPr lang="tr-TR" smtClean="0"/>
              <a:t>‹#›</a:t>
            </a:fld>
            <a:endParaRPr lang="tr-TR"/>
          </a:p>
        </p:txBody>
      </p:sp>
    </p:spTree>
    <p:extLst>
      <p:ext uri="{BB962C8B-B14F-4D97-AF65-F5344CB8AC3E}">
        <p14:creationId xmlns:p14="http://schemas.microsoft.com/office/powerpoint/2010/main" val="780387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F20F2C9-4B84-4182-85D4-EE2A1406C10B}" type="datetimeFigureOut">
              <a:rPr lang="tr-TR" smtClean="0"/>
              <a:t>13.02.2018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FE1F0F2-1D5D-45E9-8C33-4A3A380F2A89}" type="slidenum">
              <a:rPr lang="tr-TR" smtClean="0"/>
              <a:t>‹#›</a:t>
            </a:fld>
            <a:endParaRPr lang="tr-TR"/>
          </a:p>
        </p:txBody>
      </p:sp>
    </p:spTree>
    <p:extLst>
      <p:ext uri="{BB962C8B-B14F-4D97-AF65-F5344CB8AC3E}">
        <p14:creationId xmlns:p14="http://schemas.microsoft.com/office/powerpoint/2010/main" val="24796332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F20F2C9-4B84-4182-85D4-EE2A1406C10B}" type="datetimeFigureOut">
              <a:rPr lang="tr-TR" smtClean="0"/>
              <a:t>13.02.2018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FE1F0F2-1D5D-45E9-8C33-4A3A380F2A89}" type="slidenum">
              <a:rPr lang="tr-TR" smtClean="0"/>
              <a:t>‹#›</a:t>
            </a:fld>
            <a:endParaRPr lang="tr-TR"/>
          </a:p>
        </p:txBody>
      </p:sp>
    </p:spTree>
    <p:extLst>
      <p:ext uri="{BB962C8B-B14F-4D97-AF65-F5344CB8AC3E}">
        <p14:creationId xmlns:p14="http://schemas.microsoft.com/office/powerpoint/2010/main" val="27298505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FF20F2C9-4B84-4182-85D4-EE2A1406C10B}" type="datetimeFigureOut">
              <a:rPr lang="tr-TR" smtClean="0"/>
              <a:t>13.02.2018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FE1F0F2-1D5D-45E9-8C33-4A3A380F2A89}" type="slidenum">
              <a:rPr lang="tr-TR" smtClean="0"/>
              <a:t>‹#›</a:t>
            </a:fld>
            <a:endParaRPr lang="tr-TR"/>
          </a:p>
        </p:txBody>
      </p:sp>
    </p:spTree>
    <p:extLst>
      <p:ext uri="{BB962C8B-B14F-4D97-AF65-F5344CB8AC3E}">
        <p14:creationId xmlns:p14="http://schemas.microsoft.com/office/powerpoint/2010/main" val="37242991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FF20F2C9-4B84-4182-85D4-EE2A1406C10B}" type="datetimeFigureOut">
              <a:rPr lang="tr-TR" smtClean="0"/>
              <a:t>13.02.2018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FE1F0F2-1D5D-45E9-8C33-4A3A380F2A89}" type="slidenum">
              <a:rPr lang="tr-TR" smtClean="0"/>
              <a:t>‹#›</a:t>
            </a:fld>
            <a:endParaRPr lang="tr-TR"/>
          </a:p>
        </p:txBody>
      </p:sp>
    </p:spTree>
    <p:extLst>
      <p:ext uri="{BB962C8B-B14F-4D97-AF65-F5344CB8AC3E}">
        <p14:creationId xmlns:p14="http://schemas.microsoft.com/office/powerpoint/2010/main" val="14926817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FF20F2C9-4B84-4182-85D4-EE2A1406C10B}" type="datetimeFigureOut">
              <a:rPr lang="tr-TR" smtClean="0"/>
              <a:t>13.02.2018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EFE1F0F2-1D5D-45E9-8C33-4A3A380F2A89}" type="slidenum">
              <a:rPr lang="tr-TR" smtClean="0"/>
              <a:t>‹#›</a:t>
            </a:fld>
            <a:endParaRPr lang="tr-TR"/>
          </a:p>
        </p:txBody>
      </p:sp>
    </p:spTree>
    <p:extLst>
      <p:ext uri="{BB962C8B-B14F-4D97-AF65-F5344CB8AC3E}">
        <p14:creationId xmlns:p14="http://schemas.microsoft.com/office/powerpoint/2010/main" val="4573939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FF20F2C9-4B84-4182-85D4-EE2A1406C10B}" type="datetimeFigureOut">
              <a:rPr lang="tr-TR" smtClean="0"/>
              <a:t>13.02.2018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EFE1F0F2-1D5D-45E9-8C33-4A3A380F2A89}" type="slidenum">
              <a:rPr lang="tr-TR" smtClean="0"/>
              <a:t>‹#›</a:t>
            </a:fld>
            <a:endParaRPr lang="tr-TR"/>
          </a:p>
        </p:txBody>
      </p:sp>
    </p:spTree>
    <p:extLst>
      <p:ext uri="{BB962C8B-B14F-4D97-AF65-F5344CB8AC3E}">
        <p14:creationId xmlns:p14="http://schemas.microsoft.com/office/powerpoint/2010/main" val="32517048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FF20F2C9-4B84-4182-85D4-EE2A1406C10B}" type="datetimeFigureOut">
              <a:rPr lang="tr-TR" smtClean="0"/>
              <a:t>13.02.2018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EFE1F0F2-1D5D-45E9-8C33-4A3A380F2A89}" type="slidenum">
              <a:rPr lang="tr-TR" smtClean="0"/>
              <a:t>‹#›</a:t>
            </a:fld>
            <a:endParaRPr lang="tr-TR"/>
          </a:p>
        </p:txBody>
      </p:sp>
    </p:spTree>
    <p:extLst>
      <p:ext uri="{BB962C8B-B14F-4D97-AF65-F5344CB8AC3E}">
        <p14:creationId xmlns:p14="http://schemas.microsoft.com/office/powerpoint/2010/main" val="31566529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FF20F2C9-4B84-4182-85D4-EE2A1406C10B}" type="datetimeFigureOut">
              <a:rPr lang="tr-TR" smtClean="0"/>
              <a:t>13.02.2018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FE1F0F2-1D5D-45E9-8C33-4A3A380F2A89}" type="slidenum">
              <a:rPr lang="tr-TR" smtClean="0"/>
              <a:t>‹#›</a:t>
            </a:fld>
            <a:endParaRPr lang="tr-TR"/>
          </a:p>
        </p:txBody>
      </p:sp>
    </p:spTree>
    <p:extLst>
      <p:ext uri="{BB962C8B-B14F-4D97-AF65-F5344CB8AC3E}">
        <p14:creationId xmlns:p14="http://schemas.microsoft.com/office/powerpoint/2010/main" val="33694392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FF20F2C9-4B84-4182-85D4-EE2A1406C10B}" type="datetimeFigureOut">
              <a:rPr lang="tr-TR" smtClean="0"/>
              <a:t>13.02.2018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FE1F0F2-1D5D-45E9-8C33-4A3A380F2A89}" type="slidenum">
              <a:rPr lang="tr-TR" smtClean="0"/>
              <a:t>‹#›</a:t>
            </a:fld>
            <a:endParaRPr lang="tr-TR"/>
          </a:p>
        </p:txBody>
      </p:sp>
    </p:spTree>
    <p:extLst>
      <p:ext uri="{BB962C8B-B14F-4D97-AF65-F5344CB8AC3E}">
        <p14:creationId xmlns:p14="http://schemas.microsoft.com/office/powerpoint/2010/main" val="38293837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F20F2C9-4B84-4182-85D4-EE2A1406C10B}" type="datetimeFigureOut">
              <a:rPr lang="tr-TR" smtClean="0"/>
              <a:t>13.02.2018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FE1F0F2-1D5D-45E9-8C33-4A3A380F2A89}" type="slidenum">
              <a:rPr lang="tr-TR" smtClean="0"/>
              <a:t>‹#›</a:t>
            </a:fld>
            <a:endParaRPr lang="tr-TR"/>
          </a:p>
        </p:txBody>
      </p:sp>
    </p:spTree>
    <p:extLst>
      <p:ext uri="{BB962C8B-B14F-4D97-AF65-F5344CB8AC3E}">
        <p14:creationId xmlns:p14="http://schemas.microsoft.com/office/powerpoint/2010/main" val="17751114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diagramLayout" Target="../diagrams/layout12.xml"/><Relationship Id="rId3" Type="http://schemas.openxmlformats.org/officeDocument/2006/relationships/diagramLayout" Target="../diagrams/layout11.xml"/><Relationship Id="rId7" Type="http://schemas.openxmlformats.org/officeDocument/2006/relationships/diagramData" Target="../diagrams/data12.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11" Type="http://schemas.microsoft.com/office/2007/relationships/diagramDrawing" Target="../diagrams/drawing12.xml"/><Relationship Id="rId5" Type="http://schemas.openxmlformats.org/officeDocument/2006/relationships/diagramColors" Target="../diagrams/colors11.xml"/><Relationship Id="rId10" Type="http://schemas.openxmlformats.org/officeDocument/2006/relationships/diagramColors" Target="../diagrams/colors12.xml"/><Relationship Id="rId4" Type="http://schemas.openxmlformats.org/officeDocument/2006/relationships/diagramQuickStyle" Target="../diagrams/quickStyle11.xml"/><Relationship Id="rId9" Type="http://schemas.openxmlformats.org/officeDocument/2006/relationships/diagramQuickStyle" Target="../diagrams/quickStyle1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2.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2.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2.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diagramLayout" Target="../diagrams/layout1.xml"/><Relationship Id="rId7" Type="http://schemas.openxmlformats.org/officeDocument/2006/relationships/diagramData" Target="../diagrams/data2.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7.xml.rels><?xml version="1.0" encoding="UTF-8" standalone="yes"?>
<Relationships xmlns="http://schemas.openxmlformats.org/package/2006/relationships"><Relationship Id="rId8" Type="http://schemas.openxmlformats.org/officeDocument/2006/relationships/diagramLayout" Target="../diagrams/layout8.xml"/><Relationship Id="rId3" Type="http://schemas.openxmlformats.org/officeDocument/2006/relationships/diagramLayout" Target="../diagrams/layout7.xml"/><Relationship Id="rId7" Type="http://schemas.openxmlformats.org/officeDocument/2006/relationships/diagramData" Target="../diagrams/data8.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11" Type="http://schemas.microsoft.com/office/2007/relationships/diagramDrawing" Target="../diagrams/drawing8.xml"/><Relationship Id="rId5" Type="http://schemas.openxmlformats.org/officeDocument/2006/relationships/diagramColors" Target="../diagrams/colors7.xml"/><Relationship Id="rId10" Type="http://schemas.openxmlformats.org/officeDocument/2006/relationships/diagramColors" Target="../diagrams/colors8.xml"/><Relationship Id="rId4" Type="http://schemas.openxmlformats.org/officeDocument/2006/relationships/diagramQuickStyle" Target="../diagrams/quickStyle7.xml"/><Relationship Id="rId9" Type="http://schemas.openxmlformats.org/officeDocument/2006/relationships/diagramQuickStyle" Target="../diagrams/quickStyle8.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b="1" dirty="0" err="1" smtClean="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latin typeface="Algerian" panose="04020705040A02060702" pitchFamily="82" charset="0"/>
              </a:rPr>
              <a:t>ÖGretim</a:t>
            </a:r>
            <a:r>
              <a:rPr lang="tr-TR" b="1" dirty="0" smtClean="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latin typeface="Algerian" panose="04020705040A02060702" pitchFamily="82" charset="0"/>
              </a:rPr>
              <a:t> Yöntemleri</a:t>
            </a:r>
            <a:endParaRPr lang="tr-TR" b="1"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latin typeface="Algerian" panose="04020705040A02060702" pitchFamily="82" charset="0"/>
            </a:endParaRPr>
          </a:p>
        </p:txBody>
      </p:sp>
      <p:sp>
        <p:nvSpPr>
          <p:cNvPr id="3" name="Alt Başlık 2"/>
          <p:cNvSpPr>
            <a:spLocks noGrp="1"/>
          </p:cNvSpPr>
          <p:nvPr>
            <p:ph type="subTitle" idx="1"/>
          </p:nvPr>
        </p:nvSpPr>
        <p:spPr/>
        <p:txBody>
          <a:bodyPr/>
          <a:lstStyle/>
          <a:p>
            <a:endParaRPr lang="tr-TR" dirty="0" smtClean="0"/>
          </a:p>
          <a:p>
            <a:endParaRPr lang="tr-TR" dirty="0"/>
          </a:p>
          <a:p>
            <a:r>
              <a:rPr lang="tr-TR" sz="2800" b="1" dirty="0" smtClean="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latin typeface="Algerian" panose="04020705040A02060702" pitchFamily="82" charset="0"/>
              </a:rPr>
              <a:t>Prof. Dr. Recai </a:t>
            </a:r>
            <a:r>
              <a:rPr lang="tr-TR" sz="2800" b="1" dirty="0" err="1" smtClean="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latin typeface="Algerian" panose="04020705040A02060702" pitchFamily="82" charset="0"/>
              </a:rPr>
              <a:t>DoGan</a:t>
            </a:r>
            <a:endParaRPr lang="tr-TR" sz="2800" b="1"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latin typeface="Algerian" panose="04020705040A02060702" pitchFamily="82" charset="0"/>
            </a:endParaRPr>
          </a:p>
        </p:txBody>
      </p:sp>
    </p:spTree>
    <p:extLst>
      <p:ext uri="{BB962C8B-B14F-4D97-AF65-F5344CB8AC3E}">
        <p14:creationId xmlns:p14="http://schemas.microsoft.com/office/powerpoint/2010/main" val="30508946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yagram 4"/>
          <p:cNvGraphicFramePr/>
          <p:nvPr>
            <p:extLst/>
          </p:nvPr>
        </p:nvGraphicFramePr>
        <p:xfrm>
          <a:off x="1981200" y="274638"/>
          <a:ext cx="8229600" cy="1143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4" name="İçerik Yer Tutucusu 3"/>
          <p:cNvGraphicFramePr>
            <a:graphicFrameLocks noGrp="1"/>
          </p:cNvGraphicFramePr>
          <p:nvPr>
            <p:ph idx="1"/>
            <p:extLst/>
          </p:nvPr>
        </p:nvGraphicFramePr>
        <p:xfrm>
          <a:off x="1981200" y="1600201"/>
          <a:ext cx="8229600" cy="4525963"/>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32942668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latin typeface="Apple Chancery" panose="03020702040506060504" pitchFamily="66" charset="0"/>
              </a:rPr>
              <a:t>Problem Çözme Yöntemi</a:t>
            </a:r>
          </a:p>
        </p:txBody>
      </p:sp>
      <p:graphicFrame>
        <p:nvGraphicFramePr>
          <p:cNvPr id="4" name="İçerik Yer Tutucusu 3"/>
          <p:cNvGraphicFramePr>
            <a:graphicFrameLocks noGrp="1"/>
          </p:cNvGraphicFramePr>
          <p:nvPr>
            <p:ph idx="1"/>
            <p:extLst/>
          </p:nvPr>
        </p:nvGraphicFramePr>
        <p:xfrm>
          <a:off x="1981200" y="1600201"/>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126107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latin typeface="Apple Chancery" panose="03020702040506060504" pitchFamily="66" charset="0"/>
              </a:rPr>
              <a:t>Problem Çözme Yöntemi</a:t>
            </a:r>
          </a:p>
        </p:txBody>
      </p:sp>
      <p:graphicFrame>
        <p:nvGraphicFramePr>
          <p:cNvPr id="4" name="İçerik Yer Tutucusu 3"/>
          <p:cNvGraphicFramePr>
            <a:graphicFrameLocks noGrp="1"/>
          </p:cNvGraphicFramePr>
          <p:nvPr>
            <p:ph idx="1"/>
            <p:extLst/>
          </p:nvPr>
        </p:nvGraphicFramePr>
        <p:xfrm>
          <a:off x="1981200" y="1600201"/>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649246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yagram 4"/>
          <p:cNvGraphicFramePr/>
          <p:nvPr>
            <p:extLst/>
          </p:nvPr>
        </p:nvGraphicFramePr>
        <p:xfrm>
          <a:off x="2063552" y="274638"/>
          <a:ext cx="8147248" cy="70609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4" name="İçerik Yer Tutucusu 3"/>
          <p:cNvGraphicFramePr>
            <a:graphicFrameLocks noGrp="1"/>
          </p:cNvGraphicFramePr>
          <p:nvPr>
            <p:ph idx="1"/>
            <p:extLst/>
          </p:nvPr>
        </p:nvGraphicFramePr>
        <p:xfrm>
          <a:off x="1703512" y="1196752"/>
          <a:ext cx="8507288" cy="5256584"/>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6661090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latin typeface="Apple Chancery" panose="03020702040506060504" pitchFamily="66" charset="0"/>
              </a:rPr>
              <a:t>Örnek Olay Yöntemi</a:t>
            </a:r>
            <a:endParaRPr lang="tr-TR" dirty="0">
              <a:latin typeface="Apple Chancery" panose="03020702040506060504" pitchFamily="66" charset="0"/>
            </a:endParaRPr>
          </a:p>
        </p:txBody>
      </p:sp>
      <p:graphicFrame>
        <p:nvGraphicFramePr>
          <p:cNvPr id="5" name="İçerik Yer Tutucusu 4"/>
          <p:cNvGraphicFramePr>
            <a:graphicFrameLocks noGrp="1"/>
          </p:cNvGraphicFramePr>
          <p:nvPr>
            <p:ph idx="1"/>
            <p:extLst/>
          </p:nvPr>
        </p:nvGraphicFramePr>
        <p:xfrm>
          <a:off x="1775520" y="1600200"/>
          <a:ext cx="8435280" cy="50691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7568730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latin typeface="Apple Chancery" panose="03020702040506060504" pitchFamily="66" charset="0"/>
              </a:rPr>
              <a:t>Örnek Olay Yöntemi</a:t>
            </a:r>
          </a:p>
        </p:txBody>
      </p:sp>
      <p:graphicFrame>
        <p:nvGraphicFramePr>
          <p:cNvPr id="4" name="İçerik Yer Tutucusu 3"/>
          <p:cNvGraphicFramePr>
            <a:graphicFrameLocks noGrp="1"/>
          </p:cNvGraphicFramePr>
          <p:nvPr>
            <p:ph idx="1"/>
            <p:extLst/>
          </p:nvPr>
        </p:nvGraphicFramePr>
        <p:xfrm>
          <a:off x="1981200" y="1600201"/>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9519927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919536" y="274638"/>
            <a:ext cx="8291264" cy="418058"/>
          </a:xfrm>
        </p:spPr>
        <p:txBody>
          <a:bodyPr>
            <a:normAutofit fontScale="90000"/>
          </a:bodyPr>
          <a:lstStyle/>
          <a:p>
            <a:r>
              <a:rPr lang="tr-TR" dirty="0" smtClean="0">
                <a:solidFill>
                  <a:schemeClr val="accent1"/>
                </a:solidFill>
                <a:latin typeface="Apple Chancery" panose="03020702040506060504" pitchFamily="66" charset="0"/>
              </a:rPr>
              <a:t>Bir Örnek Olay</a:t>
            </a:r>
            <a:endParaRPr lang="tr-TR" dirty="0">
              <a:solidFill>
                <a:schemeClr val="accent1"/>
              </a:solidFill>
              <a:latin typeface="Apple Chancery" panose="03020702040506060504" pitchFamily="66" charset="0"/>
            </a:endParaRPr>
          </a:p>
        </p:txBody>
      </p:sp>
      <p:graphicFrame>
        <p:nvGraphicFramePr>
          <p:cNvPr id="4" name="İçerik Yer Tutucusu 3"/>
          <p:cNvGraphicFramePr>
            <a:graphicFrameLocks noGrp="1"/>
          </p:cNvGraphicFramePr>
          <p:nvPr>
            <p:ph idx="1"/>
            <p:extLst/>
          </p:nvPr>
        </p:nvGraphicFramePr>
        <p:xfrm>
          <a:off x="1631504" y="908720"/>
          <a:ext cx="8579296" cy="58326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638584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991544" y="116632"/>
            <a:ext cx="8229600" cy="1143000"/>
          </a:xfrm>
        </p:spPr>
        <p:txBody>
          <a:bodyPr/>
          <a:lstStyle/>
          <a:p>
            <a:r>
              <a:rPr lang="tr-TR" dirty="0" smtClean="0">
                <a:latin typeface="Apple Chancery" panose="03020702040506060504" pitchFamily="66" charset="0"/>
              </a:rPr>
              <a:t>Gösterip Yaptırma Yöntemi</a:t>
            </a:r>
            <a:endParaRPr lang="tr-TR" dirty="0">
              <a:latin typeface="Apple Chancery" panose="03020702040506060504" pitchFamily="66" charset="0"/>
            </a:endParaRPr>
          </a:p>
        </p:txBody>
      </p:sp>
      <p:graphicFrame>
        <p:nvGraphicFramePr>
          <p:cNvPr id="4" name="İçerik Yer Tutucusu 3"/>
          <p:cNvGraphicFramePr>
            <a:graphicFrameLocks noGrp="1"/>
          </p:cNvGraphicFramePr>
          <p:nvPr>
            <p:ph idx="1"/>
            <p:extLst/>
          </p:nvPr>
        </p:nvGraphicFramePr>
        <p:xfrm>
          <a:off x="1703512" y="1124744"/>
          <a:ext cx="8784976" cy="55446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568164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yagram 3"/>
          <p:cNvGraphicFramePr/>
          <p:nvPr>
            <p:extLst/>
          </p:nvPr>
        </p:nvGraphicFramePr>
        <p:xfrm>
          <a:off x="1991544" y="274638"/>
          <a:ext cx="8219256" cy="85010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İçerik Yer Tutucusu 4"/>
          <p:cNvGraphicFramePr>
            <a:graphicFrameLocks noGrp="1"/>
          </p:cNvGraphicFramePr>
          <p:nvPr>
            <p:ph idx="1"/>
            <p:extLst/>
          </p:nvPr>
        </p:nvGraphicFramePr>
        <p:xfrm>
          <a:off x="1981200" y="1600201"/>
          <a:ext cx="8229600" cy="4525963"/>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21242366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latin typeface="Apple Chancery" panose="03020702040506060504" pitchFamily="66" charset="0"/>
              </a:rPr>
              <a:t>Gösterip Yaptırma Yöntemi</a:t>
            </a:r>
          </a:p>
        </p:txBody>
      </p:sp>
      <p:graphicFrame>
        <p:nvGraphicFramePr>
          <p:cNvPr id="4" name="İçerik Yer Tutucusu 3"/>
          <p:cNvGraphicFramePr>
            <a:graphicFrameLocks noGrp="1"/>
          </p:cNvGraphicFramePr>
          <p:nvPr>
            <p:ph idx="1"/>
            <p:extLst/>
          </p:nvPr>
        </p:nvGraphicFramePr>
        <p:xfrm>
          <a:off x="1775520" y="1340768"/>
          <a:ext cx="8435280" cy="525658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2366215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latin typeface="Apple Chancery" panose="03020702040506060504" pitchFamily="66" charset="0"/>
              </a:rPr>
              <a:t>Gösterip Yaptırma Yöntemi</a:t>
            </a:r>
          </a:p>
        </p:txBody>
      </p:sp>
      <p:graphicFrame>
        <p:nvGraphicFramePr>
          <p:cNvPr id="4" name="İçerik Yer Tutucusu 3"/>
          <p:cNvGraphicFramePr>
            <a:graphicFrameLocks noGrp="1"/>
          </p:cNvGraphicFramePr>
          <p:nvPr>
            <p:ph idx="1"/>
            <p:extLst/>
          </p:nvPr>
        </p:nvGraphicFramePr>
        <p:xfrm>
          <a:off x="1981200" y="1600201"/>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14193561"/>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818</Words>
  <Application>Microsoft Office PowerPoint</Application>
  <PresentationFormat>Geniş ekran</PresentationFormat>
  <Paragraphs>73</Paragraphs>
  <Slides>12</Slides>
  <Notes>1</Notes>
  <HiddenSlides>0</HiddenSlides>
  <MMClips>0</MMClips>
  <ScaleCrop>false</ScaleCrop>
  <HeadingPairs>
    <vt:vector size="6" baseType="variant">
      <vt:variant>
        <vt:lpstr>Kullanılan Yazı Tipleri</vt:lpstr>
      </vt:variant>
      <vt:variant>
        <vt:i4>7</vt:i4>
      </vt:variant>
      <vt:variant>
        <vt:lpstr>Tema</vt:lpstr>
      </vt:variant>
      <vt:variant>
        <vt:i4>1</vt:i4>
      </vt:variant>
      <vt:variant>
        <vt:lpstr>Slayt Başlıkları</vt:lpstr>
      </vt:variant>
      <vt:variant>
        <vt:i4>12</vt:i4>
      </vt:variant>
    </vt:vector>
  </HeadingPairs>
  <TitlesOfParts>
    <vt:vector size="20" baseType="lpstr">
      <vt:lpstr>Algerian</vt:lpstr>
      <vt:lpstr>Apple Chancery</vt:lpstr>
      <vt:lpstr>Arial</vt:lpstr>
      <vt:lpstr>Calibri</vt:lpstr>
      <vt:lpstr>Calibri Light</vt:lpstr>
      <vt:lpstr>Comic Sans MS</vt:lpstr>
      <vt:lpstr>Times New Roman</vt:lpstr>
      <vt:lpstr>Office Teması</vt:lpstr>
      <vt:lpstr>ÖGretim Yöntemleri</vt:lpstr>
      <vt:lpstr>PowerPoint Sunusu</vt:lpstr>
      <vt:lpstr>Örnek Olay Yöntemi</vt:lpstr>
      <vt:lpstr>Örnek Olay Yöntemi</vt:lpstr>
      <vt:lpstr>Bir Örnek Olay</vt:lpstr>
      <vt:lpstr>Gösterip Yaptırma Yöntemi</vt:lpstr>
      <vt:lpstr>PowerPoint Sunusu</vt:lpstr>
      <vt:lpstr>Gösterip Yaptırma Yöntemi</vt:lpstr>
      <vt:lpstr>Gösterip Yaptırma Yöntemi</vt:lpstr>
      <vt:lpstr>PowerPoint Sunusu</vt:lpstr>
      <vt:lpstr>Problem Çözme Yöntemi</vt:lpstr>
      <vt:lpstr>Problem Çözme Yöntemi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ÖGretim Yöntemleri</dc:title>
  <dc:creator>Windows Kullanıcısı</dc:creator>
  <cp:lastModifiedBy>Windows Kullanıcısı</cp:lastModifiedBy>
  <cp:revision>1</cp:revision>
  <dcterms:created xsi:type="dcterms:W3CDTF">2018-02-13T08:40:27Z</dcterms:created>
  <dcterms:modified xsi:type="dcterms:W3CDTF">2018-02-13T08:42:03Z</dcterms:modified>
</cp:coreProperties>
</file>