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748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247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517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174173A5-E0F1-4EDA-B6B6-7B3F031F32D5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DEEAD172-326D-4430-BC6B-21401F58EBBE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791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41D3C321-81A2-4A11-98EA-EB6AD19B41E1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1A74808-63C9-43C8-A580-1B70F7FAF403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8644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CD67A443-BA79-44B7-9B7C-C0754198D21D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492C0D1-5062-4109-B235-3951B80D034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774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56097BE9-E437-49FF-82D4-C7B8A350F4AE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84C116DA-42C0-4747-A761-E2B72F0F6B57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6383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EF800BB0-C240-4153-AD62-5891E5BFA589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97BDEB8D-DA57-4B7D-A62C-2CC50F61A2E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6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32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3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371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354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005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853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9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99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95F81-2196-4663-BADE-F3E4896AA22A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9BCA-FB21-4020-9D0A-8B46F20F1B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97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fld id="{8036F983-408D-4C2D-BAF2-5F9FD3E83C3A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928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  <a:endParaRPr sz="4356"/>
          </a:p>
        </p:txBody>
      </p:sp>
      <p:sp>
        <p:nvSpPr>
          <p:cNvPr id="26626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336B7595-19E8-48FA-B686-C4DA1F6F97AE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tr-TR"/>
              <a:t>/4</a:t>
            </a:r>
          </a:p>
        </p:txBody>
      </p:sp>
      <p:sp>
        <p:nvSpPr>
          <p:cNvPr id="26627" name="object 3"/>
          <p:cNvSpPr txBox="1">
            <a:spLocks noChangeArrowheads="1"/>
          </p:cNvSpPr>
          <p:nvPr/>
        </p:nvSpPr>
        <p:spPr bwMode="auto">
          <a:xfrm>
            <a:off x="2845654" y="2090538"/>
            <a:ext cx="7115896" cy="228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Hayvan yetiştirme sistemlerinin yerini belirtirken  en çok göz önüne alınması gereken iklim  elemanlarından biri yağıştır.</a:t>
            </a:r>
          </a:p>
          <a:p>
            <a:pPr marL="322743" indent="-311216" defTabSz="829909" fontAlgn="base">
              <a:spcBef>
                <a:spcPts val="545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srgbClr val="F52D05"/>
                </a:solidFill>
                <a:latin typeface="Arial" charset="0"/>
              </a:rPr>
              <a:t>	</a:t>
            </a:r>
            <a:endParaRPr lang="tr-TR" sz="2904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953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1077686"/>
            <a:ext cx="5873963" cy="558614"/>
          </a:xfrm>
        </p:spPr>
        <p:txBody>
          <a:bodyPr/>
          <a:lstStyle/>
          <a:p>
            <a:pPr algn="r"/>
            <a:r>
              <a:rPr lang="tr-TR" dirty="0"/>
              <a:t>Hayvanlar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6"/>
            <a:ext cx="7221071" cy="2189830"/>
          </a:xfrm>
        </p:spPr>
        <p:txBody>
          <a:bodyPr/>
          <a:lstStyle/>
          <a:p>
            <a:r>
              <a:rPr lang="tr-TR" sz="2904" dirty="0"/>
              <a:t>Yağışın miktarı, şiddeti, devam süresi ve yıl  içerisinde dağılışı diğer bir ifade ile yağış rejimi,  hayvan yetiştiricilerini ilgilendiren önemli  sorundur.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9860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  <a:endParaRPr sz="4356"/>
          </a:p>
        </p:txBody>
      </p:sp>
      <p:sp>
        <p:nvSpPr>
          <p:cNvPr id="27650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D54F1848-C635-4B79-8886-F04DE6A42435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r>
              <a:rPr lang="tr-TR"/>
              <a:t>/4</a:t>
            </a:r>
          </a:p>
        </p:txBody>
      </p:sp>
      <p:sp>
        <p:nvSpPr>
          <p:cNvPr id="27651" name="object 3"/>
          <p:cNvSpPr txBox="1">
            <a:spLocks noChangeArrowheads="1"/>
          </p:cNvSpPr>
          <p:nvPr/>
        </p:nvSpPr>
        <p:spPr bwMode="auto">
          <a:xfrm>
            <a:off x="2845654" y="2089097"/>
            <a:ext cx="7218189" cy="3771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srgbClr val="F52D05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Örneğin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, Fransa'da Temmuz ayında yağış miktarı  70 mm. </a:t>
            </a:r>
            <a:r>
              <a:rPr lang="tr-TR" sz="2904" dirty="0" err="1">
                <a:solidFill>
                  <a:prstClr val="black"/>
                </a:solidFill>
                <a:latin typeface="Verdana" pitchFamily="34" charset="0"/>
              </a:rPr>
              <a:t>nin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 üstünde olan kuşaklar sığır  yetiştiriciliğinin en yoğun olarak yapıldığı bölgeler  olarak göze çarpmaktadır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.</a:t>
            </a:r>
          </a:p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endParaRPr lang="tr-TR" sz="2904" dirty="0">
              <a:solidFill>
                <a:prstClr val="black"/>
              </a:solidFill>
              <a:latin typeface="Verdana" pitchFamily="34" charset="0"/>
            </a:endParaRPr>
          </a:p>
          <a:p>
            <a:pPr marL="322743" indent="-311216" defTabSz="829909" fontAlgn="base">
              <a:lnSpc>
                <a:spcPts val="2564"/>
              </a:lnSpc>
              <a:spcBef>
                <a:spcPts val="67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srgbClr val="F52D05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Diğer 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yandan sıcaklık, hayvanların süt, yumurta  ve canlı ağırlıkları üzerine etkilidir.</a:t>
            </a:r>
          </a:p>
        </p:txBody>
      </p:sp>
    </p:spTree>
    <p:extLst>
      <p:ext uri="{BB962C8B-B14F-4D97-AF65-F5344CB8AC3E}">
        <p14:creationId xmlns:p14="http://schemas.microsoft.com/office/powerpoint/2010/main" val="533355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Geniş ekran</PresentationFormat>
  <Paragraphs>11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Verdana</vt:lpstr>
      <vt:lpstr>Office Teması</vt:lpstr>
      <vt:lpstr>Office Theme</vt:lpstr>
      <vt:lpstr>Hayvanlar</vt:lpstr>
      <vt:lpstr>Hayvanlar</vt:lpstr>
      <vt:lpstr>Hayvanlar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Hayvanlar</dc:title>
  <dc:creator>ozge_soylemez</dc:creator>
  <cp:lastModifiedBy>ozge_soylemez</cp:lastModifiedBy>
  <cp:revision>1</cp:revision>
  <dcterms:created xsi:type="dcterms:W3CDTF">2018-04-30T11:12:55Z</dcterms:created>
  <dcterms:modified xsi:type="dcterms:W3CDTF">2018-04-30T11:13:02Z</dcterms:modified>
</cp:coreProperties>
</file>