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74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24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517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791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644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774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383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6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32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3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37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35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00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85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9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991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95F81-2196-4663-BADE-F3E4896AA22A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9BCA-FB21-4020-9D0A-8B46F20F1B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97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92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6626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336B7595-19E8-48FA-B686-C4DA1F6F97AE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26627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115896" cy="2280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Hayvan yetiştirme sistemlerinin yerini belirtirken  en çok göz önüne alınması gereken iklim  elemanlarından biri yağıştır.</a:t>
            </a:r>
          </a:p>
          <a:p>
            <a:pPr marL="322743" indent="-311216" defTabSz="829909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	</a:t>
            </a: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953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077686"/>
            <a:ext cx="5873963" cy="558614"/>
          </a:xfrm>
        </p:spPr>
        <p:txBody>
          <a:bodyPr/>
          <a:lstStyle/>
          <a:p>
            <a:pPr algn="r"/>
            <a:r>
              <a:rPr lang="tr-TR" dirty="0"/>
              <a:t>Hayvanlar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6"/>
            <a:ext cx="7221071" cy="2189830"/>
          </a:xfrm>
        </p:spPr>
        <p:txBody>
          <a:bodyPr/>
          <a:lstStyle/>
          <a:p>
            <a:r>
              <a:rPr lang="tr-TR" sz="2904" dirty="0"/>
              <a:t>Yağışın miktarı, şiddeti, devam süresi ve yıl  içerisinde dağılışı diğer bir ifade ile yağış rejimi,  hayvan yetiştiricilerini ilgilendiren önemli  sorundur.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986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7650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D54F1848-C635-4B79-8886-F04DE6A42435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tr-TR"/>
              <a:t>/4</a:t>
            </a:r>
          </a:p>
        </p:txBody>
      </p:sp>
      <p:sp>
        <p:nvSpPr>
          <p:cNvPr id="27651" name="object 3"/>
          <p:cNvSpPr txBox="1">
            <a:spLocks noChangeArrowheads="1"/>
          </p:cNvSpPr>
          <p:nvPr/>
        </p:nvSpPr>
        <p:spPr bwMode="auto">
          <a:xfrm>
            <a:off x="2845654" y="2089097"/>
            <a:ext cx="7218189" cy="3771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 dirty="0">
                <a:solidFill>
                  <a:srgbClr val="F52D05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Örneğin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, Fransa'da Temmuz ayında yağış miktarı  70 mm. </a:t>
            </a:r>
            <a:r>
              <a:rPr lang="tr-TR" sz="2904" dirty="0" err="1">
                <a:solidFill>
                  <a:prstClr val="black"/>
                </a:solidFill>
                <a:latin typeface="Verdana" pitchFamily="34" charset="0"/>
              </a:rPr>
              <a:t>nin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 üstünde olan kuşaklar sığır  yetiştiriciliğinin en yoğun olarak yapıldığı bölgeler  olarak göze çarpmaktadır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.</a:t>
            </a:r>
          </a:p>
          <a:p>
            <a:pPr marL="322743" indent="-311216" defTabSz="829909" fontAlgn="base"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  <a:p>
            <a:pPr marL="322743" indent="-311216" defTabSz="829909" fontAlgn="base">
              <a:lnSpc>
                <a:spcPts val="2564"/>
              </a:lnSpc>
              <a:spcBef>
                <a:spcPts val="67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Diğer 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yandan sıcaklık, hayvanların süt, yumurta  ve canlı ağırlıkları üzerine etkilidir.</a:t>
            </a:r>
          </a:p>
        </p:txBody>
      </p:sp>
    </p:spTree>
    <p:extLst>
      <p:ext uri="{BB962C8B-B14F-4D97-AF65-F5344CB8AC3E}">
        <p14:creationId xmlns:p14="http://schemas.microsoft.com/office/powerpoint/2010/main" val="533355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Geniş ekran</PresentationFormat>
  <Paragraphs>11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Office Teması</vt:lpstr>
      <vt:lpstr>Office Theme</vt:lpstr>
      <vt:lpstr>Hayvanlar</vt:lpstr>
      <vt:lpstr>Hayvanlar</vt:lpstr>
      <vt:lpstr>Hayvanlar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</dc:title>
  <dc:creator>ozge_soylemez</dc:creator>
  <cp:lastModifiedBy>ozge_soylemez</cp:lastModifiedBy>
  <cp:revision>1</cp:revision>
  <dcterms:created xsi:type="dcterms:W3CDTF">2018-04-30T11:12:55Z</dcterms:created>
  <dcterms:modified xsi:type="dcterms:W3CDTF">2018-04-30T11:13:02Z</dcterms:modified>
</cp:coreProperties>
</file>