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80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7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92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5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04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51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1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58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46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45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95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291CB-FAC1-47BA-A23A-2EDB841162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F2A17-CA33-4A1B-8B50-9BB3DB56B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85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Bulleh</a:t>
            </a:r>
            <a:r>
              <a:rPr lang="tr-TR" dirty="0" smtClean="0"/>
              <a:t> Şah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079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آکھاں وے دل جانی پیاریا، مینوں کیہا چیٹک لایا ای</a:t>
            </a:r>
          </a:p>
          <a:p>
            <a:r>
              <a:rPr lang="ur-PK" dirty="0" smtClean="0"/>
              <a:t>آکھاں وے دل جانی پیاریا، مینوں کیہا چیٹک لایا ای</a:t>
            </a:r>
            <a:br>
              <a:rPr lang="ur-PK" dirty="0" smtClean="0"/>
            </a:br>
            <a:r>
              <a:rPr lang="ur-PK" dirty="0" smtClean="0"/>
              <a:t>میں تیں وچ نہ ذراجدائی، ساتھوں اپنا آپ چھپایا ای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مجھیں آئیاں رانجھا یار نہ آیا، پُھوک برہوں ڈوں لایا ای</a:t>
            </a:r>
            <a:br>
              <a:rPr lang="ur-PK" dirty="0" smtClean="0"/>
            </a:br>
            <a:r>
              <a:rPr lang="ur-PK" dirty="0" smtClean="0"/>
              <a:t>ہیں نیڑے مینوں دُور کیوں دسنایں، ساتھوں اپنا آپ چھپایا ای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وچ مصر دے وانگ زلیخا، گھنگٹ کھول رُلایا ای</a:t>
            </a:r>
            <a:br>
              <a:rPr lang="ur-PK" dirty="0" smtClean="0"/>
            </a:br>
            <a:r>
              <a:rPr lang="ur-PK" dirty="0" smtClean="0"/>
              <a:t>شوہ بلھے دے سر پر برقع، تیرے عشق نچایا ای</a:t>
            </a:r>
            <a:br>
              <a:rPr lang="ur-PK" dirty="0" smtClean="0"/>
            </a:br>
            <a:r>
              <a:rPr lang="ur-PK" dirty="0" smtClean="0"/>
              <a:t>آکھاں وے دل جانی پیاریا، مینوں کیہا چیٹک لایا ای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9025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b="1" dirty="0" smtClean="0"/>
              <a:t>بنسی کاہن اچرج بجائی</a:t>
            </a:r>
          </a:p>
          <a:p>
            <a:r>
              <a:rPr lang="ur-PK" dirty="0" smtClean="0"/>
              <a:t>بنسی کاہن اچرج بجائی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والیا چاکا رانجھا </a:t>
            </a:r>
            <a:br>
              <a:rPr lang="ur-PK" dirty="0" smtClean="0"/>
            </a:br>
            <a:r>
              <a:rPr lang="ur-PK" dirty="0" smtClean="0"/>
              <a:t>تیرا سُر ہے سب نال سانجھا </a:t>
            </a:r>
            <a:br>
              <a:rPr lang="ur-PK" dirty="0" smtClean="0"/>
            </a:br>
            <a:r>
              <a:rPr lang="ur-PK" dirty="0" smtClean="0"/>
              <a:t>تیریاں موجاں ساڈا مانجھا </a:t>
            </a:r>
            <a:br>
              <a:rPr lang="ur-PK" dirty="0" smtClean="0"/>
            </a:br>
            <a:r>
              <a:rPr lang="ur-PK" dirty="0" smtClean="0"/>
              <a:t>ساڈی سُر تیں آپ ملائی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والیا کاہن کہاویں </a:t>
            </a:r>
            <a:br>
              <a:rPr lang="ur-PK" dirty="0" smtClean="0"/>
            </a:br>
            <a:r>
              <a:rPr lang="ur-PK" dirty="0" smtClean="0"/>
              <a:t>شبد انیک انوپ سناویں</a:t>
            </a:r>
            <a:br>
              <a:rPr lang="ur-PK" dirty="0" smtClean="0"/>
            </a:br>
            <a:r>
              <a:rPr lang="ur-PK" dirty="0" smtClean="0"/>
              <a:t>اکھیاں دے وچ نظر نہ آویں </a:t>
            </a:r>
            <a:br>
              <a:rPr lang="ur-PK" dirty="0" smtClean="0"/>
            </a:br>
            <a:r>
              <a:rPr lang="ur-PK" dirty="0" smtClean="0"/>
              <a:t>کیسی بکھڑی کھیل رچائی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66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سبھ کوئی سنے سنائے</a:t>
            </a:r>
            <a:br>
              <a:rPr lang="ur-PK" dirty="0" smtClean="0"/>
            </a:br>
            <a:r>
              <a:rPr lang="ur-PK" dirty="0" smtClean="0"/>
              <a:t>ارَتھ اِس کا کوئی وِرلا پاوے </a:t>
            </a:r>
            <a:br>
              <a:rPr lang="ur-PK" dirty="0" smtClean="0"/>
            </a:br>
            <a:r>
              <a:rPr lang="ur-PK" dirty="0" smtClean="0"/>
              <a:t>جو کوئی انحد کی سُر پاوے </a:t>
            </a:r>
            <a:br>
              <a:rPr lang="ur-PK" dirty="0" smtClean="0"/>
            </a:br>
            <a:r>
              <a:rPr lang="ur-PK" dirty="0" smtClean="0"/>
              <a:t>سو اس بنسی کا سودائی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r>
              <a:rPr lang="ur-PK" dirty="0" smtClean="0"/>
              <a:t>سُنیا ں بنسی دیاں کھنگوراں </a:t>
            </a:r>
            <a:br>
              <a:rPr lang="ur-PK" dirty="0" smtClean="0"/>
            </a:br>
            <a:r>
              <a:rPr lang="ur-PK" dirty="0" smtClean="0"/>
              <a:t>کُوکاں تن من وانگوں موراں </a:t>
            </a:r>
            <a:br>
              <a:rPr lang="ur-PK" dirty="0" smtClean="0"/>
            </a:br>
            <a:r>
              <a:rPr lang="ur-PK" dirty="0" smtClean="0"/>
              <a:t>ڈِٹھیاں اس دیاں توڑاں جوڑاں </a:t>
            </a:r>
            <a:br>
              <a:rPr lang="ur-PK" dirty="0" smtClean="0"/>
            </a:br>
            <a:r>
              <a:rPr lang="ur-PK" dirty="0" smtClean="0"/>
              <a:t>اک سُر دی سبھ کلا اٹھائی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353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بنسی دا لمّاں لیکھا </a:t>
            </a:r>
            <a:br>
              <a:rPr lang="ur-PK" dirty="0" smtClean="0"/>
            </a:br>
            <a:r>
              <a:rPr lang="ur-PK" dirty="0" smtClean="0"/>
              <a:t>جس نے ڈھونڈا تس نے دیکھا </a:t>
            </a:r>
            <a:br>
              <a:rPr lang="ur-PK" dirty="0" smtClean="0"/>
            </a:br>
            <a:r>
              <a:rPr lang="ur-PK" dirty="0" smtClean="0"/>
              <a:t>ساری اس بنسی دی ریکھا </a:t>
            </a:r>
            <a:br>
              <a:rPr lang="ur-PK" dirty="0" smtClean="0"/>
            </a:br>
            <a:r>
              <a:rPr lang="ur-PK" dirty="0" smtClean="0"/>
              <a:t>ایس وجودوں صفت اُٹھائی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بنسی دے پنج ست تارے </a:t>
            </a:r>
            <a:br>
              <a:rPr lang="ur-PK" dirty="0" smtClean="0"/>
            </a:br>
            <a:r>
              <a:rPr lang="ur-PK" dirty="0" smtClean="0"/>
              <a:t>آپ اپیی سُر بھردے سارے </a:t>
            </a:r>
            <a:br>
              <a:rPr lang="ur-PK" dirty="0" smtClean="0"/>
            </a:br>
            <a:r>
              <a:rPr lang="ur-PK" dirty="0" smtClean="0"/>
              <a:t>اک سُر سب دے وچ دم مارے </a:t>
            </a:r>
            <a:br>
              <a:rPr lang="ur-PK" dirty="0" smtClean="0"/>
            </a:br>
            <a:r>
              <a:rPr lang="ur-PK" dirty="0" smtClean="0"/>
              <a:t>ساڈی اِس نے ہوش بھلائی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بنسی کاہن اچرج بجائی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بلھا پُج پئے ہن تکرار</a:t>
            </a:r>
            <a:br>
              <a:rPr lang="ur-PK" dirty="0" smtClean="0"/>
            </a:br>
            <a:r>
              <a:rPr lang="ur-PK" dirty="0" smtClean="0"/>
              <a:t>بوہےآن کھلوتے یار</a:t>
            </a:r>
            <a:br>
              <a:rPr lang="ur-PK" dirty="0" smtClean="0"/>
            </a:br>
            <a:r>
              <a:rPr lang="ur-PK" dirty="0" smtClean="0"/>
              <a:t>رکھیں کلمے نال بیوہار</a:t>
            </a:r>
            <a:br>
              <a:rPr lang="ur-PK" dirty="0" smtClean="0"/>
            </a:br>
            <a:r>
              <a:rPr lang="ur-PK" dirty="0" smtClean="0"/>
              <a:t>تیری حضرت بھرے گواہی</a:t>
            </a:r>
            <a:br>
              <a:rPr lang="ur-PK" dirty="0" smtClean="0"/>
            </a:br>
            <a:r>
              <a:rPr lang="ur-PK" dirty="0" smtClean="0"/>
              <a:t>بنسی کاہن اچرج بجائی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848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اُلٹی گنگا بہایورے سادھو تب ہردرسن پائے</a:t>
            </a:r>
          </a:p>
          <a:p>
            <a:r>
              <a:rPr lang="ur-PK" dirty="0" smtClean="0"/>
              <a:t>اُلٹی گنگا بہایورے سادھو تب ہردرسن پائے </a:t>
            </a:r>
            <a:br>
              <a:rPr lang="ur-PK" dirty="0" smtClean="0"/>
            </a:br>
            <a:r>
              <a:rPr lang="ur-PK" dirty="0" smtClean="0"/>
              <a:t>پریم کی پُونی ہاتھ میں لیجو، گنُجھ مروڑی پڑنے نہ دیجو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گیان کا تکلا دھیان کا چرخہ، الٹا پھیر بھوائے </a:t>
            </a:r>
            <a:br>
              <a:rPr lang="ur-PK" dirty="0" smtClean="0"/>
            </a:br>
            <a:r>
              <a:rPr lang="ur-PK" dirty="0" smtClean="0"/>
              <a:t>اُلٹے پاؤں پر کُنبھ کرن جائے، تب لنکا کا بھیدا پائے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دھنیر لٹیا ہُن لچھمن باقی، تب انحد ناد بجائے </a:t>
            </a:r>
            <a:br>
              <a:rPr lang="ur-PK" dirty="0" smtClean="0"/>
            </a:br>
            <a:r>
              <a:rPr lang="ur-PK" dirty="0" smtClean="0"/>
              <a:t>ایہ گَت گُر کی پریوں پاوے گُر کا سیوک تبھی سدائے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امرت منڈل مُول ٹُبھ ایسی، دے کے ہری ہر ہوجائے </a:t>
            </a:r>
            <a:br>
              <a:rPr lang="ur-PK" dirty="0" smtClean="0"/>
            </a:br>
            <a:r>
              <a:rPr lang="ur-PK" dirty="0" smtClean="0"/>
              <a:t>اُلٹی گنگا بہایورے سادھو تب ہردرسن پائے</a:t>
            </a: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2282301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b="1" dirty="0" smtClean="0"/>
              <a:t>واہ واہ رمز سجن دی ہور</a:t>
            </a:r>
          </a:p>
          <a:p>
            <a:r>
              <a:rPr lang="ur-PK" dirty="0" smtClean="0"/>
              <a:t>واہ واہ رمز سجن دی ہور </a:t>
            </a:r>
            <a:br>
              <a:rPr lang="ur-PK" dirty="0" smtClean="0"/>
            </a:br>
            <a:r>
              <a:rPr lang="ur-PK" dirty="0" smtClean="0"/>
              <a:t>عاشق بناں نہ سمجھے کور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کوٹھے تے چڑھ ویوں ہوکا </a:t>
            </a:r>
            <a:br>
              <a:rPr lang="ur-PK" dirty="0" smtClean="0"/>
            </a:br>
            <a:r>
              <a:rPr lang="ur-PK" dirty="0" smtClean="0"/>
              <a:t>عشق وہا جیو کوئی نہ لوکا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دا مُول نہ کھانا دھوکا </a:t>
            </a:r>
            <a:br>
              <a:rPr lang="ur-PK" dirty="0" smtClean="0"/>
            </a:br>
            <a:r>
              <a:rPr lang="ur-PK" dirty="0" smtClean="0"/>
              <a:t>جنگل بستی ملے نہ ٹھور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واہ واہ رمز سجن دی ہور </a:t>
            </a:r>
            <a:br>
              <a:rPr lang="ur-PK" dirty="0" smtClean="0"/>
            </a:br>
            <a:r>
              <a:rPr lang="ur-PK" dirty="0" smtClean="0"/>
              <a:t>عاشق بناں نہ سمجھے کور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2527666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>عاشق دوہیں جہانیں مُٹھّے </a:t>
            </a:r>
            <a:br>
              <a:rPr lang="ur-PK" dirty="0" smtClean="0"/>
            </a:br>
            <a:r>
              <a:rPr lang="ur-PK" dirty="0" smtClean="0"/>
              <a:t>ناز معشوقاں دے اوہ کُٹھّے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عشق دا پھٹیا کوئی نہ چُھٹے </a:t>
            </a:r>
            <a:br>
              <a:rPr lang="ur-PK" dirty="0" smtClean="0"/>
            </a:br>
            <a:r>
              <a:rPr lang="ur-PK" dirty="0" smtClean="0"/>
              <a:t>کیتُو سُو باندا پھٹ پھلور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واہ واہ رمز سجن دی ہور </a:t>
            </a:r>
            <a:br>
              <a:rPr lang="ur-PK" dirty="0" smtClean="0"/>
            </a:br>
            <a:r>
              <a:rPr lang="ur-PK" dirty="0" smtClean="0"/>
              <a:t>عاشق بناں نہ سمجھے کور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وے دیدار ہویا جد راہی </a:t>
            </a:r>
            <a:br>
              <a:rPr lang="ur-PK" dirty="0" smtClean="0"/>
            </a:br>
            <a:r>
              <a:rPr lang="ur-PK" dirty="0" smtClean="0"/>
              <a:t>اچن چیت پئی گل پھاہی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167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ڈاہڈی کیتی بے پرواہی </a:t>
            </a:r>
            <a:br>
              <a:rPr lang="ur-PK" smtClean="0"/>
            </a:br>
            <a:r>
              <a:rPr lang="ur-PK" smtClean="0"/>
              <a:t>مینُوں مل گیا ٹھگ لاہور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واہ واہ رمز سجن دی ہور </a:t>
            </a:r>
            <a:br>
              <a:rPr lang="ur-PK" smtClean="0"/>
            </a:br>
            <a:r>
              <a:rPr lang="ur-PK" smtClean="0"/>
              <a:t>عاشق بناں نہ سمجھے کور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شیریں ہے برہوں دا کھاناں </a:t>
            </a:r>
            <a:br>
              <a:rPr lang="ur-PK" smtClean="0"/>
            </a:br>
            <a:r>
              <a:rPr lang="ur-PK" smtClean="0"/>
              <a:t>کوہ چوٹی فرہاد نماناں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یُوسف مصر بازار وکاناں </a:t>
            </a:r>
            <a:br>
              <a:rPr lang="ur-PK" smtClean="0"/>
            </a:br>
            <a:r>
              <a:rPr lang="ur-PK" smtClean="0"/>
              <a:t>اُس نُوں ناہیں ویکھن کور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568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Geniş ekran</PresentationFormat>
  <Paragraphs>14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10.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</dc:title>
  <dc:creator>USER</dc:creator>
  <cp:lastModifiedBy>USER</cp:lastModifiedBy>
  <cp:revision>1</cp:revision>
  <dcterms:created xsi:type="dcterms:W3CDTF">2020-05-03T20:06:01Z</dcterms:created>
  <dcterms:modified xsi:type="dcterms:W3CDTF">2020-05-03T20:06:06Z</dcterms:modified>
</cp:coreProperties>
</file>