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87" r:id="rId3"/>
    <p:sldId id="260" r:id="rId4"/>
    <p:sldId id="261" r:id="rId5"/>
    <p:sldId id="263" r:id="rId6"/>
    <p:sldId id="264" r:id="rId7"/>
    <p:sldId id="274" r:id="rId8"/>
    <p:sldId id="286" r:id="rId9"/>
    <p:sldId id="285" r:id="rId10"/>
    <p:sldId id="265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DA8815-1122-4D19-B77A-831B736D13C3}" type="datetimeFigureOut">
              <a:rPr lang="tr-TR" smtClean="0"/>
              <a:pPr/>
              <a:t>17.12.2017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D5C702-B458-431B-8919-CA081170E37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15896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Yumurtacı İşletme </a:t>
            </a: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Tipleri</a:t>
            </a:r>
            <a:endParaRPr lang="tr-TR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1" t="6839" r="3636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2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Tavukçuluğunda Entegrasyon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 Fabrikası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Ebeveyn İşletmesi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İşletmesi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Büyütme İşletmesi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Üretim İşletmesi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Makine  ve Ekipman İşletmesi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Muhafaza, Standardizasyon, Ambalajlama, Depolama ve İşleme İşletmesi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 İşletmesi olabilir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400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Yumurtacı İşletme Tipleri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Büyütme İşletmeleri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 İşletmeleri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Büyütme-Üretim Kombine İşletmeleri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1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 Sistemleri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Bugün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halen yumurta üretimi tüm dünyada önemli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ölçüde geleneksel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kafes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sisteminde gerçekleştirilmektedir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Ancak son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25-30 yılda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hayvan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refahı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konusundaki eksiklikler ve etik nedenlerden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dolayı,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kafes sisteme önce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iyileştirme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önerileri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yapılmış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 ise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uygun olan ve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araştırmalarla geliştirilen Zenginleştirilmiş Kafes sistemine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geçilmesi tavsiye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edilmiştir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05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met\Desktop\yumurta tav\haber09(16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761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26064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Kafes Sistemi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9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hmet\Desktop\yumurta tav\921446_1394815073.335_mult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16"/>
            <a:ext cx="9140771" cy="68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67544" y="47667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Zenginleştirilmiş Kafes Sistemi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met\Desktop\yumurta tav\enriched_c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591" cy="49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şağı Ok 3"/>
          <p:cNvSpPr/>
          <p:nvPr/>
        </p:nvSpPr>
        <p:spPr>
          <a:xfrm rot="10800000">
            <a:off x="2627784" y="2708920"/>
            <a:ext cx="504056" cy="2952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11940535">
            <a:off x="6381356" y="1571509"/>
            <a:ext cx="504056" cy="4119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 rot="10800000">
            <a:off x="7812359" y="2708920"/>
            <a:ext cx="504056" cy="2952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67743" y="57980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Tünek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112060" y="57980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452318" y="580481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Folluk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hmet\Desktop\yumurta tav\rondeel_bosra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61"/>
          <a:stretch/>
        </p:blipFill>
        <p:spPr bwMode="auto">
          <a:xfrm>
            <a:off x="1" y="0"/>
            <a:ext cx="9231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51520" y="2606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Serbest Gezinmeli Sistem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0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Refah açısından 5 özgürlük;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 ve susuz kalmamak veya iyi beslenme özgürlüğü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Korkudan ve stresten uzak kalma özgürlüğü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ve çevresel sıcaklık rahatsızlıklarından uzak kalma özgürlüğü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Ağrı, yaralanma ve hastalıktan uzak kalma özgürlüğü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davranış şekillerini gösterebilme özgürlüğü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1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 Üretim Sistemlerinde Refah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Kafes dışı sistemlerin daha fazla alan ve daha yüksek özgürlük sağlamaları bir avantaj olarak görülse de kafes sistemlerde olmayan fakat refahı azaltıcı çeşitli risklere sahiptir. En kötüsü yaralanma ve sonuçta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kanibalizme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götüren gagalama ve tüy çekmedir. Ayrıca alternatif sistemler için yetiştirilen piliçlerde de gaga ampütasyonu görülmektedir. 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Kafes sistemde tavuklar bu 5 özgürlükten 1’i olan doğal davranışlarını sergileme özgürlüğünü sağlayamazlar. Diğer maddeler bakımından kısmen veya tamamen alternatif sistemlerden daha avantajlıdır.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103</Words>
  <Application>Microsoft Office PowerPoint</Application>
  <PresentationFormat>Ekran Gösterisi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Yumurta Tavuğu Yetiştiriciliği</dc:title>
  <dc:creator>Ahmet</dc:creator>
  <cp:lastModifiedBy>Samsung</cp:lastModifiedBy>
  <cp:revision>36</cp:revision>
  <dcterms:created xsi:type="dcterms:W3CDTF">2014-02-05T17:56:40Z</dcterms:created>
  <dcterms:modified xsi:type="dcterms:W3CDTF">2017-12-17T07:51:44Z</dcterms:modified>
</cp:coreProperties>
</file>