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5" r:id="rId1"/>
    <p:sldMasterId id="2147483692" r:id="rId2"/>
  </p:sldMasterIdLst>
  <p:notesMasterIdLst>
    <p:notesMasterId r:id="rId10"/>
  </p:notesMasterIdLst>
  <p:sldIdLst>
    <p:sldId id="351" r:id="rId3"/>
    <p:sldId id="354" r:id="rId4"/>
    <p:sldId id="352" r:id="rId5"/>
    <p:sldId id="353" r:id="rId6"/>
    <p:sldId id="357" r:id="rId7"/>
    <p:sldId id="356" r:id="rId8"/>
    <p:sldId id="35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CED13"/>
    <a:srgbClr val="FB7770"/>
    <a:srgbClr val="FDB200"/>
    <a:srgbClr val="138ADD"/>
    <a:srgbClr val="4ED4AC"/>
    <a:srgbClr val="0D95BC"/>
    <a:srgbClr val="00B09B"/>
    <a:srgbClr val="F89F1B"/>
    <a:srgbClr val="2B323B"/>
    <a:srgbClr val="F0EEE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249" autoAdjust="0"/>
  </p:normalViewPr>
  <p:slideViewPr>
    <p:cSldViewPr snapToGrid="0" showGuides="1">
      <p:cViewPr>
        <p:scale>
          <a:sx n="80" d="100"/>
          <a:sy n="80" d="100"/>
        </p:scale>
        <p:origin x="-1068" y="-7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89243F-B1BB-4202-BD78-416ACA555174}" type="datetimeFigureOut">
              <a:rPr lang="en-US" smtClean="0"/>
              <a:pPr/>
              <a:t>4/17/2020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8D2766-C49B-4C1A-9FEE-6F146754B02B}" type="slidenum">
              <a:rPr lang="en-US" smtClean="0"/>
              <a:pPr/>
              <a:t>‹#›</a:t>
            </a:fld>
            <a:endParaRPr lang="en-US"/>
          </a:p>
        </p:txBody>
      </p:sp>
    </p:spTree>
    <p:extLst>
      <p:ext uri="{BB962C8B-B14F-4D97-AF65-F5344CB8AC3E}">
        <p14:creationId xmlns:p14="http://schemas.microsoft.com/office/powerpoint/2010/main" xmlns="" val="406404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t>© Copyright </a:t>
            </a:r>
            <a:r>
              <a:rPr lang="en-US" b="1"/>
              <a:t>PresentationGo.com</a:t>
            </a:r>
            <a:r>
              <a:rPr lang="en-US"/>
              <a:t> – The free PowerPoint template library</a:t>
            </a:r>
            <a:endParaRPr lang="en-US" dirty="0"/>
          </a:p>
        </p:txBody>
      </p:sp>
    </p:spTree>
    <p:extLst>
      <p:ext uri="{BB962C8B-B14F-4D97-AF65-F5344CB8AC3E}">
        <p14:creationId xmlns:p14="http://schemas.microsoft.com/office/powerpoint/2010/main" xmlns="" val="2641792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t>© Copyright </a:t>
            </a:r>
            <a:r>
              <a:rPr lang="en-US" b="1"/>
              <a:t>PresentationGo.com</a:t>
            </a:r>
            <a:r>
              <a:rPr lang="en-US"/>
              <a:t> – The free PowerPoint template library</a:t>
            </a:r>
            <a:endParaRPr lang="en-US" dirty="0"/>
          </a:p>
        </p:txBody>
      </p:sp>
    </p:spTree>
    <p:extLst>
      <p:ext uri="{BB962C8B-B14F-4D97-AF65-F5344CB8AC3E}">
        <p14:creationId xmlns:p14="http://schemas.microsoft.com/office/powerpoint/2010/main" xmlns="" val="1661490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t>© Copyright </a:t>
            </a:r>
            <a:r>
              <a:rPr lang="en-US" b="1"/>
              <a:t>PresentationGo.com</a:t>
            </a:r>
            <a:r>
              <a:rPr lang="en-US"/>
              <a:t> – The free PowerPoint template library</a:t>
            </a:r>
            <a:endParaRPr lang="en-US" dirty="0"/>
          </a:p>
        </p:txBody>
      </p:sp>
    </p:spTree>
    <p:extLst>
      <p:ext uri="{BB962C8B-B14F-4D97-AF65-F5344CB8AC3E}">
        <p14:creationId xmlns:p14="http://schemas.microsoft.com/office/powerpoint/2010/main" xmlns="" val="2694532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t>© Copyright </a:t>
            </a:r>
            <a:r>
              <a:rPr lang="en-US" b="1"/>
              <a:t>PresentationGo.com</a:t>
            </a:r>
            <a:r>
              <a:rPr lang="en-US"/>
              <a:t> – The free PowerPoint template library</a:t>
            </a:r>
            <a:endParaRPr lang="en-US" dirty="0"/>
          </a:p>
        </p:txBody>
      </p:sp>
    </p:spTree>
    <p:extLst>
      <p:ext uri="{BB962C8B-B14F-4D97-AF65-F5344CB8AC3E}">
        <p14:creationId xmlns:p14="http://schemas.microsoft.com/office/powerpoint/2010/main" xmlns="" val="3231307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t>© Copyright </a:t>
            </a:r>
            <a:r>
              <a:rPr lang="en-US" b="1"/>
              <a:t>PresentationGo.com</a:t>
            </a:r>
            <a:r>
              <a:rPr lang="en-US"/>
              <a:t> – The free PowerPoint template library</a:t>
            </a:r>
            <a:endParaRPr lang="en-US" dirty="0"/>
          </a:p>
        </p:txBody>
      </p:sp>
    </p:spTree>
    <p:extLst>
      <p:ext uri="{BB962C8B-B14F-4D97-AF65-F5344CB8AC3E}">
        <p14:creationId xmlns:p14="http://schemas.microsoft.com/office/powerpoint/2010/main" xmlns="" val="1376066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t>© Copyright </a:t>
            </a:r>
            <a:r>
              <a:rPr lang="en-US" b="1"/>
              <a:t>PresentationGo.com</a:t>
            </a:r>
            <a:r>
              <a:rPr lang="en-US"/>
              <a:t> – The free PowerPoint template library</a:t>
            </a:r>
            <a:endParaRPr lang="en-US" dirty="0"/>
          </a:p>
        </p:txBody>
      </p:sp>
    </p:spTree>
    <p:extLst>
      <p:ext uri="{BB962C8B-B14F-4D97-AF65-F5344CB8AC3E}">
        <p14:creationId xmlns:p14="http://schemas.microsoft.com/office/powerpoint/2010/main" xmlns="" val="3725748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hyperlink" Target="http://www.presentationgo.com/" TargetMode="Externa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xmlns="" id="{DC080B99-07D2-4EFE-919F-8D441B19CBAE}"/>
              </a:ext>
            </a:extLst>
          </p:cNvPr>
          <p:cNvSpPr>
            <a:spLocks noGrp="1"/>
          </p:cNvSpPr>
          <p:nvPr>
            <p:ph type="pic" sz="quarter" idx="13"/>
          </p:nvPr>
        </p:nvSpPr>
        <p:spPr>
          <a:xfrm>
            <a:off x="2" y="0"/>
            <a:ext cx="9143996" cy="4159244"/>
          </a:xfrm>
          <a:custGeom>
            <a:avLst/>
            <a:gdLst>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675237 w 12191994"/>
              <a:gd name="connsiteY3" fmla="*/ 4200953 h 4242819"/>
              <a:gd name="connsiteX4" fmla="*/ 3622991 w 12191994"/>
              <a:gd name="connsiteY4" fmla="*/ 4204420 h 4242819"/>
              <a:gd name="connsiteX5" fmla="*/ 3510832 w 12191994"/>
              <a:gd name="connsiteY5" fmla="*/ 4208872 h 4242819"/>
              <a:gd name="connsiteX6" fmla="*/ 0 w 12191994"/>
              <a:gd name="connsiteY6" fmla="*/ 4156678 h 4242819"/>
              <a:gd name="connsiteX7" fmla="*/ 61025 w 12191994"/>
              <a:gd name="connsiteY7" fmla="*/ 4162195 h 4242819"/>
              <a:gd name="connsiteX8" fmla="*/ 2166125 w 12191994"/>
              <a:gd name="connsiteY8" fmla="*/ 4242818 h 4242819"/>
              <a:gd name="connsiteX9" fmla="*/ 2166418 w 12191994"/>
              <a:gd name="connsiteY9" fmla="*/ 4242815 h 4242819"/>
              <a:gd name="connsiteX10" fmla="*/ 2166128 w 12191994"/>
              <a:gd name="connsiteY10" fmla="*/ 4242819 h 4242819"/>
              <a:gd name="connsiteX11" fmla="*/ 61028 w 12191994"/>
              <a:gd name="connsiteY11" fmla="*/ 4162196 h 4242819"/>
              <a:gd name="connsiteX12" fmla="*/ 0 w 12191994"/>
              <a:gd name="connsiteY12" fmla="*/ 4156679 h 4242819"/>
              <a:gd name="connsiteX13" fmla="*/ 0 w 12191994"/>
              <a:gd name="connsiteY13" fmla="*/ 0 h 4242819"/>
              <a:gd name="connsiteX14" fmla="*/ 12191994 w 12191994"/>
              <a:gd name="connsiteY14" fmla="*/ 0 h 4242819"/>
              <a:gd name="connsiteX15" fmla="*/ 12191994 w 12191994"/>
              <a:gd name="connsiteY15" fmla="*/ 2062010 h 4242819"/>
              <a:gd name="connsiteX16" fmla="*/ 12172138 w 12191994"/>
              <a:gd name="connsiteY16" fmla="*/ 2073270 h 4242819"/>
              <a:gd name="connsiteX17" fmla="*/ 4335530 w 12191994"/>
              <a:gd name="connsiteY17" fmla="*/ 4157144 h 4242819"/>
              <a:gd name="connsiteX18" fmla="*/ 4303869 w 12191994"/>
              <a:gd name="connsiteY18" fmla="*/ 4159244 h 4242819"/>
              <a:gd name="connsiteX19" fmla="*/ 4393550 w 12191994"/>
              <a:gd name="connsiteY19" fmla="*/ 4151137 h 4242819"/>
              <a:gd name="connsiteX20" fmla="*/ 4199670 w 12191994"/>
              <a:gd name="connsiteY20" fmla="*/ 4117929 h 4242819"/>
              <a:gd name="connsiteX21" fmla="*/ 500184 w 12191994"/>
              <a:gd name="connsiteY21" fmla="*/ 3043554 h 4242819"/>
              <a:gd name="connsiteX22" fmla="*/ 0 w 12191994"/>
              <a:gd name="connsiteY22" fmla="*/ 2813437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0 w 12191994"/>
              <a:gd name="connsiteY8" fmla="*/ 4156679 h 4242819"/>
              <a:gd name="connsiteX9" fmla="*/ 61025 w 12191994"/>
              <a:gd name="connsiteY9" fmla="*/ 4162195 h 4242819"/>
              <a:gd name="connsiteX10" fmla="*/ 2166125 w 12191994"/>
              <a:gd name="connsiteY10" fmla="*/ 4242818 h 4242819"/>
              <a:gd name="connsiteX11" fmla="*/ 2166418 w 12191994"/>
              <a:gd name="connsiteY11" fmla="*/ 4242815 h 4242819"/>
              <a:gd name="connsiteX12" fmla="*/ 2166128 w 12191994"/>
              <a:gd name="connsiteY12" fmla="*/ 4242819 h 4242819"/>
              <a:gd name="connsiteX13" fmla="*/ 61028 w 12191994"/>
              <a:gd name="connsiteY13" fmla="*/ 4162196 h 4242819"/>
              <a:gd name="connsiteX14" fmla="*/ 0 w 12191994"/>
              <a:gd name="connsiteY14" fmla="*/ 4156679 h 4242819"/>
              <a:gd name="connsiteX15" fmla="*/ 0 w 12191994"/>
              <a:gd name="connsiteY15" fmla="*/ 0 h 4242819"/>
              <a:gd name="connsiteX16" fmla="*/ 12191994 w 12191994"/>
              <a:gd name="connsiteY16" fmla="*/ 0 h 4242819"/>
              <a:gd name="connsiteX17" fmla="*/ 12191994 w 12191994"/>
              <a:gd name="connsiteY17" fmla="*/ 2062010 h 4242819"/>
              <a:gd name="connsiteX18" fmla="*/ 12172138 w 12191994"/>
              <a:gd name="connsiteY18" fmla="*/ 2073270 h 4242819"/>
              <a:gd name="connsiteX19" fmla="*/ 4335530 w 12191994"/>
              <a:gd name="connsiteY19" fmla="*/ 4157144 h 4242819"/>
              <a:gd name="connsiteX20" fmla="*/ 4303869 w 12191994"/>
              <a:gd name="connsiteY20" fmla="*/ 4159244 h 4242819"/>
              <a:gd name="connsiteX21" fmla="*/ 4393550 w 12191994"/>
              <a:gd name="connsiteY21" fmla="*/ 4151137 h 4242819"/>
              <a:gd name="connsiteX22" fmla="*/ 4199670 w 12191994"/>
              <a:gd name="connsiteY22" fmla="*/ 4117929 h 4242819"/>
              <a:gd name="connsiteX23" fmla="*/ 500184 w 12191994"/>
              <a:gd name="connsiteY23" fmla="*/ 3043554 h 4242819"/>
              <a:gd name="connsiteX24" fmla="*/ 0 w 12191994"/>
              <a:gd name="connsiteY24" fmla="*/ 2813437 h 4242819"/>
              <a:gd name="connsiteX25" fmla="*/ 0 w 12191994"/>
              <a:gd name="connsiteY25" fmla="*/ 0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0 w 12191994"/>
              <a:gd name="connsiteY8" fmla="*/ 4156679 h 4242819"/>
              <a:gd name="connsiteX9" fmla="*/ 61025 w 12191994"/>
              <a:gd name="connsiteY9" fmla="*/ 4162195 h 4242819"/>
              <a:gd name="connsiteX10" fmla="*/ 2166125 w 12191994"/>
              <a:gd name="connsiteY10" fmla="*/ 4242818 h 4242819"/>
              <a:gd name="connsiteX11" fmla="*/ 2166418 w 12191994"/>
              <a:gd name="connsiteY11" fmla="*/ 4242815 h 4242819"/>
              <a:gd name="connsiteX12" fmla="*/ 2166128 w 12191994"/>
              <a:gd name="connsiteY12" fmla="*/ 4242819 h 4242819"/>
              <a:gd name="connsiteX13" fmla="*/ 0 w 12191994"/>
              <a:gd name="connsiteY13" fmla="*/ 4156679 h 4242819"/>
              <a:gd name="connsiteX14" fmla="*/ 0 w 12191994"/>
              <a:gd name="connsiteY14" fmla="*/ 0 h 4242819"/>
              <a:gd name="connsiteX15" fmla="*/ 12191994 w 12191994"/>
              <a:gd name="connsiteY15" fmla="*/ 0 h 4242819"/>
              <a:gd name="connsiteX16" fmla="*/ 12191994 w 12191994"/>
              <a:gd name="connsiteY16" fmla="*/ 2062010 h 4242819"/>
              <a:gd name="connsiteX17" fmla="*/ 12172138 w 12191994"/>
              <a:gd name="connsiteY17" fmla="*/ 2073270 h 4242819"/>
              <a:gd name="connsiteX18" fmla="*/ 4335530 w 12191994"/>
              <a:gd name="connsiteY18" fmla="*/ 4157144 h 4242819"/>
              <a:gd name="connsiteX19" fmla="*/ 4303869 w 12191994"/>
              <a:gd name="connsiteY19" fmla="*/ 4159244 h 4242819"/>
              <a:gd name="connsiteX20" fmla="*/ 4393550 w 12191994"/>
              <a:gd name="connsiteY20" fmla="*/ 4151137 h 4242819"/>
              <a:gd name="connsiteX21" fmla="*/ 4199670 w 12191994"/>
              <a:gd name="connsiteY21" fmla="*/ 4117929 h 4242819"/>
              <a:gd name="connsiteX22" fmla="*/ 500184 w 12191994"/>
              <a:gd name="connsiteY22" fmla="*/ 3043554 h 4242819"/>
              <a:gd name="connsiteX23" fmla="*/ 0 w 12191994"/>
              <a:gd name="connsiteY23" fmla="*/ 2813437 h 4242819"/>
              <a:gd name="connsiteX24" fmla="*/ 0 w 12191994"/>
              <a:gd name="connsiteY24" fmla="*/ 0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0 w 12191994"/>
              <a:gd name="connsiteY8" fmla="*/ 4156679 h 4242819"/>
              <a:gd name="connsiteX9" fmla="*/ 2166125 w 12191994"/>
              <a:gd name="connsiteY9" fmla="*/ 4242818 h 4242819"/>
              <a:gd name="connsiteX10" fmla="*/ 2166418 w 12191994"/>
              <a:gd name="connsiteY10" fmla="*/ 4242815 h 4242819"/>
              <a:gd name="connsiteX11" fmla="*/ 2166128 w 12191994"/>
              <a:gd name="connsiteY11" fmla="*/ 4242819 h 4242819"/>
              <a:gd name="connsiteX12" fmla="*/ 0 w 12191994"/>
              <a:gd name="connsiteY12" fmla="*/ 4156679 h 4242819"/>
              <a:gd name="connsiteX13" fmla="*/ 0 w 12191994"/>
              <a:gd name="connsiteY13" fmla="*/ 0 h 4242819"/>
              <a:gd name="connsiteX14" fmla="*/ 12191994 w 12191994"/>
              <a:gd name="connsiteY14" fmla="*/ 0 h 4242819"/>
              <a:gd name="connsiteX15" fmla="*/ 12191994 w 12191994"/>
              <a:gd name="connsiteY15" fmla="*/ 2062010 h 4242819"/>
              <a:gd name="connsiteX16" fmla="*/ 12172138 w 12191994"/>
              <a:gd name="connsiteY16" fmla="*/ 2073270 h 4242819"/>
              <a:gd name="connsiteX17" fmla="*/ 4335530 w 12191994"/>
              <a:gd name="connsiteY17" fmla="*/ 4157144 h 4242819"/>
              <a:gd name="connsiteX18" fmla="*/ 4303869 w 12191994"/>
              <a:gd name="connsiteY18" fmla="*/ 4159244 h 4242819"/>
              <a:gd name="connsiteX19" fmla="*/ 4393550 w 12191994"/>
              <a:gd name="connsiteY19" fmla="*/ 4151137 h 4242819"/>
              <a:gd name="connsiteX20" fmla="*/ 4199670 w 12191994"/>
              <a:gd name="connsiteY20" fmla="*/ 4117929 h 4242819"/>
              <a:gd name="connsiteX21" fmla="*/ 500184 w 12191994"/>
              <a:gd name="connsiteY21" fmla="*/ 3043554 h 4242819"/>
              <a:gd name="connsiteX22" fmla="*/ 0 w 12191994"/>
              <a:gd name="connsiteY22" fmla="*/ 2813437 h 4242819"/>
              <a:gd name="connsiteX23" fmla="*/ 0 w 12191994"/>
              <a:gd name="connsiteY23" fmla="*/ 0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2166128 w 12191994"/>
              <a:gd name="connsiteY8" fmla="*/ 4242819 h 4242819"/>
              <a:gd name="connsiteX9" fmla="*/ 2166125 w 12191994"/>
              <a:gd name="connsiteY9" fmla="*/ 4242818 h 4242819"/>
              <a:gd name="connsiteX10" fmla="*/ 2166418 w 12191994"/>
              <a:gd name="connsiteY10" fmla="*/ 4242815 h 4242819"/>
              <a:gd name="connsiteX11" fmla="*/ 2166128 w 12191994"/>
              <a:gd name="connsiteY11" fmla="*/ 4242819 h 4242819"/>
              <a:gd name="connsiteX12" fmla="*/ 0 w 12191994"/>
              <a:gd name="connsiteY12" fmla="*/ 0 h 4242819"/>
              <a:gd name="connsiteX13" fmla="*/ 12191994 w 12191994"/>
              <a:gd name="connsiteY13" fmla="*/ 0 h 4242819"/>
              <a:gd name="connsiteX14" fmla="*/ 12191994 w 12191994"/>
              <a:gd name="connsiteY14" fmla="*/ 2062010 h 4242819"/>
              <a:gd name="connsiteX15" fmla="*/ 12172138 w 12191994"/>
              <a:gd name="connsiteY15" fmla="*/ 2073270 h 4242819"/>
              <a:gd name="connsiteX16" fmla="*/ 4335530 w 12191994"/>
              <a:gd name="connsiteY16" fmla="*/ 4157144 h 4242819"/>
              <a:gd name="connsiteX17" fmla="*/ 4303869 w 12191994"/>
              <a:gd name="connsiteY17" fmla="*/ 4159244 h 4242819"/>
              <a:gd name="connsiteX18" fmla="*/ 4393550 w 12191994"/>
              <a:gd name="connsiteY18" fmla="*/ 4151137 h 4242819"/>
              <a:gd name="connsiteX19" fmla="*/ 4199670 w 12191994"/>
              <a:gd name="connsiteY19" fmla="*/ 4117929 h 4242819"/>
              <a:gd name="connsiteX20" fmla="*/ 500184 w 12191994"/>
              <a:gd name="connsiteY20" fmla="*/ 3043554 h 4242819"/>
              <a:gd name="connsiteX21" fmla="*/ 0 w 12191994"/>
              <a:gd name="connsiteY21" fmla="*/ 2813437 h 4242819"/>
              <a:gd name="connsiteX22" fmla="*/ 0 w 12191994"/>
              <a:gd name="connsiteY22" fmla="*/ 0 h 4242819"/>
              <a:gd name="connsiteX0" fmla="*/ 3009998 w 12191994"/>
              <a:gd name="connsiteY0" fmla="*/ 4228754 h 4242818"/>
              <a:gd name="connsiteX1" fmla="*/ 2899539 w 12191994"/>
              <a:gd name="connsiteY1" fmla="*/ 4233139 h 4242818"/>
              <a:gd name="connsiteX2" fmla="*/ 2823072 w 12191994"/>
              <a:gd name="connsiteY2" fmla="*/ 4234148 h 4242818"/>
              <a:gd name="connsiteX3" fmla="*/ 3009998 w 12191994"/>
              <a:gd name="connsiteY3" fmla="*/ 4228754 h 4242818"/>
              <a:gd name="connsiteX4" fmla="*/ 3675237 w 12191994"/>
              <a:gd name="connsiteY4" fmla="*/ 4200953 h 4242818"/>
              <a:gd name="connsiteX5" fmla="*/ 3622991 w 12191994"/>
              <a:gd name="connsiteY5" fmla="*/ 4204420 h 4242818"/>
              <a:gd name="connsiteX6" fmla="*/ 3510832 w 12191994"/>
              <a:gd name="connsiteY6" fmla="*/ 4208872 h 4242818"/>
              <a:gd name="connsiteX7" fmla="*/ 3675237 w 12191994"/>
              <a:gd name="connsiteY7" fmla="*/ 4200953 h 4242818"/>
              <a:gd name="connsiteX8" fmla="*/ 2166418 w 12191994"/>
              <a:gd name="connsiteY8" fmla="*/ 4242815 h 4242818"/>
              <a:gd name="connsiteX9" fmla="*/ 2166125 w 12191994"/>
              <a:gd name="connsiteY9" fmla="*/ 4242818 h 4242818"/>
              <a:gd name="connsiteX10" fmla="*/ 2166418 w 12191994"/>
              <a:gd name="connsiteY10" fmla="*/ 4242815 h 4242818"/>
              <a:gd name="connsiteX11" fmla="*/ 0 w 12191994"/>
              <a:gd name="connsiteY11" fmla="*/ 0 h 4242818"/>
              <a:gd name="connsiteX12" fmla="*/ 12191994 w 12191994"/>
              <a:gd name="connsiteY12" fmla="*/ 0 h 4242818"/>
              <a:gd name="connsiteX13" fmla="*/ 12191994 w 12191994"/>
              <a:gd name="connsiteY13" fmla="*/ 2062010 h 4242818"/>
              <a:gd name="connsiteX14" fmla="*/ 12172138 w 12191994"/>
              <a:gd name="connsiteY14" fmla="*/ 2073270 h 4242818"/>
              <a:gd name="connsiteX15" fmla="*/ 4335530 w 12191994"/>
              <a:gd name="connsiteY15" fmla="*/ 4157144 h 4242818"/>
              <a:gd name="connsiteX16" fmla="*/ 4303869 w 12191994"/>
              <a:gd name="connsiteY16" fmla="*/ 4159244 h 4242818"/>
              <a:gd name="connsiteX17" fmla="*/ 4393550 w 12191994"/>
              <a:gd name="connsiteY17" fmla="*/ 4151137 h 4242818"/>
              <a:gd name="connsiteX18" fmla="*/ 4199670 w 12191994"/>
              <a:gd name="connsiteY18" fmla="*/ 4117929 h 4242818"/>
              <a:gd name="connsiteX19" fmla="*/ 500184 w 12191994"/>
              <a:gd name="connsiteY19" fmla="*/ 3043554 h 4242818"/>
              <a:gd name="connsiteX20" fmla="*/ 0 w 12191994"/>
              <a:gd name="connsiteY20" fmla="*/ 2813437 h 4242818"/>
              <a:gd name="connsiteX21" fmla="*/ 0 w 12191994"/>
              <a:gd name="connsiteY21" fmla="*/ 0 h 4242818"/>
              <a:gd name="connsiteX0" fmla="*/ 3009998 w 12191994"/>
              <a:gd name="connsiteY0" fmla="*/ 4228754 h 4234148"/>
              <a:gd name="connsiteX1" fmla="*/ 2899539 w 12191994"/>
              <a:gd name="connsiteY1" fmla="*/ 4233139 h 4234148"/>
              <a:gd name="connsiteX2" fmla="*/ 2823072 w 12191994"/>
              <a:gd name="connsiteY2" fmla="*/ 4234148 h 4234148"/>
              <a:gd name="connsiteX3" fmla="*/ 3009998 w 12191994"/>
              <a:gd name="connsiteY3" fmla="*/ 4228754 h 4234148"/>
              <a:gd name="connsiteX4" fmla="*/ 3675237 w 12191994"/>
              <a:gd name="connsiteY4" fmla="*/ 4200953 h 4234148"/>
              <a:gd name="connsiteX5" fmla="*/ 3622991 w 12191994"/>
              <a:gd name="connsiteY5" fmla="*/ 4204420 h 4234148"/>
              <a:gd name="connsiteX6" fmla="*/ 3510832 w 12191994"/>
              <a:gd name="connsiteY6" fmla="*/ 4208872 h 4234148"/>
              <a:gd name="connsiteX7" fmla="*/ 3675237 w 12191994"/>
              <a:gd name="connsiteY7" fmla="*/ 4200953 h 4234148"/>
              <a:gd name="connsiteX8" fmla="*/ 0 w 12191994"/>
              <a:gd name="connsiteY8" fmla="*/ 0 h 4234148"/>
              <a:gd name="connsiteX9" fmla="*/ 12191994 w 12191994"/>
              <a:gd name="connsiteY9" fmla="*/ 0 h 4234148"/>
              <a:gd name="connsiteX10" fmla="*/ 12191994 w 12191994"/>
              <a:gd name="connsiteY10" fmla="*/ 2062010 h 4234148"/>
              <a:gd name="connsiteX11" fmla="*/ 12172138 w 12191994"/>
              <a:gd name="connsiteY11" fmla="*/ 2073270 h 4234148"/>
              <a:gd name="connsiteX12" fmla="*/ 4335530 w 12191994"/>
              <a:gd name="connsiteY12" fmla="*/ 4157144 h 4234148"/>
              <a:gd name="connsiteX13" fmla="*/ 4303869 w 12191994"/>
              <a:gd name="connsiteY13" fmla="*/ 4159244 h 4234148"/>
              <a:gd name="connsiteX14" fmla="*/ 4393550 w 12191994"/>
              <a:gd name="connsiteY14" fmla="*/ 4151137 h 4234148"/>
              <a:gd name="connsiteX15" fmla="*/ 4199670 w 12191994"/>
              <a:gd name="connsiteY15" fmla="*/ 4117929 h 4234148"/>
              <a:gd name="connsiteX16" fmla="*/ 500184 w 12191994"/>
              <a:gd name="connsiteY16" fmla="*/ 3043554 h 4234148"/>
              <a:gd name="connsiteX17" fmla="*/ 0 w 12191994"/>
              <a:gd name="connsiteY17" fmla="*/ 2813437 h 4234148"/>
              <a:gd name="connsiteX18" fmla="*/ 0 w 12191994"/>
              <a:gd name="connsiteY18" fmla="*/ 0 h 4234148"/>
              <a:gd name="connsiteX0" fmla="*/ 3009998 w 12191994"/>
              <a:gd name="connsiteY0" fmla="*/ 4228754 h 4233139"/>
              <a:gd name="connsiteX1" fmla="*/ 2899539 w 12191994"/>
              <a:gd name="connsiteY1" fmla="*/ 4233139 h 4233139"/>
              <a:gd name="connsiteX2" fmla="*/ 3009998 w 12191994"/>
              <a:gd name="connsiteY2" fmla="*/ 4228754 h 4233139"/>
              <a:gd name="connsiteX3" fmla="*/ 3675237 w 12191994"/>
              <a:gd name="connsiteY3" fmla="*/ 4200953 h 4233139"/>
              <a:gd name="connsiteX4" fmla="*/ 3622991 w 12191994"/>
              <a:gd name="connsiteY4" fmla="*/ 4204420 h 4233139"/>
              <a:gd name="connsiteX5" fmla="*/ 3510832 w 12191994"/>
              <a:gd name="connsiteY5" fmla="*/ 4208872 h 4233139"/>
              <a:gd name="connsiteX6" fmla="*/ 3675237 w 12191994"/>
              <a:gd name="connsiteY6" fmla="*/ 4200953 h 4233139"/>
              <a:gd name="connsiteX7" fmla="*/ 0 w 12191994"/>
              <a:gd name="connsiteY7" fmla="*/ 0 h 4233139"/>
              <a:gd name="connsiteX8" fmla="*/ 12191994 w 12191994"/>
              <a:gd name="connsiteY8" fmla="*/ 0 h 4233139"/>
              <a:gd name="connsiteX9" fmla="*/ 12191994 w 12191994"/>
              <a:gd name="connsiteY9" fmla="*/ 2062010 h 4233139"/>
              <a:gd name="connsiteX10" fmla="*/ 12172138 w 12191994"/>
              <a:gd name="connsiteY10" fmla="*/ 2073270 h 4233139"/>
              <a:gd name="connsiteX11" fmla="*/ 4335530 w 12191994"/>
              <a:gd name="connsiteY11" fmla="*/ 4157144 h 4233139"/>
              <a:gd name="connsiteX12" fmla="*/ 4303869 w 12191994"/>
              <a:gd name="connsiteY12" fmla="*/ 4159244 h 4233139"/>
              <a:gd name="connsiteX13" fmla="*/ 4393550 w 12191994"/>
              <a:gd name="connsiteY13" fmla="*/ 4151137 h 4233139"/>
              <a:gd name="connsiteX14" fmla="*/ 4199670 w 12191994"/>
              <a:gd name="connsiteY14" fmla="*/ 4117929 h 4233139"/>
              <a:gd name="connsiteX15" fmla="*/ 500184 w 12191994"/>
              <a:gd name="connsiteY15" fmla="*/ 3043554 h 4233139"/>
              <a:gd name="connsiteX16" fmla="*/ 0 w 12191994"/>
              <a:gd name="connsiteY16" fmla="*/ 2813437 h 4233139"/>
              <a:gd name="connsiteX17" fmla="*/ 0 w 12191994"/>
              <a:gd name="connsiteY17" fmla="*/ 0 h 4233139"/>
              <a:gd name="connsiteX0" fmla="*/ 3675237 w 12191994"/>
              <a:gd name="connsiteY0" fmla="*/ 4200953 h 4208872"/>
              <a:gd name="connsiteX1" fmla="*/ 3622991 w 12191994"/>
              <a:gd name="connsiteY1" fmla="*/ 4204420 h 4208872"/>
              <a:gd name="connsiteX2" fmla="*/ 3510832 w 12191994"/>
              <a:gd name="connsiteY2" fmla="*/ 4208872 h 4208872"/>
              <a:gd name="connsiteX3" fmla="*/ 3675237 w 12191994"/>
              <a:gd name="connsiteY3" fmla="*/ 4200953 h 4208872"/>
              <a:gd name="connsiteX4" fmla="*/ 0 w 12191994"/>
              <a:gd name="connsiteY4" fmla="*/ 0 h 4208872"/>
              <a:gd name="connsiteX5" fmla="*/ 12191994 w 12191994"/>
              <a:gd name="connsiteY5" fmla="*/ 0 h 4208872"/>
              <a:gd name="connsiteX6" fmla="*/ 12191994 w 12191994"/>
              <a:gd name="connsiteY6" fmla="*/ 2062010 h 4208872"/>
              <a:gd name="connsiteX7" fmla="*/ 12172138 w 12191994"/>
              <a:gd name="connsiteY7" fmla="*/ 2073270 h 4208872"/>
              <a:gd name="connsiteX8" fmla="*/ 4335530 w 12191994"/>
              <a:gd name="connsiteY8" fmla="*/ 4157144 h 4208872"/>
              <a:gd name="connsiteX9" fmla="*/ 4303869 w 12191994"/>
              <a:gd name="connsiteY9" fmla="*/ 4159244 h 4208872"/>
              <a:gd name="connsiteX10" fmla="*/ 4393550 w 12191994"/>
              <a:gd name="connsiteY10" fmla="*/ 4151137 h 4208872"/>
              <a:gd name="connsiteX11" fmla="*/ 4199670 w 12191994"/>
              <a:gd name="connsiteY11" fmla="*/ 4117929 h 4208872"/>
              <a:gd name="connsiteX12" fmla="*/ 500184 w 12191994"/>
              <a:gd name="connsiteY12" fmla="*/ 3043554 h 4208872"/>
              <a:gd name="connsiteX13" fmla="*/ 0 w 12191994"/>
              <a:gd name="connsiteY13" fmla="*/ 2813437 h 4208872"/>
              <a:gd name="connsiteX14" fmla="*/ 0 w 12191994"/>
              <a:gd name="connsiteY14" fmla="*/ 0 h 4208872"/>
              <a:gd name="connsiteX0" fmla="*/ 3675237 w 12191994"/>
              <a:gd name="connsiteY0" fmla="*/ 4200953 h 4204420"/>
              <a:gd name="connsiteX1" fmla="*/ 3622991 w 12191994"/>
              <a:gd name="connsiteY1" fmla="*/ 4204420 h 4204420"/>
              <a:gd name="connsiteX2" fmla="*/ 3675237 w 12191994"/>
              <a:gd name="connsiteY2" fmla="*/ 4200953 h 4204420"/>
              <a:gd name="connsiteX3" fmla="*/ 0 w 12191994"/>
              <a:gd name="connsiteY3" fmla="*/ 0 h 4204420"/>
              <a:gd name="connsiteX4" fmla="*/ 12191994 w 12191994"/>
              <a:gd name="connsiteY4" fmla="*/ 0 h 4204420"/>
              <a:gd name="connsiteX5" fmla="*/ 12191994 w 12191994"/>
              <a:gd name="connsiteY5" fmla="*/ 2062010 h 4204420"/>
              <a:gd name="connsiteX6" fmla="*/ 12172138 w 12191994"/>
              <a:gd name="connsiteY6" fmla="*/ 2073270 h 4204420"/>
              <a:gd name="connsiteX7" fmla="*/ 4335530 w 12191994"/>
              <a:gd name="connsiteY7" fmla="*/ 4157144 h 4204420"/>
              <a:gd name="connsiteX8" fmla="*/ 4303869 w 12191994"/>
              <a:gd name="connsiteY8" fmla="*/ 4159244 h 4204420"/>
              <a:gd name="connsiteX9" fmla="*/ 4393550 w 12191994"/>
              <a:gd name="connsiteY9" fmla="*/ 4151137 h 4204420"/>
              <a:gd name="connsiteX10" fmla="*/ 4199670 w 12191994"/>
              <a:gd name="connsiteY10" fmla="*/ 4117929 h 4204420"/>
              <a:gd name="connsiteX11" fmla="*/ 500184 w 12191994"/>
              <a:gd name="connsiteY11" fmla="*/ 3043554 h 4204420"/>
              <a:gd name="connsiteX12" fmla="*/ 0 w 12191994"/>
              <a:gd name="connsiteY12" fmla="*/ 2813437 h 4204420"/>
              <a:gd name="connsiteX13" fmla="*/ 0 w 12191994"/>
              <a:gd name="connsiteY13" fmla="*/ 0 h 4204420"/>
              <a:gd name="connsiteX0" fmla="*/ 0 w 12191994"/>
              <a:gd name="connsiteY0" fmla="*/ 0 h 4159244"/>
              <a:gd name="connsiteX1" fmla="*/ 12191994 w 12191994"/>
              <a:gd name="connsiteY1" fmla="*/ 0 h 4159244"/>
              <a:gd name="connsiteX2" fmla="*/ 12191994 w 12191994"/>
              <a:gd name="connsiteY2" fmla="*/ 2062010 h 4159244"/>
              <a:gd name="connsiteX3" fmla="*/ 12172138 w 12191994"/>
              <a:gd name="connsiteY3" fmla="*/ 2073270 h 4159244"/>
              <a:gd name="connsiteX4" fmla="*/ 4335530 w 12191994"/>
              <a:gd name="connsiteY4" fmla="*/ 4157144 h 4159244"/>
              <a:gd name="connsiteX5" fmla="*/ 4303869 w 12191994"/>
              <a:gd name="connsiteY5" fmla="*/ 4159244 h 4159244"/>
              <a:gd name="connsiteX6" fmla="*/ 4393550 w 12191994"/>
              <a:gd name="connsiteY6" fmla="*/ 4151137 h 4159244"/>
              <a:gd name="connsiteX7" fmla="*/ 4199670 w 12191994"/>
              <a:gd name="connsiteY7" fmla="*/ 4117929 h 4159244"/>
              <a:gd name="connsiteX8" fmla="*/ 500184 w 12191994"/>
              <a:gd name="connsiteY8" fmla="*/ 3043554 h 4159244"/>
              <a:gd name="connsiteX9" fmla="*/ 0 w 12191994"/>
              <a:gd name="connsiteY9" fmla="*/ 2813437 h 4159244"/>
              <a:gd name="connsiteX10" fmla="*/ 0 w 12191994"/>
              <a:gd name="connsiteY10" fmla="*/ 0 h 41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1994" h="4159244">
                <a:moveTo>
                  <a:pt x="0" y="0"/>
                </a:moveTo>
                <a:lnTo>
                  <a:pt x="12191994" y="0"/>
                </a:lnTo>
                <a:lnTo>
                  <a:pt x="12191994" y="2062010"/>
                </a:lnTo>
                <a:lnTo>
                  <a:pt x="12172138" y="2073270"/>
                </a:lnTo>
                <a:cubicBezTo>
                  <a:pt x="10126645" y="3159296"/>
                  <a:pt x="7398182" y="3912771"/>
                  <a:pt x="4335530" y="4157144"/>
                </a:cubicBezTo>
                <a:lnTo>
                  <a:pt x="4303869" y="4159244"/>
                </a:lnTo>
                <a:lnTo>
                  <a:pt x="4393550" y="4151137"/>
                </a:lnTo>
                <a:lnTo>
                  <a:pt x="4199670" y="4117929"/>
                </a:lnTo>
                <a:cubicBezTo>
                  <a:pt x="2842546" y="3866392"/>
                  <a:pt x="1594227" y="3500596"/>
                  <a:pt x="500184" y="3043554"/>
                </a:cubicBezTo>
                <a:lnTo>
                  <a:pt x="0" y="2813437"/>
                </a:lnTo>
                <a:lnTo>
                  <a:pt x="0" y="0"/>
                </a:lnTo>
                <a:close/>
              </a:path>
            </a:pathLst>
          </a:custGeom>
        </p:spPr>
        <p:txBody>
          <a:bodyPr wrap="square">
            <a:noAutofit/>
          </a:bodyPr>
          <a:lstStyle/>
          <a:p>
            <a:r>
              <a:rPr lang="tr-TR"/>
              <a:t>Resim eklemek için simgeye tıklayın</a:t>
            </a:r>
            <a:endParaRPr lang="en-US"/>
          </a:p>
        </p:txBody>
      </p:sp>
      <p:sp>
        <p:nvSpPr>
          <p:cNvPr id="9" name="Freeform: Shape 8">
            <a:extLst>
              <a:ext uri="{FF2B5EF4-FFF2-40B4-BE49-F238E27FC236}">
                <a16:creationId xmlns:a16="http://schemas.microsoft.com/office/drawing/2014/main" xmlns="" id="{95A8ECF8-9EC0-4371-9073-B718C78D330B}"/>
              </a:ext>
            </a:extLst>
          </p:cNvPr>
          <p:cNvSpPr/>
          <p:nvPr userDrawn="1"/>
        </p:nvSpPr>
        <p:spPr>
          <a:xfrm>
            <a:off x="4490376" y="6021955"/>
            <a:ext cx="4653624" cy="836047"/>
          </a:xfrm>
          <a:custGeom>
            <a:avLst/>
            <a:gdLst>
              <a:gd name="connsiteX0" fmla="*/ 0 w 6204832"/>
              <a:gd name="connsiteY0" fmla="*/ 0 h 836047"/>
              <a:gd name="connsiteX1" fmla="*/ 304730 w 6204832"/>
              <a:gd name="connsiteY1" fmla="*/ 38149 h 836047"/>
              <a:gd name="connsiteX2" fmla="*/ 3397819 w 6204832"/>
              <a:gd name="connsiteY2" fmla="*/ 210757 h 836047"/>
              <a:gd name="connsiteX3" fmla="*/ 5889052 w 6204832"/>
              <a:gd name="connsiteY3" fmla="*/ 99488 h 836047"/>
              <a:gd name="connsiteX4" fmla="*/ 6204832 w 6204832"/>
              <a:gd name="connsiteY4" fmla="*/ 63660 h 836047"/>
              <a:gd name="connsiteX5" fmla="*/ 6204832 w 6204832"/>
              <a:gd name="connsiteY5" fmla="*/ 741992 h 836047"/>
              <a:gd name="connsiteX6" fmla="*/ 6204831 w 6204832"/>
              <a:gd name="connsiteY6" fmla="*/ 741992 h 836047"/>
              <a:gd name="connsiteX7" fmla="*/ 6204831 w 6204832"/>
              <a:gd name="connsiteY7" fmla="*/ 836047 h 836047"/>
              <a:gd name="connsiteX8" fmla="*/ 2954095 w 6204832"/>
              <a:gd name="connsiteY8" fmla="*/ 836047 h 836047"/>
              <a:gd name="connsiteX9" fmla="*/ 2930417 w 6204832"/>
              <a:gd name="connsiteY9" fmla="*/ 833175 h 836047"/>
              <a:gd name="connsiteX10" fmla="*/ 165022 w 6204832"/>
              <a:gd name="connsiteY10" fmla="*/ 73132 h 836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204832" h="836047">
                <a:moveTo>
                  <a:pt x="0" y="0"/>
                </a:moveTo>
                <a:lnTo>
                  <a:pt x="304730" y="38149"/>
                </a:lnTo>
                <a:cubicBezTo>
                  <a:pt x="1300024" y="151139"/>
                  <a:pt x="2335168" y="210757"/>
                  <a:pt x="3397819" y="210757"/>
                </a:cubicBezTo>
                <a:cubicBezTo>
                  <a:pt x="4247941" y="210757"/>
                  <a:pt x="5080458" y="172602"/>
                  <a:pt x="5889052" y="99488"/>
                </a:cubicBezTo>
                <a:lnTo>
                  <a:pt x="6204832" y="63660"/>
                </a:lnTo>
                <a:lnTo>
                  <a:pt x="6204832" y="741992"/>
                </a:lnTo>
                <a:lnTo>
                  <a:pt x="6204831" y="741992"/>
                </a:lnTo>
                <a:lnTo>
                  <a:pt x="6204831" y="836047"/>
                </a:lnTo>
                <a:lnTo>
                  <a:pt x="2954095" y="836047"/>
                </a:lnTo>
                <a:lnTo>
                  <a:pt x="2930417" y="833175"/>
                </a:lnTo>
                <a:cubicBezTo>
                  <a:pt x="1933531" y="687458"/>
                  <a:pt x="1000874" y="426847"/>
                  <a:pt x="165022" y="73132"/>
                </a:cubicBezTo>
                <a:close/>
              </a:path>
            </a:pathLst>
          </a:custGeom>
          <a:solidFill>
            <a:srgbClr val="ACED1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0" name="Freeform: Shape 9">
            <a:extLst>
              <a:ext uri="{FF2B5EF4-FFF2-40B4-BE49-F238E27FC236}">
                <a16:creationId xmlns:a16="http://schemas.microsoft.com/office/drawing/2014/main" xmlns="" id="{990A6D83-D876-44E9-844F-067A0C9D2F58}"/>
              </a:ext>
            </a:extLst>
          </p:cNvPr>
          <p:cNvSpPr/>
          <p:nvPr userDrawn="1"/>
        </p:nvSpPr>
        <p:spPr>
          <a:xfrm>
            <a:off x="0" y="2240554"/>
            <a:ext cx="9144000" cy="3861530"/>
          </a:xfrm>
          <a:custGeom>
            <a:avLst/>
            <a:gdLst>
              <a:gd name="connsiteX0" fmla="*/ 4072878 w 4072878"/>
              <a:gd name="connsiteY0" fmla="*/ 0 h 2548371"/>
              <a:gd name="connsiteX1" fmla="*/ 4072878 w 4072878"/>
              <a:gd name="connsiteY1" fmla="*/ 2451296 h 2548371"/>
              <a:gd name="connsiteX2" fmla="*/ 3967388 w 4072878"/>
              <a:gd name="connsiteY2" fmla="*/ 2474940 h 2548371"/>
              <a:gd name="connsiteX3" fmla="*/ 3135163 w 4072878"/>
              <a:gd name="connsiteY3" fmla="*/ 2548371 h 2548371"/>
              <a:gd name="connsiteX4" fmla="*/ 144639 w 4072878"/>
              <a:gd name="connsiteY4" fmla="*/ 1474801 h 2548371"/>
              <a:gd name="connsiteX5" fmla="*/ 0 w 4072878"/>
              <a:gd name="connsiteY5" fmla="*/ 1349511 h 2548371"/>
              <a:gd name="connsiteX6" fmla="*/ 7645 w 4072878"/>
              <a:gd name="connsiteY6" fmla="*/ 1350876 h 2548371"/>
              <a:gd name="connsiteX7" fmla="*/ 723622 w 4072878"/>
              <a:gd name="connsiteY7" fmla="*/ 1405047 h 2548371"/>
              <a:gd name="connsiteX8" fmla="*/ 3884734 w 4072878"/>
              <a:gd name="connsiteY8" fmla="*/ 183710 h 2548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72878" h="2548371">
                <a:moveTo>
                  <a:pt x="4072878" y="0"/>
                </a:moveTo>
                <a:lnTo>
                  <a:pt x="4072878" y="2451296"/>
                </a:lnTo>
                <a:lnTo>
                  <a:pt x="3967388" y="2474940"/>
                </a:lnTo>
                <a:cubicBezTo>
                  <a:pt x="3697268" y="2523191"/>
                  <a:pt x="3419156" y="2548371"/>
                  <a:pt x="3135163" y="2548371"/>
                </a:cubicBezTo>
                <a:cubicBezTo>
                  <a:pt x="1999192" y="2548371"/>
                  <a:pt x="957318" y="2145483"/>
                  <a:pt x="144639" y="1474801"/>
                </a:cubicBezTo>
                <a:lnTo>
                  <a:pt x="0" y="1349511"/>
                </a:lnTo>
                <a:lnTo>
                  <a:pt x="7645" y="1350876"/>
                </a:lnTo>
                <a:cubicBezTo>
                  <a:pt x="241098" y="1386547"/>
                  <a:pt x="480200" y="1405047"/>
                  <a:pt x="723622" y="1405047"/>
                </a:cubicBezTo>
                <a:cubicBezTo>
                  <a:pt x="1940736" y="1405047"/>
                  <a:pt x="3049826" y="942548"/>
                  <a:pt x="3884734" y="183710"/>
                </a:cubicBezTo>
                <a:close/>
              </a:path>
            </a:pathLst>
          </a:custGeom>
          <a:solidFill>
            <a:srgbClr val="FB777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 name="Title 1">
            <a:extLst>
              <a:ext uri="{FF2B5EF4-FFF2-40B4-BE49-F238E27FC236}">
                <a16:creationId xmlns:a16="http://schemas.microsoft.com/office/drawing/2014/main" xmlns="" id="{90ABCC98-1580-4C28-8EDC-0F8AF5CA9843}"/>
              </a:ext>
            </a:extLst>
          </p:cNvPr>
          <p:cNvSpPr>
            <a:spLocks noGrp="1"/>
          </p:cNvSpPr>
          <p:nvPr>
            <p:ph type="ctrTitle"/>
          </p:nvPr>
        </p:nvSpPr>
        <p:spPr>
          <a:xfrm>
            <a:off x="2285998" y="2814638"/>
            <a:ext cx="6858000" cy="2387600"/>
          </a:xfrm>
        </p:spPr>
        <p:txBody>
          <a:bodyPr rIns="365760" anchor="b">
            <a:normAutofit/>
          </a:bodyPr>
          <a:lstStyle>
            <a:lvl1pPr algn="r">
              <a:defRPr sz="4000" b="1" cap="all" baseline="0">
                <a:solidFill>
                  <a:schemeClr val="bg1"/>
                </a:solidFill>
              </a:defRPr>
            </a:lvl1pPr>
          </a:lstStyle>
          <a:p>
            <a:r>
              <a:rPr lang="tr-TR"/>
              <a:t>Asıl başlık stilini düzenlemek için tıklayın</a:t>
            </a:r>
            <a:endParaRPr lang="en-US"/>
          </a:p>
        </p:txBody>
      </p:sp>
      <p:sp>
        <p:nvSpPr>
          <p:cNvPr id="3" name="Subtitle 2">
            <a:extLst>
              <a:ext uri="{FF2B5EF4-FFF2-40B4-BE49-F238E27FC236}">
                <a16:creationId xmlns:a16="http://schemas.microsoft.com/office/drawing/2014/main" xmlns="" id="{0EE19115-C742-440E-8A08-171CBD18FEF3}"/>
              </a:ext>
            </a:extLst>
          </p:cNvPr>
          <p:cNvSpPr>
            <a:spLocks noGrp="1"/>
          </p:cNvSpPr>
          <p:nvPr>
            <p:ph type="subTitle" idx="1"/>
          </p:nvPr>
        </p:nvSpPr>
        <p:spPr>
          <a:xfrm>
            <a:off x="2285998" y="5202238"/>
            <a:ext cx="6858000" cy="899846"/>
          </a:xfrm>
        </p:spPr>
        <p:txBody>
          <a:bodyPr rIns="365760">
            <a:normAutofit/>
          </a:bodyPr>
          <a:lstStyle>
            <a:lvl1pPr marL="0" indent="0" algn="r">
              <a:buNone/>
              <a:defRPr sz="2000"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a:p>
        </p:txBody>
      </p:sp>
      <p:sp>
        <p:nvSpPr>
          <p:cNvPr id="4" name="Date Placeholder 3">
            <a:extLst>
              <a:ext uri="{FF2B5EF4-FFF2-40B4-BE49-F238E27FC236}">
                <a16:creationId xmlns:a16="http://schemas.microsoft.com/office/drawing/2014/main" xmlns="" id="{B0EC0A06-6586-46C1-B5BF-0E56DC48AFFE}"/>
              </a:ext>
            </a:extLst>
          </p:cNvPr>
          <p:cNvSpPr>
            <a:spLocks noGrp="1"/>
          </p:cNvSpPr>
          <p:nvPr>
            <p:ph type="dt" sz="half" idx="10"/>
          </p:nvPr>
        </p:nvSpPr>
        <p:spPr/>
        <p:txBody>
          <a:bodyPr/>
          <a:lstStyle>
            <a:lvl1pPr>
              <a:defRPr>
                <a:solidFill>
                  <a:srgbClr val="FB7770"/>
                </a:solidFill>
              </a:defRPr>
            </a:lvl1pPr>
          </a:lstStyle>
          <a:p>
            <a:fld id="{18D9E8F6-4D81-4B3A-BC45-BBA4A1C9BD0F}" type="datetimeFigureOut">
              <a:rPr lang="en-US" smtClean="0"/>
              <a:pPr/>
              <a:t>4/17/2020</a:t>
            </a:fld>
            <a:endParaRPr lang="en-US"/>
          </a:p>
        </p:txBody>
      </p:sp>
      <p:sp>
        <p:nvSpPr>
          <p:cNvPr id="5" name="Footer Placeholder 4">
            <a:extLst>
              <a:ext uri="{FF2B5EF4-FFF2-40B4-BE49-F238E27FC236}">
                <a16:creationId xmlns:a16="http://schemas.microsoft.com/office/drawing/2014/main" xmlns="" id="{336BDF8E-04ED-4796-A02C-D6887C621C9F}"/>
              </a:ext>
            </a:extLst>
          </p:cNvPr>
          <p:cNvSpPr>
            <a:spLocks noGrp="1"/>
          </p:cNvSpPr>
          <p:nvPr>
            <p:ph type="ftr" sz="quarter" idx="11"/>
          </p:nvPr>
        </p:nvSpPr>
        <p:spPr/>
        <p:txBody>
          <a:bodyPr/>
          <a:lstStyle>
            <a:lvl1pPr>
              <a:defRPr>
                <a:solidFill>
                  <a:srgbClr val="FB7770"/>
                </a:solidFill>
              </a:defRPr>
            </a:lvl1pPr>
          </a:lstStyle>
          <a:p>
            <a:endParaRPr lang="en-US"/>
          </a:p>
        </p:txBody>
      </p:sp>
      <p:sp>
        <p:nvSpPr>
          <p:cNvPr id="6" name="Slide Number Placeholder 5">
            <a:extLst>
              <a:ext uri="{FF2B5EF4-FFF2-40B4-BE49-F238E27FC236}">
                <a16:creationId xmlns:a16="http://schemas.microsoft.com/office/drawing/2014/main" xmlns="" id="{14707708-0653-4BFE-BDCB-7EDB4C08A37C}"/>
              </a:ext>
            </a:extLst>
          </p:cNvPr>
          <p:cNvSpPr>
            <a:spLocks noGrp="1"/>
          </p:cNvSpPr>
          <p:nvPr>
            <p:ph type="sldNum" sz="quarter" idx="12"/>
          </p:nvPr>
        </p:nvSpPr>
        <p:spPr/>
        <p:txBody>
          <a:bodyPr/>
          <a:lstStyle>
            <a:lvl1pPr>
              <a:defRPr>
                <a:solidFill>
                  <a:schemeClr val="bg1"/>
                </a:solidFill>
              </a:defRPr>
            </a:lvl1pPr>
          </a:lstStyle>
          <a:p>
            <a:fld id="{E505F7C3-4860-4DB0-A451-57EE24F2F70B}" type="slidenum">
              <a:rPr lang="en-US" smtClean="0"/>
              <a:pPr/>
              <a:t>‹#›</a:t>
            </a:fld>
            <a:endParaRPr lang="en-US"/>
          </a:p>
        </p:txBody>
      </p:sp>
    </p:spTree>
    <p:extLst>
      <p:ext uri="{BB962C8B-B14F-4D97-AF65-F5344CB8AC3E}">
        <p14:creationId xmlns:p14="http://schemas.microsoft.com/office/powerpoint/2010/main" xmlns="" val="3747356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A874A6-9ACF-48E9-94B2-A31C5D9D2D0B}"/>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endParaRPr lang="en-US"/>
          </a:p>
        </p:txBody>
      </p:sp>
      <p:sp>
        <p:nvSpPr>
          <p:cNvPr id="3" name="Content Placeholder 2">
            <a:extLst>
              <a:ext uri="{FF2B5EF4-FFF2-40B4-BE49-F238E27FC236}">
                <a16:creationId xmlns:a16="http://schemas.microsoft.com/office/drawing/2014/main" xmlns="" id="{E19C8485-679C-4CBF-96E0-7B94ACE0FD6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a:extLst>
              <a:ext uri="{FF2B5EF4-FFF2-40B4-BE49-F238E27FC236}">
                <a16:creationId xmlns:a16="http://schemas.microsoft.com/office/drawing/2014/main" xmlns="" id="{9C9C0E27-1D0F-4482-BEB4-7B35D130862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a:extLst>
              <a:ext uri="{FF2B5EF4-FFF2-40B4-BE49-F238E27FC236}">
                <a16:creationId xmlns:a16="http://schemas.microsoft.com/office/drawing/2014/main" xmlns="" id="{E46A8B8C-412F-4976-86BF-302698208513}"/>
              </a:ext>
            </a:extLst>
          </p:cNvPr>
          <p:cNvSpPr>
            <a:spLocks noGrp="1"/>
          </p:cNvSpPr>
          <p:nvPr>
            <p:ph type="dt" sz="half" idx="10"/>
          </p:nvPr>
        </p:nvSpPr>
        <p:spPr/>
        <p:txBody>
          <a:bodyPr/>
          <a:lstStyle/>
          <a:p>
            <a:fld id="{18D9E8F6-4D81-4B3A-BC45-BBA4A1C9BD0F}" type="datetimeFigureOut">
              <a:rPr lang="en-US" smtClean="0"/>
              <a:pPr/>
              <a:t>4/17/2020</a:t>
            </a:fld>
            <a:endParaRPr lang="en-US"/>
          </a:p>
        </p:txBody>
      </p:sp>
      <p:sp>
        <p:nvSpPr>
          <p:cNvPr id="6" name="Footer Placeholder 5">
            <a:extLst>
              <a:ext uri="{FF2B5EF4-FFF2-40B4-BE49-F238E27FC236}">
                <a16:creationId xmlns:a16="http://schemas.microsoft.com/office/drawing/2014/main" xmlns="" id="{08285394-D95D-4871-B12A-BAB69CEA1F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E958251-DB04-4CC3-8D3F-72EFC2D5F121}"/>
              </a:ext>
            </a:extLst>
          </p:cNvPr>
          <p:cNvSpPr>
            <a:spLocks noGrp="1"/>
          </p:cNvSpPr>
          <p:nvPr>
            <p:ph type="sldNum" sz="quarter" idx="12"/>
          </p:nvPr>
        </p:nvSpPr>
        <p:spPr/>
        <p:txBody>
          <a:bodyPr/>
          <a:lstStyle/>
          <a:p>
            <a:fld id="{E505F7C3-4860-4DB0-A451-57EE24F2F70B}" type="slidenum">
              <a:rPr lang="en-US" smtClean="0"/>
              <a:pPr/>
              <a:t>‹#›</a:t>
            </a:fld>
            <a:endParaRPr lang="en-US"/>
          </a:p>
        </p:txBody>
      </p:sp>
    </p:spTree>
    <p:extLst>
      <p:ext uri="{BB962C8B-B14F-4D97-AF65-F5344CB8AC3E}">
        <p14:creationId xmlns:p14="http://schemas.microsoft.com/office/powerpoint/2010/main" xmlns="" val="140067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2DA641-9EB4-47B3-96C0-8C6296E96374}"/>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endParaRPr lang="en-US"/>
          </a:p>
        </p:txBody>
      </p:sp>
      <p:sp>
        <p:nvSpPr>
          <p:cNvPr id="3" name="Picture Placeholder 2">
            <a:extLst>
              <a:ext uri="{FF2B5EF4-FFF2-40B4-BE49-F238E27FC236}">
                <a16:creationId xmlns:a16="http://schemas.microsoft.com/office/drawing/2014/main" xmlns="" id="{D2135125-47C4-4402-8ECD-A77221001DE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a:p>
        </p:txBody>
      </p:sp>
      <p:sp>
        <p:nvSpPr>
          <p:cNvPr id="4" name="Text Placeholder 3">
            <a:extLst>
              <a:ext uri="{FF2B5EF4-FFF2-40B4-BE49-F238E27FC236}">
                <a16:creationId xmlns:a16="http://schemas.microsoft.com/office/drawing/2014/main" xmlns="" id="{BFB04F91-84C2-4779-B493-9A846A0B9A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a:extLst>
              <a:ext uri="{FF2B5EF4-FFF2-40B4-BE49-F238E27FC236}">
                <a16:creationId xmlns:a16="http://schemas.microsoft.com/office/drawing/2014/main" xmlns="" id="{B08BC727-52D8-44D1-9315-E16DC5F804F8}"/>
              </a:ext>
            </a:extLst>
          </p:cNvPr>
          <p:cNvSpPr>
            <a:spLocks noGrp="1"/>
          </p:cNvSpPr>
          <p:nvPr>
            <p:ph type="dt" sz="half" idx="10"/>
          </p:nvPr>
        </p:nvSpPr>
        <p:spPr/>
        <p:txBody>
          <a:bodyPr/>
          <a:lstStyle/>
          <a:p>
            <a:fld id="{18D9E8F6-4D81-4B3A-BC45-BBA4A1C9BD0F}" type="datetimeFigureOut">
              <a:rPr lang="en-US" smtClean="0"/>
              <a:pPr/>
              <a:t>4/17/2020</a:t>
            </a:fld>
            <a:endParaRPr lang="en-US"/>
          </a:p>
        </p:txBody>
      </p:sp>
      <p:sp>
        <p:nvSpPr>
          <p:cNvPr id="6" name="Footer Placeholder 5">
            <a:extLst>
              <a:ext uri="{FF2B5EF4-FFF2-40B4-BE49-F238E27FC236}">
                <a16:creationId xmlns:a16="http://schemas.microsoft.com/office/drawing/2014/main" xmlns="" id="{87C021E5-8C17-46A9-941A-D3D45533AE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C2FAE64-06A5-4DE1-81C2-B4718D5572B1}"/>
              </a:ext>
            </a:extLst>
          </p:cNvPr>
          <p:cNvSpPr>
            <a:spLocks noGrp="1"/>
          </p:cNvSpPr>
          <p:nvPr>
            <p:ph type="sldNum" sz="quarter" idx="12"/>
          </p:nvPr>
        </p:nvSpPr>
        <p:spPr/>
        <p:txBody>
          <a:bodyPr/>
          <a:lstStyle/>
          <a:p>
            <a:fld id="{E505F7C3-4860-4DB0-A451-57EE24F2F70B}" type="slidenum">
              <a:rPr lang="en-US" smtClean="0"/>
              <a:pPr/>
              <a:t>‹#›</a:t>
            </a:fld>
            <a:endParaRPr lang="en-US"/>
          </a:p>
        </p:txBody>
      </p:sp>
    </p:spTree>
    <p:extLst>
      <p:ext uri="{BB962C8B-B14F-4D97-AF65-F5344CB8AC3E}">
        <p14:creationId xmlns:p14="http://schemas.microsoft.com/office/powerpoint/2010/main" xmlns="" val="14200933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C17C73-0918-49E5-B934-2FDB3935F4A8}"/>
              </a:ext>
            </a:extLst>
          </p:cNvPr>
          <p:cNvSpPr>
            <a:spLocks noGrp="1"/>
          </p:cNvSpPr>
          <p:nvPr>
            <p:ph type="title"/>
          </p:nvPr>
        </p:nvSpPr>
        <p:spPr/>
        <p:txBody>
          <a:bodyPr/>
          <a:lstStyle/>
          <a:p>
            <a:r>
              <a:rPr lang="tr-TR"/>
              <a:t>Asıl başlık stilini düzenlemek için tıklayın</a:t>
            </a:r>
            <a:endParaRPr lang="en-US"/>
          </a:p>
        </p:txBody>
      </p:sp>
      <p:sp>
        <p:nvSpPr>
          <p:cNvPr id="3" name="Vertical Text Placeholder 2">
            <a:extLst>
              <a:ext uri="{FF2B5EF4-FFF2-40B4-BE49-F238E27FC236}">
                <a16:creationId xmlns:a16="http://schemas.microsoft.com/office/drawing/2014/main" xmlns="" id="{541601DD-4B31-4C85-8BF4-8E25AA335C2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a:extLst>
              <a:ext uri="{FF2B5EF4-FFF2-40B4-BE49-F238E27FC236}">
                <a16:creationId xmlns:a16="http://schemas.microsoft.com/office/drawing/2014/main" xmlns="" id="{AEF922BC-0AD6-44A3-B05F-C1991EE0A086}"/>
              </a:ext>
            </a:extLst>
          </p:cNvPr>
          <p:cNvSpPr>
            <a:spLocks noGrp="1"/>
          </p:cNvSpPr>
          <p:nvPr>
            <p:ph type="dt" sz="half" idx="10"/>
          </p:nvPr>
        </p:nvSpPr>
        <p:spPr/>
        <p:txBody>
          <a:bodyPr/>
          <a:lstStyle/>
          <a:p>
            <a:fld id="{18D9E8F6-4D81-4B3A-BC45-BBA4A1C9BD0F}" type="datetimeFigureOut">
              <a:rPr lang="en-US" smtClean="0"/>
              <a:pPr/>
              <a:t>4/17/2020</a:t>
            </a:fld>
            <a:endParaRPr lang="en-US"/>
          </a:p>
        </p:txBody>
      </p:sp>
      <p:sp>
        <p:nvSpPr>
          <p:cNvPr id="5" name="Footer Placeholder 4">
            <a:extLst>
              <a:ext uri="{FF2B5EF4-FFF2-40B4-BE49-F238E27FC236}">
                <a16:creationId xmlns:a16="http://schemas.microsoft.com/office/drawing/2014/main" xmlns="" id="{2B2A789E-B678-4E09-BDB1-7B16B525AB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6E71187-E69A-4C50-93EC-72399E5367E4}"/>
              </a:ext>
            </a:extLst>
          </p:cNvPr>
          <p:cNvSpPr>
            <a:spLocks noGrp="1"/>
          </p:cNvSpPr>
          <p:nvPr>
            <p:ph type="sldNum" sz="quarter" idx="12"/>
          </p:nvPr>
        </p:nvSpPr>
        <p:spPr/>
        <p:txBody>
          <a:bodyPr/>
          <a:lstStyle/>
          <a:p>
            <a:fld id="{E505F7C3-4860-4DB0-A451-57EE24F2F70B}" type="slidenum">
              <a:rPr lang="en-US" smtClean="0"/>
              <a:pPr/>
              <a:t>‹#›</a:t>
            </a:fld>
            <a:endParaRPr lang="en-US"/>
          </a:p>
        </p:txBody>
      </p:sp>
    </p:spTree>
    <p:extLst>
      <p:ext uri="{BB962C8B-B14F-4D97-AF65-F5344CB8AC3E}">
        <p14:creationId xmlns:p14="http://schemas.microsoft.com/office/powerpoint/2010/main" xmlns="" val="6790574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5816490-53E5-4B7C-B69A-D1843F52418A}"/>
              </a:ext>
            </a:extLst>
          </p:cNvPr>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a:p>
        </p:txBody>
      </p:sp>
      <p:sp>
        <p:nvSpPr>
          <p:cNvPr id="3" name="Vertical Text Placeholder 2">
            <a:extLst>
              <a:ext uri="{FF2B5EF4-FFF2-40B4-BE49-F238E27FC236}">
                <a16:creationId xmlns:a16="http://schemas.microsoft.com/office/drawing/2014/main" xmlns="" id="{E164891A-25FC-4192-AC93-F8C596742CAA}"/>
              </a:ext>
            </a:extLst>
          </p:cNvPr>
          <p:cNvSpPr>
            <a:spLocks noGrp="1"/>
          </p:cNvSpPr>
          <p:nvPr>
            <p:ph type="body" orient="vert" idx="1"/>
          </p:nvPr>
        </p:nvSpPr>
        <p:spPr>
          <a:xfrm>
            <a:off x="628650" y="365125"/>
            <a:ext cx="5800725"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a:extLst>
              <a:ext uri="{FF2B5EF4-FFF2-40B4-BE49-F238E27FC236}">
                <a16:creationId xmlns:a16="http://schemas.microsoft.com/office/drawing/2014/main" xmlns="" id="{1F515203-0495-4DDC-A983-D66926B49854}"/>
              </a:ext>
            </a:extLst>
          </p:cNvPr>
          <p:cNvSpPr>
            <a:spLocks noGrp="1"/>
          </p:cNvSpPr>
          <p:nvPr>
            <p:ph type="dt" sz="half" idx="10"/>
          </p:nvPr>
        </p:nvSpPr>
        <p:spPr/>
        <p:txBody>
          <a:bodyPr/>
          <a:lstStyle/>
          <a:p>
            <a:fld id="{18D9E8F6-4D81-4B3A-BC45-BBA4A1C9BD0F}" type="datetimeFigureOut">
              <a:rPr lang="en-US" smtClean="0"/>
              <a:pPr/>
              <a:t>4/17/2020</a:t>
            </a:fld>
            <a:endParaRPr lang="en-US"/>
          </a:p>
        </p:txBody>
      </p:sp>
      <p:sp>
        <p:nvSpPr>
          <p:cNvPr id="5" name="Footer Placeholder 4">
            <a:extLst>
              <a:ext uri="{FF2B5EF4-FFF2-40B4-BE49-F238E27FC236}">
                <a16:creationId xmlns:a16="http://schemas.microsoft.com/office/drawing/2014/main" xmlns="" id="{3A300432-3913-4AEC-96D5-1119D47A79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ED8639B-5ED7-488C-9414-EABF4BC85B35}"/>
              </a:ext>
            </a:extLst>
          </p:cNvPr>
          <p:cNvSpPr>
            <a:spLocks noGrp="1"/>
          </p:cNvSpPr>
          <p:nvPr>
            <p:ph type="sldNum" sz="quarter" idx="12"/>
          </p:nvPr>
        </p:nvSpPr>
        <p:spPr/>
        <p:txBody>
          <a:bodyPr/>
          <a:lstStyle/>
          <a:p>
            <a:fld id="{E505F7C3-4860-4DB0-A451-57EE24F2F70B}" type="slidenum">
              <a:rPr lang="en-US" smtClean="0"/>
              <a:pPr/>
              <a:t>‹#›</a:t>
            </a:fld>
            <a:endParaRPr lang="en-US"/>
          </a:p>
        </p:txBody>
      </p:sp>
    </p:spTree>
    <p:extLst>
      <p:ext uri="{BB962C8B-B14F-4D97-AF65-F5344CB8AC3E}">
        <p14:creationId xmlns:p14="http://schemas.microsoft.com/office/powerpoint/2010/main" xmlns="" val="35907591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5"/>
            <a:ext cx="9144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800" b="0" i="0" u="none" strike="noStrike" kern="1200" cap="none" spc="0" normalizeH="0" baseline="0" noProof="0" dirty="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048933" y="3071723"/>
            <a:ext cx="5046133"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userDrawn="1"/>
        </p:nvSpPr>
        <p:spPr>
          <a:xfrm>
            <a:off x="2747213" y="6121399"/>
            <a:ext cx="3649590" cy="369332"/>
          </a:xfrm>
          <a:prstGeom prst="rect">
            <a:avLst/>
          </a:prstGeom>
          <a:noFill/>
        </p:spPr>
        <p:txBody>
          <a:bodyPr wrap="none" rtlCol="0" anchor="ctr">
            <a:spAutoFit/>
          </a:bodyPr>
          <a:lstStyle/>
          <a:p>
            <a:pPr algn="ctr"/>
            <a:r>
              <a:rPr lang="en-US" dirty="0">
                <a:solidFill>
                  <a:srgbClr val="A5CD00"/>
                </a:solidFill>
              </a:rPr>
              <a:t>T</a:t>
            </a:r>
            <a:r>
              <a:rPr lang="en-US" baseline="0" dirty="0">
                <a:solidFill>
                  <a:srgbClr val="A5CD00"/>
                </a:solidFill>
              </a:rPr>
              <a:t>he </a:t>
            </a:r>
            <a:r>
              <a:rPr lang="en-US" baseline="0">
                <a:solidFill>
                  <a:srgbClr val="A5CD00"/>
                </a:solidFill>
              </a:rPr>
              <a:t>free PowerPoint template </a:t>
            </a:r>
            <a:r>
              <a:rPr lang="en-US" baseline="0" dirty="0">
                <a:solidFill>
                  <a:srgbClr val="A5CD00"/>
                </a:solidFill>
              </a:rPr>
              <a:t>library</a:t>
            </a:r>
            <a:endParaRPr lang="en-US" dirty="0">
              <a:solidFill>
                <a:srgbClr val="A5CD00"/>
              </a:solidFill>
            </a:endParaRPr>
          </a:p>
        </p:txBody>
      </p:sp>
      <p:sp>
        <p:nvSpPr>
          <p:cNvPr id="8" name="TextBox 7"/>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9"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1412041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E87E7E4-22B8-4563-90A9-82C2F2EE3D9B}"/>
              </a:ext>
            </a:extLst>
          </p:cNvPr>
          <p:cNvSpPr>
            <a:spLocks noGrp="1"/>
          </p:cNvSpPr>
          <p:nvPr>
            <p:ph idx="1"/>
          </p:nvPr>
        </p:nvSpPr>
        <p:spPr>
          <a:xfrm>
            <a:off x="628650" y="2206487"/>
            <a:ext cx="7886700" cy="3970476"/>
          </a:xfrm>
        </p:spPr>
        <p:txBody>
          <a:bodyPr>
            <a:normAutofit/>
          </a:bodyPr>
          <a:lstStyle>
            <a:lvl1pPr>
              <a:defRPr sz="2700"/>
            </a:lvl1pPr>
            <a:lvl2pPr>
              <a:defRPr sz="2400"/>
            </a:lvl2pPr>
            <a:lvl3pPr>
              <a:defRPr sz="2100"/>
            </a:lvl3pPr>
            <a:lvl4pPr>
              <a:defRPr sz="1800"/>
            </a:lvl4pPr>
            <a:lvl5pPr>
              <a:defRPr sz="1800"/>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a:extLst>
              <a:ext uri="{FF2B5EF4-FFF2-40B4-BE49-F238E27FC236}">
                <a16:creationId xmlns:a16="http://schemas.microsoft.com/office/drawing/2014/main" xmlns="" id="{00D3D668-2187-49D6-94E7-BD02742AF39F}"/>
              </a:ext>
            </a:extLst>
          </p:cNvPr>
          <p:cNvSpPr>
            <a:spLocks noGrp="1"/>
          </p:cNvSpPr>
          <p:nvPr>
            <p:ph type="dt" sz="half" idx="10"/>
          </p:nvPr>
        </p:nvSpPr>
        <p:spPr/>
        <p:txBody>
          <a:bodyPr/>
          <a:lstStyle>
            <a:lvl1pPr>
              <a:defRPr>
                <a:solidFill>
                  <a:srgbClr val="ACED13"/>
                </a:solidFill>
              </a:defRPr>
            </a:lvl1pPr>
          </a:lstStyle>
          <a:p>
            <a:fld id="{18D9E8F6-4D81-4B3A-BC45-BBA4A1C9BD0F}" type="datetimeFigureOut">
              <a:rPr lang="en-US" smtClean="0"/>
              <a:pPr/>
              <a:t>4/17/2020</a:t>
            </a:fld>
            <a:endParaRPr lang="en-US"/>
          </a:p>
        </p:txBody>
      </p:sp>
      <p:sp>
        <p:nvSpPr>
          <p:cNvPr id="5" name="Footer Placeholder 4">
            <a:extLst>
              <a:ext uri="{FF2B5EF4-FFF2-40B4-BE49-F238E27FC236}">
                <a16:creationId xmlns:a16="http://schemas.microsoft.com/office/drawing/2014/main" xmlns="" id="{1CCF5D45-ED52-47C3-9243-A1D3EB520698}"/>
              </a:ext>
            </a:extLst>
          </p:cNvPr>
          <p:cNvSpPr>
            <a:spLocks noGrp="1"/>
          </p:cNvSpPr>
          <p:nvPr>
            <p:ph type="ftr" sz="quarter" idx="11"/>
          </p:nvPr>
        </p:nvSpPr>
        <p:spPr/>
        <p:txBody>
          <a:bodyPr/>
          <a:lstStyle>
            <a:lvl1pPr>
              <a:defRPr>
                <a:solidFill>
                  <a:srgbClr val="ACED13"/>
                </a:solidFill>
              </a:defRPr>
            </a:lvl1pPr>
          </a:lstStyle>
          <a:p>
            <a:endParaRPr lang="en-US"/>
          </a:p>
        </p:txBody>
      </p:sp>
      <p:sp>
        <p:nvSpPr>
          <p:cNvPr id="6" name="Slide Number Placeholder 5">
            <a:extLst>
              <a:ext uri="{FF2B5EF4-FFF2-40B4-BE49-F238E27FC236}">
                <a16:creationId xmlns:a16="http://schemas.microsoft.com/office/drawing/2014/main" xmlns="" id="{958AC4EA-A078-49A4-87BA-F66FC7D15151}"/>
              </a:ext>
            </a:extLst>
          </p:cNvPr>
          <p:cNvSpPr>
            <a:spLocks noGrp="1"/>
          </p:cNvSpPr>
          <p:nvPr>
            <p:ph type="sldNum" sz="quarter" idx="12"/>
          </p:nvPr>
        </p:nvSpPr>
        <p:spPr/>
        <p:txBody>
          <a:bodyPr/>
          <a:lstStyle>
            <a:lvl1pPr>
              <a:defRPr>
                <a:solidFill>
                  <a:srgbClr val="ACED13"/>
                </a:solidFill>
              </a:defRPr>
            </a:lvl1pPr>
          </a:lstStyle>
          <a:p>
            <a:fld id="{E505F7C3-4860-4DB0-A451-57EE24F2F70B}" type="slidenum">
              <a:rPr lang="en-US" smtClean="0"/>
              <a:pPr/>
              <a:t>‹#›</a:t>
            </a:fld>
            <a:endParaRPr lang="en-US"/>
          </a:p>
        </p:txBody>
      </p:sp>
      <p:sp>
        <p:nvSpPr>
          <p:cNvPr id="14" name="Freeform: Shape 13">
            <a:extLst>
              <a:ext uri="{FF2B5EF4-FFF2-40B4-BE49-F238E27FC236}">
                <a16:creationId xmlns:a16="http://schemas.microsoft.com/office/drawing/2014/main" xmlns="" id="{6CA7D016-7F3E-42AE-8E88-2831840D063A}"/>
              </a:ext>
            </a:extLst>
          </p:cNvPr>
          <p:cNvSpPr/>
          <p:nvPr userDrawn="1"/>
        </p:nvSpPr>
        <p:spPr>
          <a:xfrm>
            <a:off x="33844" y="-241"/>
            <a:ext cx="9110156" cy="1796838"/>
          </a:xfrm>
          <a:custGeom>
            <a:avLst/>
            <a:gdLst>
              <a:gd name="connsiteX0" fmla="*/ 0 w 12146874"/>
              <a:gd name="connsiteY0" fmla="*/ 0 h 1796838"/>
              <a:gd name="connsiteX1" fmla="*/ 12146874 w 12146874"/>
              <a:gd name="connsiteY1" fmla="*/ 0 h 1796838"/>
              <a:gd name="connsiteX2" fmla="*/ 12146874 w 12146874"/>
              <a:gd name="connsiteY2" fmla="*/ 1649741 h 1796838"/>
              <a:gd name="connsiteX3" fmla="*/ 11831094 w 12146874"/>
              <a:gd name="connsiteY3" fmla="*/ 1685569 h 1796838"/>
              <a:gd name="connsiteX4" fmla="*/ 9339861 w 12146874"/>
              <a:gd name="connsiteY4" fmla="*/ 1796838 h 1796838"/>
              <a:gd name="connsiteX5" fmla="*/ 387845 w 12146874"/>
              <a:gd name="connsiteY5" fmla="*/ 170064 h 179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46874" h="1796838">
                <a:moveTo>
                  <a:pt x="0" y="0"/>
                </a:moveTo>
                <a:lnTo>
                  <a:pt x="12146874" y="0"/>
                </a:lnTo>
                <a:lnTo>
                  <a:pt x="12146874" y="1649741"/>
                </a:lnTo>
                <a:lnTo>
                  <a:pt x="11831094" y="1685569"/>
                </a:lnTo>
                <a:cubicBezTo>
                  <a:pt x="11022500" y="1758683"/>
                  <a:pt x="10189983" y="1796838"/>
                  <a:pt x="9339861" y="1796838"/>
                </a:cubicBezTo>
                <a:cubicBezTo>
                  <a:pt x="5939378" y="1796838"/>
                  <a:pt x="2820568" y="1186345"/>
                  <a:pt x="387845" y="170064"/>
                </a:cubicBezTo>
                <a:close/>
              </a:path>
            </a:pathLst>
          </a:custGeom>
          <a:solidFill>
            <a:srgbClr val="FB777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9" name="Freeform: Shape 8">
            <a:extLst>
              <a:ext uri="{FF2B5EF4-FFF2-40B4-BE49-F238E27FC236}">
                <a16:creationId xmlns:a16="http://schemas.microsoft.com/office/drawing/2014/main" xmlns="" id="{BD38FA49-F54C-46BB-8304-6FA01A5FB09B}"/>
              </a:ext>
            </a:extLst>
          </p:cNvPr>
          <p:cNvSpPr/>
          <p:nvPr userDrawn="1"/>
        </p:nvSpPr>
        <p:spPr>
          <a:xfrm>
            <a:off x="3" y="60425"/>
            <a:ext cx="3296950" cy="1439984"/>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solidFill>
            <a:srgbClr val="FDB2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 name="Title 1">
            <a:extLst>
              <a:ext uri="{FF2B5EF4-FFF2-40B4-BE49-F238E27FC236}">
                <a16:creationId xmlns:a16="http://schemas.microsoft.com/office/drawing/2014/main" xmlns="" id="{BC43A9CD-3B45-484B-BD1B-18EDBCB5864C}"/>
              </a:ext>
            </a:extLst>
          </p:cNvPr>
          <p:cNvSpPr>
            <a:spLocks noGrp="1"/>
          </p:cNvSpPr>
          <p:nvPr>
            <p:ph type="title"/>
          </p:nvPr>
        </p:nvSpPr>
        <p:spPr>
          <a:xfrm>
            <a:off x="628650" y="15959"/>
            <a:ext cx="8515350" cy="1325563"/>
          </a:xfrm>
        </p:spPr>
        <p:txBody>
          <a:bodyPr rIns="365760" anchor="ctr"/>
          <a:lstStyle>
            <a:lvl1pPr algn="r">
              <a:defRPr b="1">
                <a:solidFill>
                  <a:schemeClr val="bg1"/>
                </a:solidFill>
              </a:defRPr>
            </a:lvl1pPr>
          </a:lstStyle>
          <a:p>
            <a:r>
              <a:rPr lang="tr-TR"/>
              <a:t>Asıl başlık stilini düzenlemek için tıklayın</a:t>
            </a:r>
            <a:endParaRPr lang="en-US"/>
          </a:p>
        </p:txBody>
      </p:sp>
      <p:sp>
        <p:nvSpPr>
          <p:cNvPr id="15" name="Subtitle 2">
            <a:extLst>
              <a:ext uri="{FF2B5EF4-FFF2-40B4-BE49-F238E27FC236}">
                <a16:creationId xmlns:a16="http://schemas.microsoft.com/office/drawing/2014/main" xmlns="" id="{60333142-6414-40B5-BB7E-DF934194E3E4}"/>
              </a:ext>
            </a:extLst>
          </p:cNvPr>
          <p:cNvSpPr>
            <a:spLocks noGrp="1"/>
          </p:cNvSpPr>
          <p:nvPr>
            <p:ph type="subTitle" idx="13"/>
          </p:nvPr>
        </p:nvSpPr>
        <p:spPr>
          <a:xfrm>
            <a:off x="2285998" y="1018599"/>
            <a:ext cx="6858000" cy="714499"/>
          </a:xfrm>
        </p:spPr>
        <p:txBody>
          <a:bodyPr rIns="365760"/>
          <a:lstStyle>
            <a:lvl1pPr marL="0" indent="0" algn="r">
              <a:buNone/>
              <a:defRPr sz="1800"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a:p>
        </p:txBody>
      </p:sp>
    </p:spTree>
    <p:extLst>
      <p:ext uri="{BB962C8B-B14F-4D97-AF65-F5344CB8AC3E}">
        <p14:creationId xmlns:p14="http://schemas.microsoft.com/office/powerpoint/2010/main" xmlns="" val="4138750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E87E7E4-22B8-4563-90A9-82C2F2EE3D9B}"/>
              </a:ext>
            </a:extLst>
          </p:cNvPr>
          <p:cNvSpPr>
            <a:spLocks noGrp="1"/>
          </p:cNvSpPr>
          <p:nvPr>
            <p:ph idx="1"/>
          </p:nvPr>
        </p:nvSpPr>
        <p:spPr>
          <a:xfrm>
            <a:off x="628650" y="2206487"/>
            <a:ext cx="7886700" cy="3970476"/>
          </a:xfrm>
        </p:spPr>
        <p:txBody>
          <a:bodyPr>
            <a:normAutofit/>
          </a:bodyPr>
          <a:lstStyle>
            <a:lvl1pPr>
              <a:defRPr sz="2700"/>
            </a:lvl1pPr>
            <a:lvl2pPr>
              <a:defRPr sz="2400"/>
            </a:lvl2pPr>
            <a:lvl3pPr>
              <a:defRPr sz="2100"/>
            </a:lvl3pPr>
            <a:lvl4pPr>
              <a:defRPr sz="1800"/>
            </a:lvl4pPr>
            <a:lvl5pPr>
              <a:defRPr sz="1800"/>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a:extLst>
              <a:ext uri="{FF2B5EF4-FFF2-40B4-BE49-F238E27FC236}">
                <a16:creationId xmlns:a16="http://schemas.microsoft.com/office/drawing/2014/main" xmlns="" id="{00D3D668-2187-49D6-94E7-BD02742AF39F}"/>
              </a:ext>
            </a:extLst>
          </p:cNvPr>
          <p:cNvSpPr>
            <a:spLocks noGrp="1"/>
          </p:cNvSpPr>
          <p:nvPr>
            <p:ph type="dt" sz="half" idx="10"/>
          </p:nvPr>
        </p:nvSpPr>
        <p:spPr/>
        <p:txBody>
          <a:bodyPr/>
          <a:lstStyle>
            <a:lvl1pPr>
              <a:defRPr>
                <a:solidFill>
                  <a:srgbClr val="FB7770"/>
                </a:solidFill>
              </a:defRPr>
            </a:lvl1pPr>
          </a:lstStyle>
          <a:p>
            <a:fld id="{18D9E8F6-4D81-4B3A-BC45-BBA4A1C9BD0F}" type="datetimeFigureOut">
              <a:rPr lang="en-US" smtClean="0"/>
              <a:pPr/>
              <a:t>4/17/2020</a:t>
            </a:fld>
            <a:endParaRPr lang="en-US"/>
          </a:p>
        </p:txBody>
      </p:sp>
      <p:sp>
        <p:nvSpPr>
          <p:cNvPr id="5" name="Footer Placeholder 4">
            <a:extLst>
              <a:ext uri="{FF2B5EF4-FFF2-40B4-BE49-F238E27FC236}">
                <a16:creationId xmlns:a16="http://schemas.microsoft.com/office/drawing/2014/main" xmlns="" id="{1CCF5D45-ED52-47C3-9243-A1D3EB520698}"/>
              </a:ext>
            </a:extLst>
          </p:cNvPr>
          <p:cNvSpPr>
            <a:spLocks noGrp="1"/>
          </p:cNvSpPr>
          <p:nvPr>
            <p:ph type="ftr" sz="quarter" idx="11"/>
          </p:nvPr>
        </p:nvSpPr>
        <p:spPr/>
        <p:txBody>
          <a:bodyPr/>
          <a:lstStyle>
            <a:lvl1pPr>
              <a:defRPr>
                <a:solidFill>
                  <a:srgbClr val="FB7770"/>
                </a:solidFill>
              </a:defRPr>
            </a:lvl1pPr>
          </a:lstStyle>
          <a:p>
            <a:endParaRPr lang="en-US"/>
          </a:p>
        </p:txBody>
      </p:sp>
      <p:sp>
        <p:nvSpPr>
          <p:cNvPr id="6" name="Slide Number Placeholder 5">
            <a:extLst>
              <a:ext uri="{FF2B5EF4-FFF2-40B4-BE49-F238E27FC236}">
                <a16:creationId xmlns:a16="http://schemas.microsoft.com/office/drawing/2014/main" xmlns="" id="{958AC4EA-A078-49A4-87BA-F66FC7D15151}"/>
              </a:ext>
            </a:extLst>
          </p:cNvPr>
          <p:cNvSpPr>
            <a:spLocks noGrp="1"/>
          </p:cNvSpPr>
          <p:nvPr>
            <p:ph type="sldNum" sz="quarter" idx="12"/>
          </p:nvPr>
        </p:nvSpPr>
        <p:spPr/>
        <p:txBody>
          <a:bodyPr/>
          <a:lstStyle>
            <a:lvl1pPr>
              <a:defRPr>
                <a:solidFill>
                  <a:srgbClr val="FB7770"/>
                </a:solidFill>
              </a:defRPr>
            </a:lvl1pPr>
          </a:lstStyle>
          <a:p>
            <a:fld id="{E505F7C3-4860-4DB0-A451-57EE24F2F70B}" type="slidenum">
              <a:rPr lang="en-US" smtClean="0"/>
              <a:pPr/>
              <a:t>‹#›</a:t>
            </a:fld>
            <a:endParaRPr lang="en-US"/>
          </a:p>
        </p:txBody>
      </p:sp>
      <p:sp>
        <p:nvSpPr>
          <p:cNvPr id="14" name="Freeform: Shape 13">
            <a:extLst>
              <a:ext uri="{FF2B5EF4-FFF2-40B4-BE49-F238E27FC236}">
                <a16:creationId xmlns:a16="http://schemas.microsoft.com/office/drawing/2014/main" xmlns="" id="{6CA7D016-7F3E-42AE-8E88-2831840D063A}"/>
              </a:ext>
            </a:extLst>
          </p:cNvPr>
          <p:cNvSpPr/>
          <p:nvPr userDrawn="1"/>
        </p:nvSpPr>
        <p:spPr>
          <a:xfrm>
            <a:off x="33844" y="-241"/>
            <a:ext cx="9110156" cy="1796838"/>
          </a:xfrm>
          <a:custGeom>
            <a:avLst/>
            <a:gdLst>
              <a:gd name="connsiteX0" fmla="*/ 0 w 12146874"/>
              <a:gd name="connsiteY0" fmla="*/ 0 h 1796838"/>
              <a:gd name="connsiteX1" fmla="*/ 12146874 w 12146874"/>
              <a:gd name="connsiteY1" fmla="*/ 0 h 1796838"/>
              <a:gd name="connsiteX2" fmla="*/ 12146874 w 12146874"/>
              <a:gd name="connsiteY2" fmla="*/ 1649741 h 1796838"/>
              <a:gd name="connsiteX3" fmla="*/ 11831094 w 12146874"/>
              <a:gd name="connsiteY3" fmla="*/ 1685569 h 1796838"/>
              <a:gd name="connsiteX4" fmla="*/ 9339861 w 12146874"/>
              <a:gd name="connsiteY4" fmla="*/ 1796838 h 1796838"/>
              <a:gd name="connsiteX5" fmla="*/ 387845 w 12146874"/>
              <a:gd name="connsiteY5" fmla="*/ 170064 h 179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46874" h="1796838">
                <a:moveTo>
                  <a:pt x="0" y="0"/>
                </a:moveTo>
                <a:lnTo>
                  <a:pt x="12146874" y="0"/>
                </a:lnTo>
                <a:lnTo>
                  <a:pt x="12146874" y="1649741"/>
                </a:lnTo>
                <a:lnTo>
                  <a:pt x="11831094" y="1685569"/>
                </a:lnTo>
                <a:cubicBezTo>
                  <a:pt x="11022500" y="1758683"/>
                  <a:pt x="10189983" y="1796838"/>
                  <a:pt x="9339861" y="1796838"/>
                </a:cubicBezTo>
                <a:cubicBezTo>
                  <a:pt x="5939378" y="1796838"/>
                  <a:pt x="2820568" y="1186345"/>
                  <a:pt x="387845" y="170064"/>
                </a:cubicBezTo>
                <a:close/>
              </a:path>
            </a:pathLst>
          </a:custGeom>
          <a:solidFill>
            <a:srgbClr val="FB777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9" name="Freeform: Shape 8">
            <a:extLst>
              <a:ext uri="{FF2B5EF4-FFF2-40B4-BE49-F238E27FC236}">
                <a16:creationId xmlns:a16="http://schemas.microsoft.com/office/drawing/2014/main" xmlns="" id="{BD38FA49-F54C-46BB-8304-6FA01A5FB09B}"/>
              </a:ext>
            </a:extLst>
          </p:cNvPr>
          <p:cNvSpPr/>
          <p:nvPr userDrawn="1"/>
        </p:nvSpPr>
        <p:spPr>
          <a:xfrm>
            <a:off x="3" y="60425"/>
            <a:ext cx="3296950" cy="1439984"/>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solidFill>
            <a:srgbClr val="ACED1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lgn="ctr"/>
            <a:endParaRPr lang="en-US" sz="1350"/>
          </a:p>
        </p:txBody>
      </p:sp>
      <p:sp>
        <p:nvSpPr>
          <p:cNvPr id="2" name="Title 1">
            <a:extLst>
              <a:ext uri="{FF2B5EF4-FFF2-40B4-BE49-F238E27FC236}">
                <a16:creationId xmlns:a16="http://schemas.microsoft.com/office/drawing/2014/main" xmlns="" id="{BC43A9CD-3B45-484B-BD1B-18EDBCB5864C}"/>
              </a:ext>
            </a:extLst>
          </p:cNvPr>
          <p:cNvSpPr>
            <a:spLocks noGrp="1"/>
          </p:cNvSpPr>
          <p:nvPr>
            <p:ph type="title"/>
          </p:nvPr>
        </p:nvSpPr>
        <p:spPr>
          <a:xfrm>
            <a:off x="628650" y="15959"/>
            <a:ext cx="8515350" cy="1325563"/>
          </a:xfrm>
        </p:spPr>
        <p:txBody>
          <a:bodyPr rIns="365760" anchor="ctr"/>
          <a:lstStyle>
            <a:lvl1pPr algn="r">
              <a:defRPr b="1">
                <a:solidFill>
                  <a:schemeClr val="bg1"/>
                </a:solidFill>
              </a:defRPr>
            </a:lvl1pPr>
          </a:lstStyle>
          <a:p>
            <a:r>
              <a:rPr lang="tr-TR"/>
              <a:t>Asıl başlık stilini düzenlemek için tıklayın</a:t>
            </a:r>
            <a:endParaRPr lang="en-US"/>
          </a:p>
        </p:txBody>
      </p:sp>
      <p:sp>
        <p:nvSpPr>
          <p:cNvPr id="15" name="Subtitle 2">
            <a:extLst>
              <a:ext uri="{FF2B5EF4-FFF2-40B4-BE49-F238E27FC236}">
                <a16:creationId xmlns:a16="http://schemas.microsoft.com/office/drawing/2014/main" xmlns="" id="{60333142-6414-40B5-BB7E-DF934194E3E4}"/>
              </a:ext>
            </a:extLst>
          </p:cNvPr>
          <p:cNvSpPr>
            <a:spLocks noGrp="1"/>
          </p:cNvSpPr>
          <p:nvPr>
            <p:ph type="subTitle" idx="13"/>
          </p:nvPr>
        </p:nvSpPr>
        <p:spPr>
          <a:xfrm>
            <a:off x="2285998" y="1018599"/>
            <a:ext cx="6858000" cy="714499"/>
          </a:xfrm>
        </p:spPr>
        <p:txBody>
          <a:bodyPr rIns="365760"/>
          <a:lstStyle>
            <a:lvl1pPr marL="0" indent="0" algn="r">
              <a:buNone/>
              <a:defRPr sz="1800"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a:p>
        </p:txBody>
      </p:sp>
    </p:spTree>
    <p:extLst>
      <p:ext uri="{BB962C8B-B14F-4D97-AF65-F5344CB8AC3E}">
        <p14:creationId xmlns:p14="http://schemas.microsoft.com/office/powerpoint/2010/main" xmlns="" val="410085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E87E7E4-22B8-4563-90A9-82C2F2EE3D9B}"/>
              </a:ext>
            </a:extLst>
          </p:cNvPr>
          <p:cNvSpPr>
            <a:spLocks noGrp="1"/>
          </p:cNvSpPr>
          <p:nvPr>
            <p:ph idx="1"/>
          </p:nvPr>
        </p:nvSpPr>
        <p:spPr>
          <a:xfrm>
            <a:off x="628650" y="2206487"/>
            <a:ext cx="7886700" cy="3970476"/>
          </a:xfrm>
        </p:spPr>
        <p:txBody>
          <a:bodyPr>
            <a:normAutofit/>
          </a:bodyPr>
          <a:lstStyle>
            <a:lvl1pPr>
              <a:defRPr sz="2700"/>
            </a:lvl1pPr>
            <a:lvl2pPr>
              <a:defRPr sz="2400"/>
            </a:lvl2pPr>
            <a:lvl3pPr>
              <a:defRPr sz="2100"/>
            </a:lvl3pPr>
            <a:lvl4pPr>
              <a:defRPr sz="1800"/>
            </a:lvl4pPr>
            <a:lvl5pPr>
              <a:defRPr sz="1800"/>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a:extLst>
              <a:ext uri="{FF2B5EF4-FFF2-40B4-BE49-F238E27FC236}">
                <a16:creationId xmlns:a16="http://schemas.microsoft.com/office/drawing/2014/main" xmlns="" id="{00D3D668-2187-49D6-94E7-BD02742AF39F}"/>
              </a:ext>
            </a:extLst>
          </p:cNvPr>
          <p:cNvSpPr>
            <a:spLocks noGrp="1"/>
          </p:cNvSpPr>
          <p:nvPr>
            <p:ph type="dt" sz="half" idx="10"/>
          </p:nvPr>
        </p:nvSpPr>
        <p:spPr/>
        <p:txBody>
          <a:bodyPr/>
          <a:lstStyle>
            <a:lvl1pPr>
              <a:defRPr>
                <a:solidFill>
                  <a:srgbClr val="FB7770"/>
                </a:solidFill>
              </a:defRPr>
            </a:lvl1pPr>
          </a:lstStyle>
          <a:p>
            <a:fld id="{18D9E8F6-4D81-4B3A-BC45-BBA4A1C9BD0F}" type="datetimeFigureOut">
              <a:rPr lang="en-US" smtClean="0"/>
              <a:pPr/>
              <a:t>4/17/2020</a:t>
            </a:fld>
            <a:endParaRPr lang="en-US"/>
          </a:p>
        </p:txBody>
      </p:sp>
      <p:sp>
        <p:nvSpPr>
          <p:cNvPr id="5" name="Footer Placeholder 4">
            <a:extLst>
              <a:ext uri="{FF2B5EF4-FFF2-40B4-BE49-F238E27FC236}">
                <a16:creationId xmlns:a16="http://schemas.microsoft.com/office/drawing/2014/main" xmlns="" id="{1CCF5D45-ED52-47C3-9243-A1D3EB520698}"/>
              </a:ext>
            </a:extLst>
          </p:cNvPr>
          <p:cNvSpPr>
            <a:spLocks noGrp="1"/>
          </p:cNvSpPr>
          <p:nvPr>
            <p:ph type="ftr" sz="quarter" idx="11"/>
          </p:nvPr>
        </p:nvSpPr>
        <p:spPr/>
        <p:txBody>
          <a:bodyPr/>
          <a:lstStyle>
            <a:lvl1pPr>
              <a:defRPr>
                <a:solidFill>
                  <a:srgbClr val="FB7770"/>
                </a:solidFill>
              </a:defRPr>
            </a:lvl1pPr>
          </a:lstStyle>
          <a:p>
            <a:endParaRPr lang="en-US"/>
          </a:p>
        </p:txBody>
      </p:sp>
      <p:sp>
        <p:nvSpPr>
          <p:cNvPr id="6" name="Slide Number Placeholder 5">
            <a:extLst>
              <a:ext uri="{FF2B5EF4-FFF2-40B4-BE49-F238E27FC236}">
                <a16:creationId xmlns:a16="http://schemas.microsoft.com/office/drawing/2014/main" xmlns="" id="{958AC4EA-A078-49A4-87BA-F66FC7D15151}"/>
              </a:ext>
            </a:extLst>
          </p:cNvPr>
          <p:cNvSpPr>
            <a:spLocks noGrp="1"/>
          </p:cNvSpPr>
          <p:nvPr>
            <p:ph type="sldNum" sz="quarter" idx="12"/>
          </p:nvPr>
        </p:nvSpPr>
        <p:spPr/>
        <p:txBody>
          <a:bodyPr/>
          <a:lstStyle>
            <a:lvl1pPr>
              <a:defRPr>
                <a:solidFill>
                  <a:srgbClr val="FB7770"/>
                </a:solidFill>
              </a:defRPr>
            </a:lvl1pPr>
          </a:lstStyle>
          <a:p>
            <a:fld id="{E505F7C3-4860-4DB0-A451-57EE24F2F70B}" type="slidenum">
              <a:rPr lang="en-US" smtClean="0"/>
              <a:pPr/>
              <a:t>‹#›</a:t>
            </a:fld>
            <a:endParaRPr lang="en-US"/>
          </a:p>
        </p:txBody>
      </p:sp>
      <p:sp>
        <p:nvSpPr>
          <p:cNvPr id="14" name="Freeform: Shape 13">
            <a:extLst>
              <a:ext uri="{FF2B5EF4-FFF2-40B4-BE49-F238E27FC236}">
                <a16:creationId xmlns:a16="http://schemas.microsoft.com/office/drawing/2014/main" xmlns="" id="{6CA7D016-7F3E-42AE-8E88-2831840D063A}"/>
              </a:ext>
            </a:extLst>
          </p:cNvPr>
          <p:cNvSpPr/>
          <p:nvPr userDrawn="1"/>
        </p:nvSpPr>
        <p:spPr>
          <a:xfrm>
            <a:off x="33844" y="-241"/>
            <a:ext cx="9110156" cy="1796838"/>
          </a:xfrm>
          <a:custGeom>
            <a:avLst/>
            <a:gdLst>
              <a:gd name="connsiteX0" fmla="*/ 0 w 12146874"/>
              <a:gd name="connsiteY0" fmla="*/ 0 h 1796838"/>
              <a:gd name="connsiteX1" fmla="*/ 12146874 w 12146874"/>
              <a:gd name="connsiteY1" fmla="*/ 0 h 1796838"/>
              <a:gd name="connsiteX2" fmla="*/ 12146874 w 12146874"/>
              <a:gd name="connsiteY2" fmla="*/ 1649741 h 1796838"/>
              <a:gd name="connsiteX3" fmla="*/ 11831094 w 12146874"/>
              <a:gd name="connsiteY3" fmla="*/ 1685569 h 1796838"/>
              <a:gd name="connsiteX4" fmla="*/ 9339861 w 12146874"/>
              <a:gd name="connsiteY4" fmla="*/ 1796838 h 1796838"/>
              <a:gd name="connsiteX5" fmla="*/ 387845 w 12146874"/>
              <a:gd name="connsiteY5" fmla="*/ 170064 h 179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46874" h="1796838">
                <a:moveTo>
                  <a:pt x="0" y="0"/>
                </a:moveTo>
                <a:lnTo>
                  <a:pt x="12146874" y="0"/>
                </a:lnTo>
                <a:lnTo>
                  <a:pt x="12146874" y="1649741"/>
                </a:lnTo>
                <a:lnTo>
                  <a:pt x="11831094" y="1685569"/>
                </a:lnTo>
                <a:cubicBezTo>
                  <a:pt x="11022500" y="1758683"/>
                  <a:pt x="10189983" y="1796838"/>
                  <a:pt x="9339861" y="1796838"/>
                </a:cubicBezTo>
                <a:cubicBezTo>
                  <a:pt x="5939378" y="1796838"/>
                  <a:pt x="2820568" y="1186345"/>
                  <a:pt x="387845" y="170064"/>
                </a:cubicBezTo>
                <a:close/>
              </a:path>
            </a:pathLst>
          </a:custGeom>
          <a:solidFill>
            <a:srgbClr val="FB777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9" name="Freeform: Shape 8">
            <a:extLst>
              <a:ext uri="{FF2B5EF4-FFF2-40B4-BE49-F238E27FC236}">
                <a16:creationId xmlns:a16="http://schemas.microsoft.com/office/drawing/2014/main" xmlns="" id="{BD38FA49-F54C-46BB-8304-6FA01A5FB09B}"/>
              </a:ext>
            </a:extLst>
          </p:cNvPr>
          <p:cNvSpPr/>
          <p:nvPr userDrawn="1"/>
        </p:nvSpPr>
        <p:spPr>
          <a:xfrm>
            <a:off x="3" y="60425"/>
            <a:ext cx="3296950" cy="1439984"/>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blipFill>
            <a:blip r:embed="rId2"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lgn="ctr"/>
            <a:endParaRPr lang="en-US" sz="1350"/>
          </a:p>
        </p:txBody>
      </p:sp>
      <p:sp>
        <p:nvSpPr>
          <p:cNvPr id="2" name="Title 1">
            <a:extLst>
              <a:ext uri="{FF2B5EF4-FFF2-40B4-BE49-F238E27FC236}">
                <a16:creationId xmlns:a16="http://schemas.microsoft.com/office/drawing/2014/main" xmlns="" id="{BC43A9CD-3B45-484B-BD1B-18EDBCB5864C}"/>
              </a:ext>
            </a:extLst>
          </p:cNvPr>
          <p:cNvSpPr>
            <a:spLocks noGrp="1"/>
          </p:cNvSpPr>
          <p:nvPr>
            <p:ph type="title"/>
          </p:nvPr>
        </p:nvSpPr>
        <p:spPr>
          <a:xfrm>
            <a:off x="628650" y="15959"/>
            <a:ext cx="8515350" cy="1325563"/>
          </a:xfrm>
        </p:spPr>
        <p:txBody>
          <a:bodyPr rIns="365760" anchor="ctr"/>
          <a:lstStyle>
            <a:lvl1pPr algn="r">
              <a:defRPr b="1">
                <a:solidFill>
                  <a:schemeClr val="bg1"/>
                </a:solidFill>
              </a:defRPr>
            </a:lvl1pPr>
          </a:lstStyle>
          <a:p>
            <a:r>
              <a:rPr lang="tr-TR"/>
              <a:t>Asıl başlık stilini düzenlemek için tıklayın</a:t>
            </a:r>
            <a:endParaRPr lang="en-US"/>
          </a:p>
        </p:txBody>
      </p:sp>
      <p:sp>
        <p:nvSpPr>
          <p:cNvPr id="15" name="Subtitle 2">
            <a:extLst>
              <a:ext uri="{FF2B5EF4-FFF2-40B4-BE49-F238E27FC236}">
                <a16:creationId xmlns:a16="http://schemas.microsoft.com/office/drawing/2014/main" xmlns="" id="{60333142-6414-40B5-BB7E-DF934194E3E4}"/>
              </a:ext>
            </a:extLst>
          </p:cNvPr>
          <p:cNvSpPr>
            <a:spLocks noGrp="1"/>
          </p:cNvSpPr>
          <p:nvPr>
            <p:ph type="subTitle" idx="13"/>
          </p:nvPr>
        </p:nvSpPr>
        <p:spPr>
          <a:xfrm>
            <a:off x="2285998" y="1018599"/>
            <a:ext cx="6858000" cy="714499"/>
          </a:xfrm>
        </p:spPr>
        <p:txBody>
          <a:bodyPr rIns="365760"/>
          <a:lstStyle>
            <a:lvl1pPr marL="0" indent="0" algn="r">
              <a:buNone/>
              <a:defRPr sz="1800"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a:p>
        </p:txBody>
      </p:sp>
    </p:spTree>
    <p:extLst>
      <p:ext uri="{BB962C8B-B14F-4D97-AF65-F5344CB8AC3E}">
        <p14:creationId xmlns:p14="http://schemas.microsoft.com/office/powerpoint/2010/main" xmlns="" val="1284812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7004AC-9159-4934-8481-28CFB4B45411}"/>
              </a:ext>
            </a:extLst>
          </p:cNvPr>
          <p:cNvSpPr>
            <a:spLocks noGrp="1"/>
          </p:cNvSpPr>
          <p:nvPr>
            <p:ph type="title"/>
          </p:nvPr>
        </p:nvSpPr>
        <p:spPr>
          <a:xfrm>
            <a:off x="623888" y="1709739"/>
            <a:ext cx="7886700" cy="2852737"/>
          </a:xfrm>
        </p:spPr>
        <p:txBody>
          <a:bodyPr anchor="b"/>
          <a:lstStyle>
            <a:lvl1pPr>
              <a:defRPr sz="4500"/>
            </a:lvl1pPr>
          </a:lstStyle>
          <a:p>
            <a:r>
              <a:rPr lang="tr-TR"/>
              <a:t>Asıl başlık stilini düzenlemek için tıklayın</a:t>
            </a:r>
            <a:endParaRPr lang="en-US"/>
          </a:p>
        </p:txBody>
      </p:sp>
      <p:sp>
        <p:nvSpPr>
          <p:cNvPr id="3" name="Text Placeholder 2">
            <a:extLst>
              <a:ext uri="{FF2B5EF4-FFF2-40B4-BE49-F238E27FC236}">
                <a16:creationId xmlns:a16="http://schemas.microsoft.com/office/drawing/2014/main" xmlns="" id="{2756811C-389E-4C9A-9545-FD7B79A7D2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Date Placeholder 3">
            <a:extLst>
              <a:ext uri="{FF2B5EF4-FFF2-40B4-BE49-F238E27FC236}">
                <a16:creationId xmlns:a16="http://schemas.microsoft.com/office/drawing/2014/main" xmlns="" id="{8C122F26-D929-4224-B7D5-F9CC419EAC0A}"/>
              </a:ext>
            </a:extLst>
          </p:cNvPr>
          <p:cNvSpPr>
            <a:spLocks noGrp="1"/>
          </p:cNvSpPr>
          <p:nvPr>
            <p:ph type="dt" sz="half" idx="10"/>
          </p:nvPr>
        </p:nvSpPr>
        <p:spPr/>
        <p:txBody>
          <a:bodyPr/>
          <a:lstStyle/>
          <a:p>
            <a:fld id="{18D9E8F6-4D81-4B3A-BC45-BBA4A1C9BD0F}" type="datetimeFigureOut">
              <a:rPr lang="en-US" smtClean="0"/>
              <a:pPr/>
              <a:t>4/17/2020</a:t>
            </a:fld>
            <a:endParaRPr lang="en-US"/>
          </a:p>
        </p:txBody>
      </p:sp>
      <p:sp>
        <p:nvSpPr>
          <p:cNvPr id="5" name="Footer Placeholder 4">
            <a:extLst>
              <a:ext uri="{FF2B5EF4-FFF2-40B4-BE49-F238E27FC236}">
                <a16:creationId xmlns:a16="http://schemas.microsoft.com/office/drawing/2014/main" xmlns="" id="{F0CEDAD2-3D9E-4B72-AB17-C033F18AFE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A9586D7-6C7E-4A29-AFAD-F8AF921E5ED4}"/>
              </a:ext>
            </a:extLst>
          </p:cNvPr>
          <p:cNvSpPr>
            <a:spLocks noGrp="1"/>
          </p:cNvSpPr>
          <p:nvPr>
            <p:ph type="sldNum" sz="quarter" idx="12"/>
          </p:nvPr>
        </p:nvSpPr>
        <p:spPr/>
        <p:txBody>
          <a:bodyPr/>
          <a:lstStyle/>
          <a:p>
            <a:fld id="{E505F7C3-4860-4DB0-A451-57EE24F2F70B}" type="slidenum">
              <a:rPr lang="en-US" smtClean="0"/>
              <a:pPr/>
              <a:t>‹#›</a:t>
            </a:fld>
            <a:endParaRPr lang="en-US"/>
          </a:p>
        </p:txBody>
      </p:sp>
    </p:spTree>
    <p:extLst>
      <p:ext uri="{BB962C8B-B14F-4D97-AF65-F5344CB8AC3E}">
        <p14:creationId xmlns:p14="http://schemas.microsoft.com/office/powerpoint/2010/main" xmlns="" val="918180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E226FE-2A1A-42E8-8EB8-E8C2F1FF1EE6}"/>
              </a:ext>
            </a:extLst>
          </p:cNvPr>
          <p:cNvSpPr>
            <a:spLocks noGrp="1"/>
          </p:cNvSpPr>
          <p:nvPr>
            <p:ph type="title"/>
          </p:nvPr>
        </p:nvSpPr>
        <p:spPr/>
        <p:txBody>
          <a:bodyPr/>
          <a:lstStyle/>
          <a:p>
            <a:r>
              <a:rPr lang="tr-TR"/>
              <a:t>Asıl başlık stilini düzenlemek için tıklayın</a:t>
            </a:r>
            <a:endParaRPr lang="en-US"/>
          </a:p>
        </p:txBody>
      </p:sp>
      <p:sp>
        <p:nvSpPr>
          <p:cNvPr id="3" name="Content Placeholder 2">
            <a:extLst>
              <a:ext uri="{FF2B5EF4-FFF2-40B4-BE49-F238E27FC236}">
                <a16:creationId xmlns:a16="http://schemas.microsoft.com/office/drawing/2014/main" xmlns="" id="{375A07FC-5F80-4767-A8D4-75E008AE6C4B}"/>
              </a:ext>
            </a:extLst>
          </p:cNvPr>
          <p:cNvSpPr>
            <a:spLocks noGrp="1"/>
          </p:cNvSpPr>
          <p:nvPr>
            <p:ph sz="half" idx="1"/>
          </p:nvPr>
        </p:nvSpPr>
        <p:spPr>
          <a:xfrm>
            <a:off x="6286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a:extLst>
              <a:ext uri="{FF2B5EF4-FFF2-40B4-BE49-F238E27FC236}">
                <a16:creationId xmlns:a16="http://schemas.microsoft.com/office/drawing/2014/main" xmlns="" id="{87CEDFBF-95C8-482A-B30A-04986A025D01}"/>
              </a:ext>
            </a:extLst>
          </p:cNvPr>
          <p:cNvSpPr>
            <a:spLocks noGrp="1"/>
          </p:cNvSpPr>
          <p:nvPr>
            <p:ph sz="half" idx="2"/>
          </p:nvPr>
        </p:nvSpPr>
        <p:spPr>
          <a:xfrm>
            <a:off x="4629150" y="1825625"/>
            <a:ext cx="38862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a:extLst>
              <a:ext uri="{FF2B5EF4-FFF2-40B4-BE49-F238E27FC236}">
                <a16:creationId xmlns:a16="http://schemas.microsoft.com/office/drawing/2014/main" xmlns="" id="{63D208A8-1524-4742-BDE9-246AD4B9361A}"/>
              </a:ext>
            </a:extLst>
          </p:cNvPr>
          <p:cNvSpPr>
            <a:spLocks noGrp="1"/>
          </p:cNvSpPr>
          <p:nvPr>
            <p:ph type="dt" sz="half" idx="10"/>
          </p:nvPr>
        </p:nvSpPr>
        <p:spPr/>
        <p:txBody>
          <a:bodyPr/>
          <a:lstStyle/>
          <a:p>
            <a:fld id="{18D9E8F6-4D81-4B3A-BC45-BBA4A1C9BD0F}" type="datetimeFigureOut">
              <a:rPr lang="en-US" smtClean="0"/>
              <a:pPr/>
              <a:t>4/17/2020</a:t>
            </a:fld>
            <a:endParaRPr lang="en-US"/>
          </a:p>
        </p:txBody>
      </p:sp>
      <p:sp>
        <p:nvSpPr>
          <p:cNvPr id="6" name="Footer Placeholder 5">
            <a:extLst>
              <a:ext uri="{FF2B5EF4-FFF2-40B4-BE49-F238E27FC236}">
                <a16:creationId xmlns:a16="http://schemas.microsoft.com/office/drawing/2014/main" xmlns="" id="{CDB00CFF-B864-4717-99A5-43C9EA0751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01F6820-5E3F-49A9-8E44-8ECF083F6627}"/>
              </a:ext>
            </a:extLst>
          </p:cNvPr>
          <p:cNvSpPr>
            <a:spLocks noGrp="1"/>
          </p:cNvSpPr>
          <p:nvPr>
            <p:ph type="sldNum" sz="quarter" idx="12"/>
          </p:nvPr>
        </p:nvSpPr>
        <p:spPr/>
        <p:txBody>
          <a:bodyPr/>
          <a:lstStyle/>
          <a:p>
            <a:fld id="{E505F7C3-4860-4DB0-A451-57EE24F2F70B}" type="slidenum">
              <a:rPr lang="en-US" smtClean="0"/>
              <a:pPr/>
              <a:t>‹#›</a:t>
            </a:fld>
            <a:endParaRPr lang="en-US"/>
          </a:p>
        </p:txBody>
      </p:sp>
    </p:spTree>
    <p:extLst>
      <p:ext uri="{BB962C8B-B14F-4D97-AF65-F5344CB8AC3E}">
        <p14:creationId xmlns:p14="http://schemas.microsoft.com/office/powerpoint/2010/main" xmlns="" val="3391982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BD783B-03A0-409F-8573-D57329B5F586}"/>
              </a:ext>
            </a:extLst>
          </p:cNvPr>
          <p:cNvSpPr>
            <a:spLocks noGrp="1"/>
          </p:cNvSpPr>
          <p:nvPr>
            <p:ph type="title"/>
          </p:nvPr>
        </p:nvSpPr>
        <p:spPr>
          <a:xfrm>
            <a:off x="629841" y="365126"/>
            <a:ext cx="7886700" cy="1325563"/>
          </a:xfrm>
        </p:spPr>
        <p:txBody>
          <a:bodyPr/>
          <a:lstStyle/>
          <a:p>
            <a:r>
              <a:rPr lang="tr-TR"/>
              <a:t>Asıl başlık stilini düzenlemek için tıklayın</a:t>
            </a:r>
            <a:endParaRPr lang="en-US"/>
          </a:p>
        </p:txBody>
      </p:sp>
      <p:sp>
        <p:nvSpPr>
          <p:cNvPr id="3" name="Text Placeholder 2">
            <a:extLst>
              <a:ext uri="{FF2B5EF4-FFF2-40B4-BE49-F238E27FC236}">
                <a16:creationId xmlns:a16="http://schemas.microsoft.com/office/drawing/2014/main" xmlns="" id="{DFCB7087-5633-49FA-8485-A981586BC82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Content Placeholder 3">
            <a:extLst>
              <a:ext uri="{FF2B5EF4-FFF2-40B4-BE49-F238E27FC236}">
                <a16:creationId xmlns:a16="http://schemas.microsoft.com/office/drawing/2014/main" xmlns="" id="{A8E79E2C-033B-4FBA-A3E2-A445B074AB4D}"/>
              </a:ext>
            </a:extLst>
          </p:cNvPr>
          <p:cNvSpPr>
            <a:spLocks noGrp="1"/>
          </p:cNvSpPr>
          <p:nvPr>
            <p:ph sz="half" idx="2"/>
          </p:nvPr>
        </p:nvSpPr>
        <p:spPr>
          <a:xfrm>
            <a:off x="629842" y="2505075"/>
            <a:ext cx="3868340"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a:extLst>
              <a:ext uri="{FF2B5EF4-FFF2-40B4-BE49-F238E27FC236}">
                <a16:creationId xmlns:a16="http://schemas.microsoft.com/office/drawing/2014/main" xmlns="" id="{B59FFF85-E5C7-4BEE-B6C4-60A80C3B61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Content Placeholder 5">
            <a:extLst>
              <a:ext uri="{FF2B5EF4-FFF2-40B4-BE49-F238E27FC236}">
                <a16:creationId xmlns:a16="http://schemas.microsoft.com/office/drawing/2014/main" xmlns="" id="{452009E7-C5BE-40E0-9D13-EBAA5DE9AC2F}"/>
              </a:ext>
            </a:extLst>
          </p:cNvPr>
          <p:cNvSpPr>
            <a:spLocks noGrp="1"/>
          </p:cNvSpPr>
          <p:nvPr>
            <p:ph sz="quarter" idx="4"/>
          </p:nvPr>
        </p:nvSpPr>
        <p:spPr>
          <a:xfrm>
            <a:off x="4629150" y="2505075"/>
            <a:ext cx="3887391"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a:extLst>
              <a:ext uri="{FF2B5EF4-FFF2-40B4-BE49-F238E27FC236}">
                <a16:creationId xmlns:a16="http://schemas.microsoft.com/office/drawing/2014/main" xmlns="" id="{A8201D6F-9B4A-4DA8-874F-D47E161CEACE}"/>
              </a:ext>
            </a:extLst>
          </p:cNvPr>
          <p:cNvSpPr>
            <a:spLocks noGrp="1"/>
          </p:cNvSpPr>
          <p:nvPr>
            <p:ph type="dt" sz="half" idx="10"/>
          </p:nvPr>
        </p:nvSpPr>
        <p:spPr/>
        <p:txBody>
          <a:bodyPr/>
          <a:lstStyle/>
          <a:p>
            <a:fld id="{18D9E8F6-4D81-4B3A-BC45-BBA4A1C9BD0F}" type="datetimeFigureOut">
              <a:rPr lang="en-US" smtClean="0"/>
              <a:pPr/>
              <a:t>4/17/2020</a:t>
            </a:fld>
            <a:endParaRPr lang="en-US"/>
          </a:p>
        </p:txBody>
      </p:sp>
      <p:sp>
        <p:nvSpPr>
          <p:cNvPr id="8" name="Footer Placeholder 7">
            <a:extLst>
              <a:ext uri="{FF2B5EF4-FFF2-40B4-BE49-F238E27FC236}">
                <a16:creationId xmlns:a16="http://schemas.microsoft.com/office/drawing/2014/main" xmlns="" id="{DA8F3727-9126-450C-9166-FA163FBC6F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C9D302A-A571-4F55-8B61-EA8AB97E6265}"/>
              </a:ext>
            </a:extLst>
          </p:cNvPr>
          <p:cNvSpPr>
            <a:spLocks noGrp="1"/>
          </p:cNvSpPr>
          <p:nvPr>
            <p:ph type="sldNum" sz="quarter" idx="12"/>
          </p:nvPr>
        </p:nvSpPr>
        <p:spPr/>
        <p:txBody>
          <a:bodyPr/>
          <a:lstStyle/>
          <a:p>
            <a:fld id="{E505F7C3-4860-4DB0-A451-57EE24F2F70B}" type="slidenum">
              <a:rPr lang="en-US" smtClean="0"/>
              <a:pPr/>
              <a:t>‹#›</a:t>
            </a:fld>
            <a:endParaRPr lang="en-US"/>
          </a:p>
        </p:txBody>
      </p:sp>
    </p:spTree>
    <p:extLst>
      <p:ext uri="{BB962C8B-B14F-4D97-AF65-F5344CB8AC3E}">
        <p14:creationId xmlns:p14="http://schemas.microsoft.com/office/powerpoint/2010/main" xmlns="" val="3916383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77D749-FDF9-4F94-A421-8EABE3092947}"/>
              </a:ext>
            </a:extLst>
          </p:cNvPr>
          <p:cNvSpPr>
            <a:spLocks noGrp="1"/>
          </p:cNvSpPr>
          <p:nvPr>
            <p:ph type="title"/>
          </p:nvPr>
        </p:nvSpPr>
        <p:spPr/>
        <p:txBody>
          <a:bodyPr/>
          <a:lstStyle/>
          <a:p>
            <a:r>
              <a:rPr lang="tr-TR"/>
              <a:t>Asıl başlık stilini düzenlemek için tıklayın</a:t>
            </a:r>
            <a:endParaRPr lang="en-US"/>
          </a:p>
        </p:txBody>
      </p:sp>
      <p:sp>
        <p:nvSpPr>
          <p:cNvPr id="3" name="Date Placeholder 2">
            <a:extLst>
              <a:ext uri="{FF2B5EF4-FFF2-40B4-BE49-F238E27FC236}">
                <a16:creationId xmlns:a16="http://schemas.microsoft.com/office/drawing/2014/main" xmlns="" id="{3F264008-8BD8-4542-8DFA-D33857B3EE77}"/>
              </a:ext>
            </a:extLst>
          </p:cNvPr>
          <p:cNvSpPr>
            <a:spLocks noGrp="1"/>
          </p:cNvSpPr>
          <p:nvPr>
            <p:ph type="dt" sz="half" idx="10"/>
          </p:nvPr>
        </p:nvSpPr>
        <p:spPr/>
        <p:txBody>
          <a:bodyPr/>
          <a:lstStyle/>
          <a:p>
            <a:fld id="{18D9E8F6-4D81-4B3A-BC45-BBA4A1C9BD0F}" type="datetimeFigureOut">
              <a:rPr lang="en-US" smtClean="0"/>
              <a:pPr/>
              <a:t>4/17/2020</a:t>
            </a:fld>
            <a:endParaRPr lang="en-US"/>
          </a:p>
        </p:txBody>
      </p:sp>
      <p:sp>
        <p:nvSpPr>
          <p:cNvPr id="4" name="Footer Placeholder 3">
            <a:extLst>
              <a:ext uri="{FF2B5EF4-FFF2-40B4-BE49-F238E27FC236}">
                <a16:creationId xmlns:a16="http://schemas.microsoft.com/office/drawing/2014/main" xmlns="" id="{E8B89E25-02BB-4E6D-A193-F5D306FAB9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ED8C2355-36B6-4F9E-BA79-5CA5E9C4EC0B}"/>
              </a:ext>
            </a:extLst>
          </p:cNvPr>
          <p:cNvSpPr>
            <a:spLocks noGrp="1"/>
          </p:cNvSpPr>
          <p:nvPr>
            <p:ph type="sldNum" sz="quarter" idx="12"/>
          </p:nvPr>
        </p:nvSpPr>
        <p:spPr/>
        <p:txBody>
          <a:bodyPr/>
          <a:lstStyle/>
          <a:p>
            <a:fld id="{E505F7C3-4860-4DB0-A451-57EE24F2F70B}" type="slidenum">
              <a:rPr lang="en-US" smtClean="0"/>
              <a:pPr/>
              <a:t>‹#›</a:t>
            </a:fld>
            <a:endParaRPr lang="en-US"/>
          </a:p>
        </p:txBody>
      </p:sp>
    </p:spTree>
    <p:extLst>
      <p:ext uri="{BB962C8B-B14F-4D97-AF65-F5344CB8AC3E}">
        <p14:creationId xmlns:p14="http://schemas.microsoft.com/office/powerpoint/2010/main" xmlns="" val="3808767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181EAFB-B6A5-4380-9C39-01D3761D34D0}"/>
              </a:ext>
            </a:extLst>
          </p:cNvPr>
          <p:cNvSpPr>
            <a:spLocks noGrp="1"/>
          </p:cNvSpPr>
          <p:nvPr>
            <p:ph type="dt" sz="half" idx="10"/>
          </p:nvPr>
        </p:nvSpPr>
        <p:spPr/>
        <p:txBody>
          <a:bodyPr/>
          <a:lstStyle/>
          <a:p>
            <a:fld id="{18D9E8F6-4D81-4B3A-BC45-BBA4A1C9BD0F}" type="datetimeFigureOut">
              <a:rPr lang="en-US" smtClean="0"/>
              <a:pPr/>
              <a:t>4/17/2020</a:t>
            </a:fld>
            <a:endParaRPr lang="en-US"/>
          </a:p>
        </p:txBody>
      </p:sp>
      <p:sp>
        <p:nvSpPr>
          <p:cNvPr id="3" name="Footer Placeholder 2">
            <a:extLst>
              <a:ext uri="{FF2B5EF4-FFF2-40B4-BE49-F238E27FC236}">
                <a16:creationId xmlns:a16="http://schemas.microsoft.com/office/drawing/2014/main" xmlns="" id="{D7585C40-FDBA-43C0-90CF-DDBB124AF4E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F17D6155-F780-4D68-868D-D48E5912A65B}"/>
              </a:ext>
            </a:extLst>
          </p:cNvPr>
          <p:cNvSpPr>
            <a:spLocks noGrp="1"/>
          </p:cNvSpPr>
          <p:nvPr>
            <p:ph type="sldNum" sz="quarter" idx="12"/>
          </p:nvPr>
        </p:nvSpPr>
        <p:spPr/>
        <p:txBody>
          <a:bodyPr/>
          <a:lstStyle/>
          <a:p>
            <a:fld id="{E505F7C3-4860-4DB0-A451-57EE24F2F70B}" type="slidenum">
              <a:rPr lang="en-US" smtClean="0"/>
              <a:pPr/>
              <a:t>‹#›</a:t>
            </a:fld>
            <a:endParaRPr lang="en-US"/>
          </a:p>
        </p:txBody>
      </p:sp>
    </p:spTree>
    <p:extLst>
      <p:ext uri="{BB962C8B-B14F-4D97-AF65-F5344CB8AC3E}">
        <p14:creationId xmlns:p14="http://schemas.microsoft.com/office/powerpoint/2010/main" xmlns="" val="1176025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hyperlink" Target="http://www.presentationgo.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5BF4E5A5-FAF5-42E9-A705-A2830C622C10}"/>
              </a:ext>
            </a:extLst>
          </p:cNvPr>
          <p:cNvSpPr>
            <a:spLocks noGrp="1"/>
          </p:cNvSpPr>
          <p:nvPr>
            <p:ph type="title"/>
          </p:nvPr>
        </p:nvSpPr>
        <p:spPr>
          <a:xfrm>
            <a:off x="628650" y="365126"/>
            <a:ext cx="7886700" cy="1325563"/>
          </a:xfrm>
          <a:prstGeom prst="rect">
            <a:avLst/>
          </a:prstGeom>
        </p:spPr>
        <p:txBody>
          <a:bodyPr vert="horz" lIns="91440" tIns="45720" rIns="365760" bIns="45720" rtlCol="0" anchor="b">
            <a:normAutofit/>
          </a:bodyPr>
          <a:lstStyle/>
          <a:p>
            <a:pPr lvl="0" algn="r"/>
            <a:r>
              <a:rPr lang="tr-TR"/>
              <a:t>Asıl başlık stilini düzenlemek için tıklayın</a:t>
            </a:r>
            <a:endParaRPr lang="en-US"/>
          </a:p>
        </p:txBody>
      </p:sp>
      <p:sp>
        <p:nvSpPr>
          <p:cNvPr id="3" name="Text Placeholder 2">
            <a:extLst>
              <a:ext uri="{FF2B5EF4-FFF2-40B4-BE49-F238E27FC236}">
                <a16:creationId xmlns:a16="http://schemas.microsoft.com/office/drawing/2014/main" xmlns="" id="{78FE322A-EE1B-4EA9-BECD-220E5044DCE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a:extLst>
              <a:ext uri="{FF2B5EF4-FFF2-40B4-BE49-F238E27FC236}">
                <a16:creationId xmlns:a16="http://schemas.microsoft.com/office/drawing/2014/main" xmlns="" id="{32786965-5A0F-4C0C-9415-32EBA327B7C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rgbClr val="FB7770"/>
                </a:solidFill>
              </a:defRPr>
            </a:lvl1pPr>
          </a:lstStyle>
          <a:p>
            <a:fld id="{18D9E8F6-4D81-4B3A-BC45-BBA4A1C9BD0F}" type="datetimeFigureOut">
              <a:rPr lang="en-US" smtClean="0"/>
              <a:pPr/>
              <a:t>4/17/2020</a:t>
            </a:fld>
            <a:endParaRPr lang="en-US"/>
          </a:p>
        </p:txBody>
      </p:sp>
      <p:sp>
        <p:nvSpPr>
          <p:cNvPr id="5" name="Footer Placeholder 4">
            <a:extLst>
              <a:ext uri="{FF2B5EF4-FFF2-40B4-BE49-F238E27FC236}">
                <a16:creationId xmlns:a16="http://schemas.microsoft.com/office/drawing/2014/main" xmlns="" id="{8FEC338F-E89C-43B8-B0CB-A1D888EA86D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rgbClr val="FB7770"/>
                </a:solidFill>
              </a:defRPr>
            </a:lvl1pPr>
          </a:lstStyle>
          <a:p>
            <a:endParaRPr lang="en-US"/>
          </a:p>
        </p:txBody>
      </p:sp>
      <p:sp>
        <p:nvSpPr>
          <p:cNvPr id="6" name="Slide Number Placeholder 5">
            <a:extLst>
              <a:ext uri="{FF2B5EF4-FFF2-40B4-BE49-F238E27FC236}">
                <a16:creationId xmlns:a16="http://schemas.microsoft.com/office/drawing/2014/main" xmlns="" id="{360A7CEF-ACB9-4347-8B7A-F5C824194E9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rgbClr val="FB7770"/>
                </a:solidFill>
              </a:defRPr>
            </a:lvl1pPr>
          </a:lstStyle>
          <a:p>
            <a:fld id="{E505F7C3-4860-4DB0-A451-57EE24F2F70B}" type="slidenum">
              <a:rPr lang="en-US" smtClean="0"/>
              <a:pPr/>
              <a:t>‹#›</a:t>
            </a:fld>
            <a:endParaRPr lang="en-US"/>
          </a:p>
        </p:txBody>
      </p:sp>
      <p:grpSp>
        <p:nvGrpSpPr>
          <p:cNvPr id="12" name="Group 11">
            <a:extLst>
              <a:ext uri="{FF2B5EF4-FFF2-40B4-BE49-F238E27FC236}">
                <a16:creationId xmlns:a16="http://schemas.microsoft.com/office/drawing/2014/main" xmlns="" id="{00E08F50-EACB-46A5-9783-0B61619739E4}"/>
              </a:ext>
            </a:extLst>
          </p:cNvPr>
          <p:cNvGrpSpPr/>
          <p:nvPr userDrawn="1"/>
        </p:nvGrpSpPr>
        <p:grpSpPr>
          <a:xfrm>
            <a:off x="-1654908" y="-73804"/>
            <a:ext cx="1569183" cy="612144"/>
            <a:chOff x="-2096383" y="21447"/>
            <a:chExt cx="1569183" cy="612144"/>
          </a:xfrm>
        </p:grpSpPr>
        <p:sp>
          <p:nvSpPr>
            <p:cNvPr id="13" name="TextBox 12">
              <a:extLst>
                <a:ext uri="{FF2B5EF4-FFF2-40B4-BE49-F238E27FC236}">
                  <a16:creationId xmlns:a16="http://schemas.microsoft.com/office/drawing/2014/main" xmlns="" id="{6CD67800-AAAF-4AAB-A705-27B1DFEF5D7B}"/>
                </a:ext>
              </a:extLst>
            </p:cNvPr>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4" name="TextBox 13">
              <a:extLst>
                <a:ext uri="{FF2B5EF4-FFF2-40B4-BE49-F238E27FC236}">
                  <a16:creationId xmlns:a16="http://schemas.microsoft.com/office/drawing/2014/main" xmlns="" id="{3A996562-00DD-4994-B0E1-3167788FE86C}"/>
                </a:ext>
              </a:extLst>
            </p:cNvPr>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5" name="Picture 14">
              <a:extLst>
                <a:ext uri="{FF2B5EF4-FFF2-40B4-BE49-F238E27FC236}">
                  <a16:creationId xmlns:a16="http://schemas.microsoft.com/office/drawing/2014/main" xmlns="" id="{8AC8BFEF-2B91-4641-8533-CD8BB2F68F58}"/>
                </a:ext>
              </a:extLst>
            </p:cNvPr>
            <p:cNvPicPr>
              <a:picLocks noChangeAspect="1"/>
            </p:cNvPicPr>
            <p:nvPr userDrawn="1"/>
          </p:nvPicPr>
          <p:blipFill>
            <a:blip r:embed="rId15" cstate="print"/>
            <a:stretch>
              <a:fillRect/>
            </a:stretch>
          </p:blipFill>
          <p:spPr>
            <a:xfrm>
              <a:off x="-2018604" y="234547"/>
              <a:ext cx="1405251" cy="185944"/>
            </a:xfrm>
            <a:prstGeom prst="rect">
              <a:avLst/>
            </a:prstGeom>
          </p:spPr>
        </p:pic>
      </p:grpSp>
      <p:sp>
        <p:nvSpPr>
          <p:cNvPr id="16" name="Rectangle 15">
            <a:extLst>
              <a:ext uri="{FF2B5EF4-FFF2-40B4-BE49-F238E27FC236}">
                <a16:creationId xmlns:a16="http://schemas.microsoft.com/office/drawing/2014/main" xmlns="" id="{B7B8BB36-CA3A-4D2D-8329-4B7825726D94}"/>
              </a:ext>
            </a:extLst>
          </p:cNvPr>
          <p:cNvSpPr/>
          <p:nvPr userDrawn="1"/>
        </p:nvSpPr>
        <p:spPr>
          <a:xfrm>
            <a:off x="-66674" y="6959601"/>
            <a:ext cx="1263487" cy="215444"/>
          </a:xfrm>
          <a:prstGeom prst="rect">
            <a:avLst/>
          </a:prstGeom>
        </p:spPr>
        <p:txBody>
          <a:bodyPr wrap="none">
            <a:spAutoFit/>
          </a:bodyPr>
          <a:lstStyle/>
          <a:p>
            <a:r>
              <a:rPr lang="en-US" sz="800" b="0" i="0" dirty="0">
                <a:solidFill>
                  <a:srgbClr val="555555"/>
                </a:solidFill>
                <a:effectLst/>
                <a:latin typeface="Open Sans" panose="020B0606030504020204" pitchFamily="34" charset="0"/>
              </a:rPr>
              <a:t>© </a:t>
            </a:r>
            <a:r>
              <a:rPr lang="en-US" sz="800" b="0" i="0" u="none" strike="noStrike" dirty="0">
                <a:solidFill>
                  <a:srgbClr val="A5CD28"/>
                </a:solidFill>
                <a:effectLst/>
                <a:latin typeface="Open Sans" panose="020B0606030504020204" pitchFamily="34" charset="0"/>
                <a:hlinkClick r:id="rId16" tooltip="PresentationGo!"/>
              </a:rPr>
              <a:t>presentationgo.com</a:t>
            </a:r>
            <a:endParaRPr lang="en-US" sz="800" dirty="0"/>
          </a:p>
        </p:txBody>
      </p:sp>
    </p:spTree>
    <p:extLst>
      <p:ext uri="{BB962C8B-B14F-4D97-AF65-F5344CB8AC3E}">
        <p14:creationId xmlns:p14="http://schemas.microsoft.com/office/powerpoint/2010/main" xmlns="" val="3882915160"/>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80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 id="2147483807" r:id="rId13"/>
  </p:sldLayoutIdLst>
  <p:txStyles>
    <p:titleStyle>
      <a:lvl1pPr algn="l" defTabSz="685800" rtl="0" eaLnBrk="1" latinLnBrk="0" hangingPunct="1">
        <a:lnSpc>
          <a:spcPct val="90000"/>
        </a:lnSpc>
        <a:spcBef>
          <a:spcPct val="0"/>
        </a:spcBef>
        <a:buNone/>
        <a:defRPr lang="en-US" sz="3600" b="1" kern="1200" cap="all" baseline="0" smtClean="0">
          <a:solidFill>
            <a:schemeClr val="bg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E942A-26CB-4FC8-A61F-ED7BAF06B75B}" type="datetimeFigureOut">
              <a:rPr lang="en-US" smtClean="0"/>
              <a:pPr/>
              <a:t>4/17/2020</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pPr/>
              <a:t>‹#›</a:t>
            </a:fld>
            <a:endParaRPr lang="en-US"/>
          </a:p>
        </p:txBody>
      </p:sp>
    </p:spTree>
    <p:extLst>
      <p:ext uri="{BB962C8B-B14F-4D97-AF65-F5344CB8AC3E}">
        <p14:creationId xmlns:p14="http://schemas.microsoft.com/office/powerpoint/2010/main" xmlns="" val="4056465630"/>
      </p:ext>
    </p:extLst>
  </p:cSld>
  <p:clrMap bg1="lt1" tx1="dk1" bg2="lt2" tx2="dk2" accent1="accent1" accent2="accent2" accent3="accent3" accent4="accent4" accent5="accent5" accent6="accent6" hlink="hlink" folHlink="folHlink"/>
  <p:sldLayoutIdLst>
    <p:sldLayoutId id="214748370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2285997" y="3301526"/>
            <a:ext cx="6858000" cy="2387600"/>
          </a:xfrm>
        </p:spPr>
        <p:txBody>
          <a:bodyPr>
            <a:normAutofit/>
          </a:bodyPr>
          <a:lstStyle/>
          <a:p>
            <a:r>
              <a:rPr lang="tr-TR" sz="4800" dirty="0" err="1"/>
              <a:t>Veganlık</a:t>
            </a:r>
            <a:r>
              <a:rPr lang="tr-TR" sz="4800" dirty="0"/>
              <a:t> ve </a:t>
            </a:r>
            <a:br>
              <a:rPr lang="tr-TR" sz="4800" dirty="0"/>
            </a:br>
            <a:r>
              <a:rPr lang="tr-TR" sz="4800" dirty="0" err="1"/>
              <a:t>vegan</a:t>
            </a:r>
            <a:r>
              <a:rPr lang="tr-TR" sz="4800" dirty="0"/>
              <a:t> beslenme</a:t>
            </a:r>
            <a:endParaRPr lang="en-US" sz="4800" dirty="0"/>
          </a:p>
        </p:txBody>
      </p:sp>
      <p:sp>
        <p:nvSpPr>
          <p:cNvPr id="9" name="Freeform: Shape 8">
            <a:extLst>
              <a:ext uri="{FF2B5EF4-FFF2-40B4-BE49-F238E27FC236}">
                <a16:creationId xmlns:a16="http://schemas.microsoft.com/office/drawing/2014/main" xmlns="" id="{2ECEEFAB-8007-4E30-80A1-6265CA3AF86A}"/>
              </a:ext>
            </a:extLst>
          </p:cNvPr>
          <p:cNvSpPr/>
          <p:nvPr/>
        </p:nvSpPr>
        <p:spPr>
          <a:xfrm>
            <a:off x="3" y="2814638"/>
            <a:ext cx="3296950" cy="1420932"/>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solidFill>
            <a:srgbClr val="FDB2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endParaRPr lang="en-US" sz="1350">
              <a:solidFill>
                <a:prstClr val="white"/>
              </a:solidFill>
              <a:latin typeface="Calibri" panose="020F0502020204030204"/>
            </a:endParaRPr>
          </a:p>
        </p:txBody>
      </p:sp>
      <p:pic>
        <p:nvPicPr>
          <p:cNvPr id="10" name="Picture Placeholder 9">
            <a:extLst>
              <a:ext uri="{FF2B5EF4-FFF2-40B4-BE49-F238E27FC236}">
                <a16:creationId xmlns:a16="http://schemas.microsoft.com/office/drawing/2014/main" xmlns="" id="{E1D08E66-05B0-40B3-B550-BB93DCEBC767}"/>
              </a:ext>
            </a:extLst>
          </p:cNvPr>
          <p:cNvPicPr>
            <a:picLocks noGrp="1" noChangeAspect="1"/>
          </p:cNvPicPr>
          <p:nvPr>
            <p:ph type="pic" sz="quarter" idx="13"/>
          </p:nvPr>
        </p:nvPicPr>
        <p:blipFill>
          <a:blip r:embed="rId3" cstate="print">
            <a:extLst>
              <a:ext uri="{28A0092B-C50C-407E-A947-70E740481C1C}">
                <a14:useLocalDpi xmlns:a14="http://schemas.microsoft.com/office/drawing/2010/main" xmlns="" val="0"/>
              </a:ext>
            </a:extLst>
          </a:blip>
          <a:srcRect t="15885" b="15885"/>
          <a:stretch>
            <a:fillRect/>
          </a:stretch>
        </p:blipFill>
        <p:spPr/>
      </p:pic>
    </p:spTree>
    <p:extLst>
      <p:ext uri="{BB962C8B-B14F-4D97-AF65-F5344CB8AC3E}">
        <p14:creationId xmlns:p14="http://schemas.microsoft.com/office/powerpoint/2010/main" xmlns="" val="3165539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84093"/>
            <a:ext cx="9144000" cy="4957948"/>
          </a:xfrm>
        </p:spPr>
        <p:txBody>
          <a:bodyPr>
            <a:noAutofit/>
          </a:bodyPr>
          <a:lstStyle/>
          <a:p>
            <a:pPr marL="0" indent="0" algn="just">
              <a:buNone/>
            </a:pPr>
            <a:r>
              <a:rPr lang="tr-TR" sz="2800" dirty="0" err="1">
                <a:latin typeface="Franklin Gothic Medium Cond" panose="020B0606030402020204" pitchFamily="34" charset="0"/>
              </a:rPr>
              <a:t>Veganlık</a:t>
            </a:r>
            <a:r>
              <a:rPr lang="tr-TR" sz="2800" dirty="0">
                <a:latin typeface="Franklin Gothic Medium Cond" panose="020B0606030402020204" pitchFamily="34" charset="0"/>
              </a:rPr>
              <a:t>, </a:t>
            </a:r>
            <a:r>
              <a:rPr lang="tr-TR" sz="2800" dirty="0" err="1">
                <a:latin typeface="Franklin Gothic Medium Cond" panose="020B0606030402020204" pitchFamily="34" charset="0"/>
              </a:rPr>
              <a:t>sekonder</a:t>
            </a:r>
            <a:r>
              <a:rPr lang="tr-TR" sz="2800" dirty="0">
                <a:latin typeface="Franklin Gothic Medium Cond" panose="020B0606030402020204" pitchFamily="34" charset="0"/>
              </a:rPr>
              <a:t> hayvansal ürünler dahil hiçbir hayvansal ürünün tüketilmediği ve kullanılmadığı (deri, yün, ipek dahil) bir beslenme biçimi ve bir yaşam </a:t>
            </a:r>
            <a:r>
              <a:rPr lang="tr-TR" sz="2800" dirty="0" err="1">
                <a:latin typeface="Franklin Gothic Medium Cond" panose="020B0606030402020204" pitchFamily="34" charset="0"/>
              </a:rPr>
              <a:t>tarzıdır.Hayvansal</a:t>
            </a:r>
            <a:r>
              <a:rPr lang="tr-TR" sz="2800" dirty="0">
                <a:latin typeface="Franklin Gothic Medium Cond" panose="020B0606030402020204" pitchFamily="34" charset="0"/>
              </a:rPr>
              <a:t> yağ içeren sabunları ve süt, yumurta içeren çikolata, kek, pasta gibi ürünleri de tüketmezler. Ayrıca deney hayvanların kullanıldığı ürünleri de (kozmetik, diş macunu ve hatta bazen ilaç bile) almamakta, hayvanların kullanıldığı filmlere ve sirklere gitmeyerek bunu bir dünya görüşü olarak kabul etmektedirler. </a:t>
            </a:r>
            <a:r>
              <a:rPr lang="tr-TR" sz="2800" dirty="0" err="1">
                <a:latin typeface="Franklin Gothic Medium Cond" panose="020B0606030402020204" pitchFamily="34" charset="0"/>
              </a:rPr>
              <a:t>Veganlık</a:t>
            </a:r>
            <a:r>
              <a:rPr lang="tr-TR" sz="2800" dirty="0">
                <a:latin typeface="Franklin Gothic Medium Cond" panose="020B0606030402020204" pitchFamily="34" charset="0"/>
              </a:rPr>
              <a:t>, etik görüşlerini sadece yediklerine değil, aynı zamanda tükettikleri her şeyi kapsayacak şekilde genişletmiş etik vejetaryenler olarak tanımlanmaktadır.</a:t>
            </a:r>
            <a:endParaRPr lang="en-US" sz="2800" dirty="0">
              <a:latin typeface="Franklin Gothic Medium Cond" panose="020B0606030402020204" pitchFamily="34" charset="0"/>
            </a:endParaRPr>
          </a:p>
        </p:txBody>
      </p:sp>
      <p:sp>
        <p:nvSpPr>
          <p:cNvPr id="6" name="Slide Number Placeholder 5"/>
          <p:cNvSpPr>
            <a:spLocks noGrp="1"/>
          </p:cNvSpPr>
          <p:nvPr>
            <p:ph type="sldNum" sz="quarter" idx="12"/>
          </p:nvPr>
        </p:nvSpPr>
        <p:spPr/>
        <p:txBody>
          <a:bodyPr/>
          <a:lstStyle/>
          <a:p>
            <a:pPr defTabSz="685800"/>
            <a:fld id="{0FA269BB-9CF1-436E-9ADF-E46804694E4E}" type="slidenum">
              <a:rPr lang="en-US">
                <a:latin typeface="Calibri" panose="020F0502020204030204"/>
              </a:rPr>
              <a:pPr defTabSz="685800"/>
              <a:t>2</a:t>
            </a:fld>
            <a:endParaRPr lang="en-US">
              <a:latin typeface="Calibri" panose="020F0502020204030204"/>
            </a:endParaRPr>
          </a:p>
        </p:txBody>
      </p:sp>
      <p:sp>
        <p:nvSpPr>
          <p:cNvPr id="2" name="Title 1"/>
          <p:cNvSpPr>
            <a:spLocks noGrp="1"/>
          </p:cNvSpPr>
          <p:nvPr>
            <p:ph type="title"/>
          </p:nvPr>
        </p:nvSpPr>
        <p:spPr/>
        <p:txBody>
          <a:bodyPr/>
          <a:lstStyle/>
          <a:p>
            <a:r>
              <a:rPr lang="tr-TR" dirty="0" err="1"/>
              <a:t>Veganlık</a:t>
            </a:r>
            <a:r>
              <a:rPr lang="tr-TR" dirty="0"/>
              <a:t> nedir ?</a:t>
            </a:r>
            <a:endParaRPr lang="en-US" dirty="0"/>
          </a:p>
        </p:txBody>
      </p:sp>
    </p:spTree>
    <p:extLst>
      <p:ext uri="{BB962C8B-B14F-4D97-AF65-F5344CB8AC3E}">
        <p14:creationId xmlns:p14="http://schemas.microsoft.com/office/powerpoint/2010/main" xmlns="" val="1965586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22906"/>
            <a:ext cx="4572000" cy="4597297"/>
          </a:xfrm>
        </p:spPr>
        <p:txBody>
          <a:bodyPr>
            <a:noAutofit/>
          </a:bodyPr>
          <a:lstStyle/>
          <a:p>
            <a:pPr marL="0" indent="0" algn="just">
              <a:buNone/>
            </a:pPr>
            <a:r>
              <a:rPr lang="tr-TR" sz="1800" dirty="0">
                <a:latin typeface="Franklin Gothic Medium Cond" panose="020B0606030402020204" pitchFamily="34" charset="0"/>
              </a:rPr>
              <a:t>Uluslararası literatüre baktığımızda </a:t>
            </a:r>
            <a:r>
              <a:rPr lang="tr-TR" sz="1800" dirty="0" err="1">
                <a:latin typeface="Franklin Gothic Medium Cond" panose="020B0606030402020204" pitchFamily="34" charset="0"/>
              </a:rPr>
              <a:t>vegan</a:t>
            </a:r>
            <a:r>
              <a:rPr lang="tr-TR" sz="1800" dirty="0">
                <a:latin typeface="Franklin Gothic Medium Cond" panose="020B0606030402020204" pitchFamily="34" charset="0"/>
              </a:rPr>
              <a:t> beslenmenin sağlık açısından olumlu sonuç verdiğini söyleyen çalışmaların olduğu gibi sağlıksız olduğunu söyleyen çalışmalar da bulunmaktadır. Araştırmalara göre </a:t>
            </a:r>
            <a:r>
              <a:rPr lang="tr-TR" sz="1800" dirty="0" err="1">
                <a:latin typeface="Franklin Gothic Medium Cond" panose="020B0606030402020204" pitchFamily="34" charset="0"/>
              </a:rPr>
              <a:t>vegan</a:t>
            </a:r>
            <a:r>
              <a:rPr lang="tr-TR" sz="1800" dirty="0">
                <a:latin typeface="Franklin Gothic Medium Cond" panose="020B0606030402020204" pitchFamily="34" charset="0"/>
              </a:rPr>
              <a:t> bireylerin sağlığı, diğer bireylere göre daha iyi durumdadır. </a:t>
            </a:r>
            <a:r>
              <a:rPr lang="tr-TR" sz="1800" dirty="0" err="1">
                <a:latin typeface="Franklin Gothic Medium Cond" panose="020B0606030402020204" pitchFamily="34" charset="0"/>
              </a:rPr>
              <a:t>Vegan</a:t>
            </a:r>
            <a:r>
              <a:rPr lang="tr-TR" sz="1800" dirty="0">
                <a:latin typeface="Franklin Gothic Medium Cond" panose="020B0606030402020204" pitchFamily="34" charset="0"/>
              </a:rPr>
              <a:t> bireylerin kan kolesterol düzeylerinin daha düşük düzeyde olduğu, kalp-damar hastalıkları, </a:t>
            </a:r>
            <a:r>
              <a:rPr lang="tr-TR" sz="1800" dirty="0" err="1">
                <a:latin typeface="Franklin Gothic Medium Cond" panose="020B0606030402020204" pitchFamily="34" charset="0"/>
              </a:rPr>
              <a:t>obezite</a:t>
            </a:r>
            <a:r>
              <a:rPr lang="tr-TR" sz="1800" dirty="0">
                <a:latin typeface="Franklin Gothic Medium Cond" panose="020B0606030402020204" pitchFamily="34" charset="0"/>
              </a:rPr>
              <a:t>, </a:t>
            </a:r>
            <a:r>
              <a:rPr lang="tr-TR" sz="1800" dirty="0" err="1">
                <a:latin typeface="Franklin Gothic Medium Cond" panose="020B0606030402020204" pitchFamily="34" charset="0"/>
              </a:rPr>
              <a:t>diabet</a:t>
            </a:r>
            <a:r>
              <a:rPr lang="tr-TR" sz="1800" dirty="0">
                <a:latin typeface="Franklin Gothic Medium Cond" panose="020B0606030402020204" pitchFamily="34" charset="0"/>
              </a:rPr>
              <a:t> ve hipertansiyon gibi hastalıklarının daha az görüldüğü saptanmıştır. Ayrıca </a:t>
            </a:r>
            <a:r>
              <a:rPr lang="tr-TR" sz="1800" dirty="0" err="1">
                <a:latin typeface="Franklin Gothic Medium Cond" panose="020B0606030402020204" pitchFamily="34" charset="0"/>
              </a:rPr>
              <a:t>veganlar</a:t>
            </a:r>
            <a:r>
              <a:rPr lang="tr-TR" sz="1800" dirty="0">
                <a:latin typeface="Franklin Gothic Medium Cond" panose="020B0606030402020204" pitchFamily="34" charset="0"/>
              </a:rPr>
              <a:t> kuru baklagiller, ceviz, fındık, meyve, sebze ve tahıllı daha çok tükettikleri için kansere yakalanma olasılıkları da az olduğu söylenmektedir. Yalnız burada vurgulanan önemli bir nokta yeterli ve dengeli beslenmeye dikkat edilmesi gerektiği konusudur. Aksi takdirde vejetaryenlerde özellikle de </a:t>
            </a:r>
            <a:r>
              <a:rPr lang="tr-TR" sz="1800" dirty="0" err="1">
                <a:latin typeface="Franklin Gothic Medium Cond" panose="020B0606030402020204" pitchFamily="34" charset="0"/>
              </a:rPr>
              <a:t>veganlarda</a:t>
            </a:r>
            <a:r>
              <a:rPr lang="tr-TR" sz="1800" dirty="0">
                <a:latin typeface="Franklin Gothic Medium Cond" panose="020B0606030402020204" pitchFamily="34" charset="0"/>
              </a:rPr>
              <a:t> anemi, B12 vitamin eksikliği, osteoporoz gibi durumların görülebileceği ifade edilmektedir.</a:t>
            </a:r>
            <a:endParaRPr lang="en-US" sz="1800" dirty="0">
              <a:latin typeface="Franklin Gothic Medium Cond" panose="020B0606030402020204" pitchFamily="34" charset="0"/>
            </a:endParaRPr>
          </a:p>
        </p:txBody>
      </p:sp>
      <p:sp>
        <p:nvSpPr>
          <p:cNvPr id="6" name="Slide Number Placeholder 5"/>
          <p:cNvSpPr>
            <a:spLocks noGrp="1"/>
          </p:cNvSpPr>
          <p:nvPr>
            <p:ph type="sldNum" sz="quarter" idx="12"/>
          </p:nvPr>
        </p:nvSpPr>
        <p:spPr/>
        <p:txBody>
          <a:bodyPr/>
          <a:lstStyle/>
          <a:p>
            <a:pPr defTabSz="685800"/>
            <a:fld id="{0FA269BB-9CF1-436E-9ADF-E46804694E4E}" type="slidenum">
              <a:rPr lang="en-US" smtClean="0">
                <a:latin typeface="Calibri" panose="020F0502020204030204"/>
              </a:rPr>
              <a:pPr defTabSz="685800"/>
              <a:t>3</a:t>
            </a:fld>
            <a:endParaRPr lang="en-US">
              <a:latin typeface="Calibri" panose="020F0502020204030204"/>
            </a:endParaRPr>
          </a:p>
        </p:txBody>
      </p:sp>
      <p:sp>
        <p:nvSpPr>
          <p:cNvPr id="2" name="Title 1"/>
          <p:cNvSpPr>
            <a:spLocks noGrp="1"/>
          </p:cNvSpPr>
          <p:nvPr>
            <p:ph type="title"/>
          </p:nvPr>
        </p:nvSpPr>
        <p:spPr/>
        <p:txBody>
          <a:bodyPr/>
          <a:lstStyle/>
          <a:p>
            <a:r>
              <a:rPr lang="tr-TR" dirty="0"/>
              <a:t>Sağlık açısından </a:t>
            </a:r>
            <a:r>
              <a:rPr lang="tr-TR" dirty="0" err="1"/>
              <a:t>veganlık</a:t>
            </a:r>
            <a:endParaRPr lang="en-US" dirty="0"/>
          </a:p>
        </p:txBody>
      </p:sp>
      <p:pic>
        <p:nvPicPr>
          <p:cNvPr id="8" name="Resim 7" descr="yiyecek, meyve, tablo, farklı içeren bir resim&#10;&#10;Açıklama otomatik olarak oluşturuldu">
            <a:extLst>
              <a:ext uri="{FF2B5EF4-FFF2-40B4-BE49-F238E27FC236}">
                <a16:creationId xmlns:a16="http://schemas.microsoft.com/office/drawing/2014/main" xmlns="" id="{51F720F7-A949-4A8C-8FC1-C1ADBD64FA19}"/>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572000" y="1968852"/>
            <a:ext cx="4346366" cy="4451351"/>
          </a:xfrm>
          <a:prstGeom prst="rect">
            <a:avLst/>
          </a:prstGeom>
        </p:spPr>
      </p:pic>
    </p:spTree>
    <p:extLst>
      <p:ext uri="{BB962C8B-B14F-4D97-AF65-F5344CB8AC3E}">
        <p14:creationId xmlns:p14="http://schemas.microsoft.com/office/powerpoint/2010/main" xmlns="" val="22810661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0014" y="1962049"/>
            <a:ext cx="4433986" cy="4394302"/>
          </a:xfrm>
        </p:spPr>
        <p:txBody>
          <a:bodyPr>
            <a:noAutofit/>
          </a:bodyPr>
          <a:lstStyle/>
          <a:p>
            <a:pPr marL="0" indent="0">
              <a:buNone/>
            </a:pPr>
            <a:r>
              <a:rPr lang="tr-TR" sz="2000" dirty="0" err="1">
                <a:latin typeface="Franklin Gothic Medium Cond" panose="020B0606030402020204" pitchFamily="34" charset="0"/>
              </a:rPr>
              <a:t>Ravistler</a:t>
            </a:r>
            <a:r>
              <a:rPr lang="tr-TR" sz="2000" dirty="0">
                <a:latin typeface="Franklin Gothic Medium Cond" panose="020B0606030402020204" pitchFamily="34" charset="0"/>
              </a:rPr>
              <a:t>: Bu bireyler yemeğin pişirilmemesi gerektiğini savunurlar. Eğer pişirilirse yiyeceğin besin değerinin azalacağına inanırlar.</a:t>
            </a:r>
          </a:p>
          <a:p>
            <a:pPr marL="0" indent="0">
              <a:buNone/>
            </a:pPr>
            <a:r>
              <a:rPr lang="tr-TR" sz="2000" dirty="0" err="1">
                <a:latin typeface="Franklin Gothic Medium Cond" panose="020B0606030402020204" pitchFamily="34" charset="0"/>
              </a:rPr>
              <a:t>Fruvitarianlar</a:t>
            </a:r>
            <a:r>
              <a:rPr lang="tr-TR" sz="2000" dirty="0">
                <a:latin typeface="Franklin Gothic Medium Cond" panose="020B0606030402020204" pitchFamily="34" charset="0"/>
              </a:rPr>
              <a:t> veya </a:t>
            </a:r>
            <a:r>
              <a:rPr lang="tr-TR" sz="2000" dirty="0" err="1">
                <a:latin typeface="Franklin Gothic Medium Cond" panose="020B0606030402020204" pitchFamily="34" charset="0"/>
              </a:rPr>
              <a:t>Früitistler</a:t>
            </a:r>
            <a:r>
              <a:rPr lang="tr-TR" sz="2000" dirty="0">
                <a:latin typeface="Franklin Gothic Medium Cond" panose="020B0606030402020204" pitchFamily="34" charset="0"/>
              </a:rPr>
              <a:t>: Bu bireylerin diyetinde sadece meyvelerle ve botanik bakımdan meyve sayılan salatalık, kabak, domates ve biber gibi sebzelerle beslenirler. Bu insanlar yedikleri besinin tekrar toprağa dönerek büyüme döngüsünün devam edeceğine inanırlar.</a:t>
            </a:r>
          </a:p>
          <a:p>
            <a:pPr marL="0" indent="0">
              <a:buNone/>
            </a:pPr>
            <a:r>
              <a:rPr lang="tr-TR" sz="2000" dirty="0" err="1">
                <a:latin typeface="Franklin Gothic Medium Cond" panose="020B0606030402020204" pitchFamily="34" charset="0"/>
              </a:rPr>
              <a:t>Zenmakrobiyotik</a:t>
            </a:r>
            <a:r>
              <a:rPr lang="tr-TR" sz="2000" dirty="0">
                <a:latin typeface="Franklin Gothic Medium Cond" panose="020B0606030402020204" pitchFamily="34" charset="0"/>
              </a:rPr>
              <a:t> Diyet: Bu diyeti uygulayan kişilerin diyeti sebze, meyve, tahıl ve baklagillerden oluşurken bazı kişiler sadece tahıl ürünleri ile beslenirler.</a:t>
            </a:r>
          </a:p>
          <a:p>
            <a:pPr marL="0" indent="0" algn="just">
              <a:buNone/>
            </a:pPr>
            <a:endParaRPr lang="en-US" sz="2000" dirty="0">
              <a:latin typeface="Franklin Gothic Medium Cond" panose="020B0606030402020204" pitchFamily="34" charset="0"/>
            </a:endParaRPr>
          </a:p>
        </p:txBody>
      </p:sp>
      <p:sp>
        <p:nvSpPr>
          <p:cNvPr id="6" name="Slide Number Placeholder 5"/>
          <p:cNvSpPr>
            <a:spLocks noGrp="1"/>
          </p:cNvSpPr>
          <p:nvPr>
            <p:ph type="sldNum" sz="quarter" idx="12"/>
          </p:nvPr>
        </p:nvSpPr>
        <p:spPr/>
        <p:txBody>
          <a:bodyPr/>
          <a:lstStyle/>
          <a:p>
            <a:pPr defTabSz="685800"/>
            <a:fld id="{0FA269BB-9CF1-436E-9ADF-E46804694E4E}" type="slidenum">
              <a:rPr lang="en-US">
                <a:latin typeface="Calibri" panose="020F0502020204030204"/>
              </a:rPr>
              <a:pPr defTabSz="685800"/>
              <a:t>4</a:t>
            </a:fld>
            <a:endParaRPr lang="en-US">
              <a:latin typeface="Calibri" panose="020F0502020204030204"/>
            </a:endParaRPr>
          </a:p>
        </p:txBody>
      </p:sp>
      <p:sp>
        <p:nvSpPr>
          <p:cNvPr id="2" name="Title 1"/>
          <p:cNvSpPr>
            <a:spLocks noGrp="1"/>
          </p:cNvSpPr>
          <p:nvPr>
            <p:ph type="title"/>
          </p:nvPr>
        </p:nvSpPr>
        <p:spPr/>
        <p:txBody>
          <a:bodyPr/>
          <a:lstStyle/>
          <a:p>
            <a:r>
              <a:rPr lang="tr-TR" dirty="0" err="1"/>
              <a:t>Vegan</a:t>
            </a:r>
            <a:r>
              <a:rPr lang="tr-TR" dirty="0"/>
              <a:t> beslenme çeşitleri </a:t>
            </a:r>
            <a:endParaRPr lang="en-US" dirty="0"/>
          </a:p>
        </p:txBody>
      </p:sp>
      <p:pic>
        <p:nvPicPr>
          <p:cNvPr id="10" name="Resim 9" descr="yiyecek, salata, meyve içeren bir resim&#10;&#10;Açıklama otomatik olarak oluşturuldu">
            <a:extLst>
              <a:ext uri="{FF2B5EF4-FFF2-40B4-BE49-F238E27FC236}">
                <a16:creationId xmlns:a16="http://schemas.microsoft.com/office/drawing/2014/main" xmlns="" id="{E14F3F34-8019-4489-A552-16343C0D92E4}"/>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38015" y="2418347"/>
            <a:ext cx="4433985" cy="2971800"/>
          </a:xfrm>
          <a:prstGeom prst="rect">
            <a:avLst/>
          </a:prstGeom>
        </p:spPr>
      </p:pic>
    </p:spTree>
    <p:extLst>
      <p:ext uri="{BB962C8B-B14F-4D97-AF65-F5344CB8AC3E}">
        <p14:creationId xmlns:p14="http://schemas.microsoft.com/office/powerpoint/2010/main" xmlns="" val="25200035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85800"/>
            <a:fld id="{0FA269BB-9CF1-436E-9ADF-E46804694E4E}" type="slidenum">
              <a:rPr lang="en-US">
                <a:latin typeface="Calibri" panose="020F0502020204030204"/>
              </a:rPr>
              <a:pPr defTabSz="685800"/>
              <a:t>5</a:t>
            </a:fld>
            <a:endParaRPr lang="en-US">
              <a:latin typeface="Calibri" panose="020F0502020204030204"/>
            </a:endParaRPr>
          </a:p>
        </p:txBody>
      </p:sp>
      <p:sp>
        <p:nvSpPr>
          <p:cNvPr id="2" name="Title 1"/>
          <p:cNvSpPr>
            <a:spLocks noGrp="1"/>
          </p:cNvSpPr>
          <p:nvPr>
            <p:ph type="title"/>
          </p:nvPr>
        </p:nvSpPr>
        <p:spPr>
          <a:xfrm>
            <a:off x="1660358" y="148399"/>
            <a:ext cx="7483642" cy="1325563"/>
          </a:xfrm>
        </p:spPr>
        <p:txBody>
          <a:bodyPr>
            <a:normAutofit/>
          </a:bodyPr>
          <a:lstStyle/>
          <a:p>
            <a:r>
              <a:rPr lang="tr-TR" dirty="0" err="1"/>
              <a:t>Vegan</a:t>
            </a:r>
            <a:r>
              <a:rPr lang="tr-TR" dirty="0"/>
              <a:t> beslenmede tüketilmesi gereken yiyecekler</a:t>
            </a:r>
            <a:endParaRPr lang="en-US" dirty="0"/>
          </a:p>
        </p:txBody>
      </p:sp>
      <p:sp>
        <p:nvSpPr>
          <p:cNvPr id="7" name="Metin kutusu 6">
            <a:extLst>
              <a:ext uri="{FF2B5EF4-FFF2-40B4-BE49-F238E27FC236}">
                <a16:creationId xmlns:a16="http://schemas.microsoft.com/office/drawing/2014/main" xmlns="" id="{D17A2599-EBA8-42FE-9CD6-308C707264E4}"/>
              </a:ext>
            </a:extLst>
          </p:cNvPr>
          <p:cNvSpPr txBox="1"/>
          <p:nvPr/>
        </p:nvSpPr>
        <p:spPr>
          <a:xfrm>
            <a:off x="0" y="1813478"/>
            <a:ext cx="9144000" cy="5016758"/>
          </a:xfrm>
          <a:prstGeom prst="rect">
            <a:avLst/>
          </a:prstGeom>
          <a:noFill/>
        </p:spPr>
        <p:txBody>
          <a:bodyPr wrap="square" rtlCol="0">
            <a:spAutoFit/>
          </a:bodyPr>
          <a:lstStyle/>
          <a:p>
            <a:r>
              <a:rPr lang="tr-TR" sz="2000" b="1" dirty="0">
                <a:latin typeface="Franklin Gothic Medium Cond" panose="020B0606030402020204" pitchFamily="34" charset="0"/>
              </a:rPr>
              <a:t>Baklagiller:</a:t>
            </a:r>
            <a:r>
              <a:rPr lang="tr-TR" sz="2000" dirty="0">
                <a:latin typeface="Franklin Gothic Medium Cond" panose="020B0606030402020204" pitchFamily="34" charset="0"/>
              </a:rPr>
              <a:t> </a:t>
            </a:r>
            <a:r>
              <a:rPr lang="tr-TR" sz="2000" dirty="0" err="1">
                <a:latin typeface="Franklin Gothic Medium Cond" panose="020B0606030402020204" pitchFamily="34" charset="0"/>
              </a:rPr>
              <a:t>Fasulye,mercimek</a:t>
            </a:r>
            <a:r>
              <a:rPr lang="tr-TR" sz="2000" dirty="0">
                <a:latin typeface="Franklin Gothic Medium Cond" panose="020B0606030402020204" pitchFamily="34" charset="0"/>
              </a:rPr>
              <a:t> ve bezelye gibi yiyecekler birçok besin maddesinin ve faydalı bitki bileşenlerinin mükemmel kaynaklarıdır. Çimlenme, fermantasyon ve uygun pişirme, besin emilimini artırabilir.</a:t>
            </a:r>
          </a:p>
          <a:p>
            <a:r>
              <a:rPr lang="tr-TR" sz="2000" b="1" dirty="0">
                <a:latin typeface="Franklin Gothic Medium Cond" panose="020B0606030402020204" pitchFamily="34" charset="0"/>
              </a:rPr>
              <a:t>Kuruyemiş ve kabuklu yemişler:</a:t>
            </a:r>
            <a:r>
              <a:rPr lang="tr-TR" sz="2000" dirty="0">
                <a:latin typeface="Franklin Gothic Medium Cond" panose="020B0606030402020204" pitchFamily="34" charset="0"/>
              </a:rPr>
              <a:t> Özellikle demir, lif, magnezyum, çinko, selenyum ve E vitamini kaynakları olan işlenmemiş ve kavrulmamış çeşitler tercih edilmelidir.</a:t>
            </a:r>
          </a:p>
          <a:p>
            <a:r>
              <a:rPr lang="tr-TR" sz="2000" b="1" dirty="0">
                <a:latin typeface="Franklin Gothic Medium Cond" panose="020B0606030402020204" pitchFamily="34" charset="0"/>
              </a:rPr>
              <a:t>Tohumlar:</a:t>
            </a:r>
            <a:r>
              <a:rPr lang="tr-TR" sz="2000" dirty="0">
                <a:latin typeface="Franklin Gothic Medium Cond" panose="020B0606030402020204" pitchFamily="34" charset="0"/>
              </a:rPr>
              <a:t> Özellikle kenevir, </a:t>
            </a:r>
            <a:r>
              <a:rPr lang="tr-TR" sz="2000" dirty="0" err="1">
                <a:latin typeface="Franklin Gothic Medium Cond" panose="020B0606030402020204" pitchFamily="34" charset="0"/>
              </a:rPr>
              <a:t>chia</a:t>
            </a:r>
            <a:r>
              <a:rPr lang="tr-TR" sz="2000" dirty="0">
                <a:latin typeface="Franklin Gothic Medium Cond" panose="020B0606030402020204" pitchFamily="34" charset="0"/>
              </a:rPr>
              <a:t> tohumu ve keten tohumu, iyi miktarda protein ve faydalı omega-3 yağ asitleri içerir.</a:t>
            </a:r>
          </a:p>
          <a:p>
            <a:r>
              <a:rPr lang="tr-TR" sz="2000" b="1" dirty="0">
                <a:latin typeface="Franklin Gothic Medium Cond" panose="020B0606030402020204" pitchFamily="34" charset="0"/>
              </a:rPr>
              <a:t>Kalsiyum takviyeli bitki sütleri ve yoğurtlar:</a:t>
            </a:r>
            <a:r>
              <a:rPr lang="tr-TR" sz="2000" dirty="0">
                <a:latin typeface="Franklin Gothic Medium Cond" panose="020B0606030402020204" pitchFamily="34" charset="0"/>
              </a:rPr>
              <a:t> Bu ürünler </a:t>
            </a:r>
            <a:r>
              <a:rPr lang="tr-TR" sz="2000" dirty="0" err="1">
                <a:latin typeface="Franklin Gothic Medium Cond" panose="020B0606030402020204" pitchFamily="34" charset="0"/>
              </a:rPr>
              <a:t>veganların</a:t>
            </a:r>
            <a:r>
              <a:rPr lang="tr-TR" sz="2000" dirty="0">
                <a:latin typeface="Franklin Gothic Medium Cond" panose="020B0606030402020204" pitchFamily="34" charset="0"/>
              </a:rPr>
              <a:t>, önerilen miktarda kalsiyum almalarına yardımcı olur. Mümkün olduğunda vitamin B12 ve D vitamini ile takviye edilmiş çeşitleri tercih edin.</a:t>
            </a:r>
          </a:p>
          <a:p>
            <a:r>
              <a:rPr lang="tr-TR" sz="2000" b="1" dirty="0">
                <a:latin typeface="Franklin Gothic Medium Cond" panose="020B0606030402020204" pitchFamily="34" charset="0"/>
              </a:rPr>
              <a:t>Kepekli tahıllar, tahıllar ve yalancı yemler:</a:t>
            </a:r>
            <a:r>
              <a:rPr lang="tr-TR" sz="2000" dirty="0">
                <a:latin typeface="Franklin Gothic Medium Cond" panose="020B0606030402020204" pitchFamily="34" charset="0"/>
              </a:rPr>
              <a:t> Bunlar büyük bir karmaşık karbonhidrat, lif, demir, B vitaminleri ve birkaç mineral kaynağıdır. Kavuzlu buğday, </a:t>
            </a:r>
            <a:r>
              <a:rPr lang="tr-TR" sz="2000" dirty="0" err="1">
                <a:latin typeface="Franklin Gothic Medium Cond" panose="020B0606030402020204" pitchFamily="34" charset="0"/>
              </a:rPr>
              <a:t>teff</a:t>
            </a:r>
            <a:r>
              <a:rPr lang="tr-TR" sz="2000" dirty="0">
                <a:latin typeface="Franklin Gothic Medium Cond" panose="020B0606030402020204" pitchFamily="34" charset="0"/>
              </a:rPr>
              <a:t>, </a:t>
            </a:r>
            <a:r>
              <a:rPr lang="tr-TR" sz="2000" dirty="0" err="1">
                <a:latin typeface="Franklin Gothic Medium Cond" panose="020B0606030402020204" pitchFamily="34" charset="0"/>
              </a:rPr>
              <a:t>amarant</a:t>
            </a:r>
            <a:r>
              <a:rPr lang="tr-TR" sz="2000" dirty="0">
                <a:latin typeface="Franklin Gothic Medium Cond" panose="020B0606030402020204" pitchFamily="34" charset="0"/>
              </a:rPr>
              <a:t> ve </a:t>
            </a:r>
            <a:r>
              <a:rPr lang="tr-TR" sz="2000" dirty="0" err="1">
                <a:latin typeface="Franklin Gothic Medium Cond" panose="020B0606030402020204" pitchFamily="34" charset="0"/>
              </a:rPr>
              <a:t>kinoa</a:t>
            </a:r>
            <a:r>
              <a:rPr lang="tr-TR" sz="2000" dirty="0">
                <a:latin typeface="Franklin Gothic Medium Cond" panose="020B0606030402020204" pitchFamily="34" charset="0"/>
              </a:rPr>
              <a:t> özellikle yüksek protein değerlerine sahiptir.</a:t>
            </a:r>
          </a:p>
          <a:p>
            <a:r>
              <a:rPr lang="tr-TR" sz="2000" b="1" dirty="0">
                <a:latin typeface="Franklin Gothic Medium Cond" panose="020B0606030402020204" pitchFamily="34" charset="0"/>
              </a:rPr>
              <a:t>Meyve ve sebze:</a:t>
            </a:r>
            <a:r>
              <a:rPr lang="tr-TR" sz="2000" dirty="0">
                <a:latin typeface="Franklin Gothic Medium Cond" panose="020B0606030402020204" pitchFamily="34" charset="0"/>
              </a:rPr>
              <a:t> Her ikisi de besin alımını artırmak için harika besinlerdir. Çin lahanası, ıspanak, lahana, su teresi ve hardal yeşillikleri gibi yeşil yapraklı sebzeler özellikle demir ve kalsiyum bakımından zengindir.</a:t>
            </a:r>
          </a:p>
        </p:txBody>
      </p:sp>
    </p:spTree>
    <p:extLst>
      <p:ext uri="{BB962C8B-B14F-4D97-AF65-F5344CB8AC3E}">
        <p14:creationId xmlns:p14="http://schemas.microsoft.com/office/powerpoint/2010/main" xmlns="" val="502234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defTabSz="685800"/>
            <a:fld id="{0FA269BB-9CF1-436E-9ADF-E46804694E4E}" type="slidenum">
              <a:rPr lang="en-US">
                <a:latin typeface="Calibri" panose="020F0502020204030204"/>
              </a:rPr>
              <a:pPr defTabSz="685800"/>
              <a:t>6</a:t>
            </a:fld>
            <a:endParaRPr lang="en-US">
              <a:latin typeface="Calibri" panose="020F0502020204030204"/>
            </a:endParaRPr>
          </a:p>
        </p:txBody>
      </p:sp>
      <p:sp>
        <p:nvSpPr>
          <p:cNvPr id="2" name="Title 1"/>
          <p:cNvSpPr>
            <a:spLocks noGrp="1"/>
          </p:cNvSpPr>
          <p:nvPr>
            <p:ph type="title"/>
          </p:nvPr>
        </p:nvSpPr>
        <p:spPr/>
        <p:txBody>
          <a:bodyPr/>
          <a:lstStyle/>
          <a:p>
            <a:r>
              <a:rPr lang="tr-TR" dirty="0" err="1"/>
              <a:t>Vegan</a:t>
            </a:r>
            <a:r>
              <a:rPr lang="tr-TR" dirty="0"/>
              <a:t> beslenme sırasında alabileceğimiz takviyeler</a:t>
            </a:r>
            <a:endParaRPr lang="en-US" dirty="0"/>
          </a:p>
        </p:txBody>
      </p:sp>
      <p:pic>
        <p:nvPicPr>
          <p:cNvPr id="8" name="İçerik Yer Tutucusu 4" descr="yiyecek, tabak, tablo, çanak içeren bir resim&#10;&#10;Açıklama otomatik olarak oluşturuldu">
            <a:extLst>
              <a:ext uri="{FF2B5EF4-FFF2-40B4-BE49-F238E27FC236}">
                <a16:creationId xmlns:a16="http://schemas.microsoft.com/office/drawing/2014/main" xmlns="" id="{799E353E-FCF5-420B-B40C-60A8D21F7E1F}"/>
              </a:ext>
            </a:extLst>
          </p:cNvPr>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0" y="1864895"/>
            <a:ext cx="9144000" cy="4632158"/>
          </a:xfrm>
        </p:spPr>
      </p:pic>
      <p:sp>
        <p:nvSpPr>
          <p:cNvPr id="10" name="Metin kutusu 9">
            <a:extLst>
              <a:ext uri="{FF2B5EF4-FFF2-40B4-BE49-F238E27FC236}">
                <a16:creationId xmlns:a16="http://schemas.microsoft.com/office/drawing/2014/main" xmlns="" id="{6078F31B-9EA0-4AD0-9A4A-D66FCA2AD2D5}"/>
              </a:ext>
            </a:extLst>
          </p:cNvPr>
          <p:cNvSpPr txBox="1"/>
          <p:nvPr/>
        </p:nvSpPr>
        <p:spPr>
          <a:xfrm>
            <a:off x="-84221" y="1822519"/>
            <a:ext cx="4656221" cy="4770537"/>
          </a:xfrm>
          <a:prstGeom prst="rect">
            <a:avLst/>
          </a:prstGeom>
          <a:noFill/>
        </p:spPr>
        <p:txBody>
          <a:bodyPr wrap="square" rtlCol="0">
            <a:spAutoFit/>
          </a:bodyPr>
          <a:lstStyle/>
          <a:p>
            <a:r>
              <a:rPr lang="tr-TR" sz="1600" b="1" dirty="0">
                <a:latin typeface="Franklin Gothic Medium Cond" panose="020B0606030402020204" pitchFamily="34" charset="0"/>
              </a:rPr>
              <a:t>B12 Vitamini:</a:t>
            </a:r>
            <a:r>
              <a:rPr lang="tr-TR" sz="1600" dirty="0">
                <a:latin typeface="Franklin Gothic Medium Cond" panose="020B0606030402020204" pitchFamily="34" charset="0"/>
              </a:rPr>
              <a:t> </a:t>
            </a:r>
            <a:r>
              <a:rPr lang="tr-TR" sz="1600" dirty="0" err="1">
                <a:latin typeface="Franklin Gothic Medium Cond" panose="020B0606030402020204" pitchFamily="34" charset="0"/>
              </a:rPr>
              <a:t>Siyanokobalamin</a:t>
            </a:r>
            <a:r>
              <a:rPr lang="tr-TR" sz="1600" dirty="0">
                <a:latin typeface="Franklin Gothic Medium Cond" panose="020B0606030402020204" pitchFamily="34" charset="0"/>
              </a:rPr>
              <a:t> formundaki B12 vitamini en çok çalışılan ve çoğu insan için yararlı olan bir takviyedir. Özellikle et tüketimi azaldığından, mutlaka kullanılmalıdır.</a:t>
            </a:r>
          </a:p>
          <a:p>
            <a:r>
              <a:rPr lang="tr-TR" sz="1600" b="1" dirty="0">
                <a:latin typeface="Franklin Gothic Medium Cond" panose="020B0606030402020204" pitchFamily="34" charset="0"/>
              </a:rPr>
              <a:t>D Vitamini:</a:t>
            </a:r>
            <a:r>
              <a:rPr lang="tr-TR" sz="1600" dirty="0">
                <a:latin typeface="Franklin Gothic Medium Cond" panose="020B0606030402020204" pitchFamily="34" charset="0"/>
              </a:rPr>
              <a:t> D2 vitamini veya </a:t>
            </a:r>
            <a:r>
              <a:rPr lang="tr-TR" sz="1600" dirty="0" err="1">
                <a:latin typeface="Franklin Gothic Medium Cond" panose="020B0606030402020204" pitchFamily="34" charset="0"/>
              </a:rPr>
              <a:t>vegan</a:t>
            </a:r>
            <a:r>
              <a:rPr lang="tr-TR" sz="1600" dirty="0">
                <a:latin typeface="Franklin Gothic Medium Cond" panose="020B0606030402020204" pitchFamily="34" charset="0"/>
              </a:rPr>
              <a:t> D3 vitamini formları kullanabilirsiniz.</a:t>
            </a:r>
          </a:p>
          <a:p>
            <a:r>
              <a:rPr lang="tr-TR" sz="1600" b="1" dirty="0">
                <a:latin typeface="Franklin Gothic Medium Cond" panose="020B0606030402020204" pitchFamily="34" charset="0"/>
              </a:rPr>
              <a:t>Demir:</a:t>
            </a:r>
            <a:r>
              <a:rPr lang="tr-TR" sz="1600" dirty="0">
                <a:latin typeface="Franklin Gothic Medium Cond" panose="020B0606030402020204" pitchFamily="34" charset="0"/>
              </a:rPr>
              <a:t> Sadece doktor tarafında belgelenmiş bir demir eksikliği durumunda kullanılmalıdır. Takviye olarak çok fazla demir almak, sağlık sorunlarına neden olabilir ve diğer besin maddelerinin emilimini engelleyebilir.</a:t>
            </a:r>
          </a:p>
          <a:p>
            <a:r>
              <a:rPr lang="tr-TR" sz="1600" b="1" dirty="0">
                <a:latin typeface="Franklin Gothic Medium Cond" panose="020B0606030402020204" pitchFamily="34" charset="0"/>
              </a:rPr>
              <a:t>İyot:</a:t>
            </a:r>
            <a:r>
              <a:rPr lang="tr-TR" sz="1600" dirty="0">
                <a:latin typeface="Franklin Gothic Medium Cond" panose="020B0606030402020204" pitchFamily="34" charset="0"/>
              </a:rPr>
              <a:t> Diyetinize günlük olarak iyot takviyesi ekleyin veya yemeklerinize toplam olarak yarım çay kaşığı iyotlu tuz ekleyin.</a:t>
            </a:r>
          </a:p>
          <a:p>
            <a:r>
              <a:rPr lang="tr-TR" sz="1600" b="1" dirty="0">
                <a:latin typeface="Franklin Gothic Medium Cond" panose="020B0606030402020204" pitchFamily="34" charset="0"/>
              </a:rPr>
              <a:t>Kalsiyum:</a:t>
            </a:r>
            <a:r>
              <a:rPr lang="tr-TR" sz="1600" dirty="0">
                <a:latin typeface="Franklin Gothic Medium Cond" panose="020B0606030402020204" pitchFamily="34" charset="0"/>
              </a:rPr>
              <a:t> Kalsiyum, bir seferde 500 mg veya daha az dozlarda alındığında en iyi şekilde emilir. Kalsiyumun, demir veya çinko takviyeleri ile aynı zamanda alınması, emilimini azaltabilir.</a:t>
            </a:r>
          </a:p>
          <a:p>
            <a:r>
              <a:rPr lang="tr-TR" sz="1600" b="1" dirty="0">
                <a:latin typeface="Franklin Gothic Medium Cond" panose="020B0606030402020204" pitchFamily="34" charset="0"/>
              </a:rPr>
              <a:t>Çinko:</a:t>
            </a:r>
            <a:r>
              <a:rPr lang="tr-TR" sz="1600" dirty="0">
                <a:latin typeface="Franklin Gothic Medium Cond" panose="020B0606030402020204" pitchFamily="34" charset="0"/>
              </a:rPr>
              <a:t> Çinko </a:t>
            </a:r>
            <a:r>
              <a:rPr lang="tr-TR" sz="1600" dirty="0" err="1">
                <a:latin typeface="Franklin Gothic Medium Cond" panose="020B0606030402020204" pitchFamily="34" charset="0"/>
              </a:rPr>
              <a:t>glukonat</a:t>
            </a:r>
            <a:r>
              <a:rPr lang="tr-TR" sz="1600" dirty="0">
                <a:latin typeface="Franklin Gothic Medium Cond" panose="020B0606030402020204" pitchFamily="34" charset="0"/>
              </a:rPr>
              <a:t> veya çinko </a:t>
            </a:r>
            <a:r>
              <a:rPr lang="tr-TR" sz="1600" dirty="0" err="1">
                <a:latin typeface="Franklin Gothic Medium Cond" panose="020B0606030402020204" pitchFamily="34" charset="0"/>
              </a:rPr>
              <a:t>sitrat</a:t>
            </a:r>
            <a:r>
              <a:rPr lang="tr-TR" sz="1600" dirty="0">
                <a:latin typeface="Franklin Gothic Medium Cond" panose="020B0606030402020204" pitchFamily="34" charset="0"/>
              </a:rPr>
              <a:t> formunda alınır. Kalsiyum takviyesi ile aynı zamanda alınmamalıdır.</a:t>
            </a:r>
          </a:p>
          <a:p>
            <a:endParaRPr lang="tr-TR" sz="1600" dirty="0">
              <a:latin typeface="Franklin Gothic Medium Cond" panose="020B0606030402020204" pitchFamily="34" charset="0"/>
            </a:endParaRPr>
          </a:p>
        </p:txBody>
      </p:sp>
    </p:spTree>
    <p:extLst>
      <p:ext uri="{BB962C8B-B14F-4D97-AF65-F5344CB8AC3E}">
        <p14:creationId xmlns:p14="http://schemas.microsoft.com/office/powerpoint/2010/main" xmlns="" val="39297971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xmlns="" id="{9DF45FBE-3980-4584-AF0B-D4100C29EB60}"/>
              </a:ext>
            </a:extLst>
          </p:cNvPr>
          <p:cNvSpPr>
            <a:spLocks noGrp="1"/>
          </p:cNvSpPr>
          <p:nvPr>
            <p:ph idx="1"/>
          </p:nvPr>
        </p:nvSpPr>
        <p:spPr>
          <a:xfrm>
            <a:off x="0" y="2206487"/>
            <a:ext cx="9144000" cy="4635554"/>
          </a:xfrm>
        </p:spPr>
        <p:txBody>
          <a:bodyPr>
            <a:normAutofit/>
          </a:bodyPr>
          <a:lstStyle/>
          <a:p>
            <a:r>
              <a:rPr lang="tr-TR" dirty="0">
                <a:latin typeface="Franklin Gothic Medium Cond" panose="020B0606030402020204" pitchFamily="34" charset="0"/>
              </a:rPr>
              <a:t>KAYNAKÇA:</a:t>
            </a:r>
          </a:p>
          <a:p>
            <a:r>
              <a:rPr lang="tr-TR" dirty="0">
                <a:latin typeface="Franklin Gothic Medium Cond" panose="020B0606030402020204" pitchFamily="34" charset="0"/>
              </a:rPr>
              <a:t>Sağlık Yönüyle </a:t>
            </a:r>
            <a:r>
              <a:rPr lang="tr-TR" dirty="0" err="1">
                <a:latin typeface="Franklin Gothic Medium Cond" panose="020B0606030402020204" pitchFamily="34" charset="0"/>
              </a:rPr>
              <a:t>Vegan</a:t>
            </a:r>
            <a:r>
              <a:rPr lang="tr-TR" dirty="0">
                <a:latin typeface="Franklin Gothic Medium Cond" panose="020B0606030402020204" pitchFamily="34" charset="0"/>
              </a:rPr>
              <a:t>/Vejetaryenlik makalesi</a:t>
            </a:r>
          </a:p>
          <a:p>
            <a:r>
              <a:rPr lang="tr-TR" dirty="0" err="1">
                <a:latin typeface="Franklin Gothic Medium Cond" panose="020B0606030402020204" pitchFamily="34" charset="0"/>
              </a:rPr>
              <a:t>Vegan</a:t>
            </a:r>
            <a:r>
              <a:rPr lang="tr-TR" dirty="0">
                <a:latin typeface="Franklin Gothic Medium Cond" panose="020B0606030402020204" pitchFamily="34" charset="0"/>
              </a:rPr>
              <a:t> beslenme tarzına sağlık açısından genel bakış makalesi</a:t>
            </a:r>
          </a:p>
          <a:p>
            <a:r>
              <a:rPr lang="tr-TR" dirty="0">
                <a:latin typeface="Franklin Gothic Medium Cond" panose="020B0606030402020204" pitchFamily="34" charset="0"/>
              </a:rPr>
              <a:t>idilyazar.com/</a:t>
            </a:r>
            <a:r>
              <a:rPr lang="tr-TR" dirty="0" err="1">
                <a:latin typeface="Franklin Gothic Medium Cond" panose="020B0606030402020204" pitchFamily="34" charset="0"/>
              </a:rPr>
              <a:t>vegan</a:t>
            </a:r>
            <a:r>
              <a:rPr lang="tr-TR" dirty="0">
                <a:latin typeface="Franklin Gothic Medium Cond" panose="020B0606030402020204" pitchFamily="34" charset="0"/>
              </a:rPr>
              <a:t>-beslenme-</a:t>
            </a:r>
            <a:r>
              <a:rPr lang="tr-TR" dirty="0" err="1">
                <a:latin typeface="Franklin Gothic Medium Cond" panose="020B0606030402020204" pitchFamily="34" charset="0"/>
              </a:rPr>
              <a:t>hakkinda</a:t>
            </a:r>
            <a:r>
              <a:rPr lang="tr-TR" dirty="0">
                <a:latin typeface="Franklin Gothic Medium Cond" panose="020B0606030402020204" pitchFamily="34" charset="0"/>
              </a:rPr>
              <a:t>-</a:t>
            </a:r>
            <a:r>
              <a:rPr lang="tr-TR" dirty="0" err="1">
                <a:latin typeface="Franklin Gothic Medium Cond" panose="020B0606030402020204" pitchFamily="34" charset="0"/>
              </a:rPr>
              <a:t>ayrintili</a:t>
            </a:r>
            <a:r>
              <a:rPr lang="tr-TR" dirty="0">
                <a:latin typeface="Franklin Gothic Medium Cond" panose="020B0606030402020204" pitchFamily="34" charset="0"/>
              </a:rPr>
              <a:t>-rehber</a:t>
            </a:r>
          </a:p>
          <a:p>
            <a:endParaRPr lang="tr-TR" dirty="0">
              <a:latin typeface="Franklin Gothic Medium Cond" panose="020B0606030402020204" pitchFamily="34" charset="0"/>
            </a:endParaRPr>
          </a:p>
          <a:p>
            <a:endParaRPr lang="tr-TR" dirty="0">
              <a:latin typeface="Franklin Gothic Medium Cond" panose="020B0606030402020204" pitchFamily="34" charset="0"/>
            </a:endParaRPr>
          </a:p>
          <a:p>
            <a:pPr marL="0" indent="0">
              <a:buNone/>
            </a:pPr>
            <a:r>
              <a:rPr lang="tr-TR" dirty="0">
                <a:latin typeface="Franklin Gothic Medium Cond" panose="020B0606030402020204" pitchFamily="34" charset="0"/>
              </a:rPr>
              <a:t>HAZIRLAYAN:</a:t>
            </a:r>
          </a:p>
          <a:p>
            <a:pPr marL="0" indent="0">
              <a:buNone/>
            </a:pPr>
            <a:r>
              <a:rPr lang="tr-TR" dirty="0">
                <a:latin typeface="Franklin Gothic Medium Cond" panose="020B0606030402020204" pitchFamily="34" charset="0"/>
              </a:rPr>
              <a:t>Sezin PEKEL</a:t>
            </a:r>
          </a:p>
          <a:p>
            <a:pPr marL="0" indent="0">
              <a:buNone/>
            </a:pPr>
            <a:r>
              <a:rPr lang="tr-TR" dirty="0">
                <a:latin typeface="Franklin Gothic Medium Cond" panose="020B0606030402020204" pitchFamily="34" charset="0"/>
              </a:rPr>
              <a:t>17170102</a:t>
            </a:r>
          </a:p>
        </p:txBody>
      </p:sp>
      <p:sp>
        <p:nvSpPr>
          <p:cNvPr id="3" name="Başlık 2">
            <a:extLst>
              <a:ext uri="{FF2B5EF4-FFF2-40B4-BE49-F238E27FC236}">
                <a16:creationId xmlns:a16="http://schemas.microsoft.com/office/drawing/2014/main" xmlns="" id="{700EDE82-22E8-48C2-8A0F-73236F4C7CD6}"/>
              </a:ext>
            </a:extLst>
          </p:cNvPr>
          <p:cNvSpPr>
            <a:spLocks noGrp="1"/>
          </p:cNvSpPr>
          <p:nvPr>
            <p:ph type="title"/>
          </p:nvPr>
        </p:nvSpPr>
        <p:spPr/>
        <p:txBody>
          <a:bodyPr/>
          <a:lstStyle/>
          <a:p>
            <a:endParaRPr lang="tr-TR" dirty="0"/>
          </a:p>
        </p:txBody>
      </p:sp>
    </p:spTree>
    <p:extLst>
      <p:ext uri="{BB962C8B-B14F-4D97-AF65-F5344CB8AC3E}">
        <p14:creationId xmlns:p14="http://schemas.microsoft.com/office/powerpoint/2010/main" xmlns="" val="210976182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0102_T_PGO_Template-Fruits-4_3" id="{B3CCA435-54A2-4697-A225-BC05C46579EA}" vid="{F15E2B54-6F47-4512-8118-DBE0F931FCEF}"/>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0102_T_PGO_Template-Fruits-4_3" id="{B3CCA435-54A2-4697-A225-BC05C46579EA}" vid="{D7B9A918-69B8-48AE-928A-823C1F7CD4B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0102_T_PGO_Template-Fruits-4_3</Template>
  <TotalTime>66</TotalTime>
  <Words>402</Words>
  <Application>Microsoft Office PowerPoint</Application>
  <PresentationFormat>Ekran Gösterisi (4:3)</PresentationFormat>
  <Paragraphs>43</Paragraphs>
  <Slides>7</Slides>
  <Notes>6</Notes>
  <HiddenSlides>0</HiddenSlides>
  <MMClips>0</MMClips>
  <ScaleCrop>false</ScaleCrop>
  <HeadingPairs>
    <vt:vector size="4" baseType="variant">
      <vt:variant>
        <vt:lpstr>Tema</vt:lpstr>
      </vt:variant>
      <vt:variant>
        <vt:i4>2</vt:i4>
      </vt:variant>
      <vt:variant>
        <vt:lpstr>Slayt Başlıkları</vt:lpstr>
      </vt:variant>
      <vt:variant>
        <vt:i4>7</vt:i4>
      </vt:variant>
    </vt:vector>
  </HeadingPairs>
  <TitlesOfParts>
    <vt:vector size="9" baseType="lpstr">
      <vt:lpstr>1_Custom Design</vt:lpstr>
      <vt:lpstr>Custom Design</vt:lpstr>
      <vt:lpstr>Veganlık ve  vegan beslenme</vt:lpstr>
      <vt:lpstr>Veganlık nedir ?</vt:lpstr>
      <vt:lpstr>Sağlık açısından veganlık</vt:lpstr>
      <vt:lpstr>Vegan beslenme çeşitleri </vt:lpstr>
      <vt:lpstr>Vegan beslenmede tüketilmesi gereken yiyecekler</vt:lpstr>
      <vt:lpstr>Vegan beslenme sırasında alabileceğimiz takviyeler</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Vegan beslenme</dc:title>
  <dc:creator>sezin pekel</dc:creator>
  <dc:description>© Copyright PresentationGo.com</dc:description>
  <cp:lastModifiedBy>Nevin GUNDUZ</cp:lastModifiedBy>
  <cp:revision>8</cp:revision>
  <dcterms:created xsi:type="dcterms:W3CDTF">2020-04-14T10:52:43Z</dcterms:created>
  <dcterms:modified xsi:type="dcterms:W3CDTF">2020-04-16T21:18:53Z</dcterms:modified>
  <cp:category>Templates</cp:category>
</cp:coreProperties>
</file>