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1846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b="1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802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dirty="0" smtClean="0">
              <a:solidFill>
                <a:srgbClr val="660066"/>
              </a:solidFill>
            </a:endParaRPr>
          </a:p>
          <a:p>
            <a:pPr algn="ctr"/>
            <a:r>
              <a:rPr lang="en-US" dirty="0" smtClean="0">
                <a:solidFill>
                  <a:srgbClr val="660066"/>
                </a:solidFill>
              </a:rPr>
              <a:t>4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Göreli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Özerklik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Dönemi</a:t>
            </a:r>
            <a:r>
              <a:rPr lang="en-US" dirty="0" smtClean="0">
                <a:solidFill>
                  <a:srgbClr val="660066"/>
                </a:solidFill>
              </a:rPr>
              <a:t>-II: </a:t>
            </a:r>
            <a:r>
              <a:rPr lang="en-US" dirty="0" err="1">
                <a:solidFill>
                  <a:srgbClr val="660066"/>
                </a:solidFill>
              </a:rPr>
              <a:t>T</a:t>
            </a:r>
            <a:r>
              <a:rPr lang="en-US" dirty="0" err="1" smtClean="0">
                <a:solidFill>
                  <a:srgbClr val="660066"/>
                </a:solidFill>
              </a:rPr>
              <a:t>ürkiye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ve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İkinci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Dünya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Savaşı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2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ünya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gidişatı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Savaşı’ndan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660066"/>
                </a:solidFill>
              </a:rPr>
              <a:t>Dönemin</a:t>
            </a:r>
            <a:r>
              <a:rPr lang="en-US" sz="4000" dirty="0">
                <a:solidFill>
                  <a:srgbClr val="660066"/>
                </a:solidFill>
              </a:rPr>
              <a:t> </a:t>
            </a:r>
            <a:r>
              <a:rPr lang="en-US" sz="4000" dirty="0" err="1">
                <a:solidFill>
                  <a:srgbClr val="660066"/>
                </a:solidFill>
              </a:rPr>
              <a:t>Bilançosu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: </a:t>
            </a:r>
            <a:r>
              <a:rPr lang="en-US" dirty="0" err="1"/>
              <a:t>S</a:t>
            </a:r>
            <a:r>
              <a:rPr lang="en-US" dirty="0" err="1" smtClean="0"/>
              <a:t>avaş</a:t>
            </a:r>
            <a:r>
              <a:rPr lang="en-US" dirty="0" err="1" smtClean="0"/>
              <a:t>-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kalmak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işgale</a:t>
            </a:r>
            <a:r>
              <a:rPr lang="en-US" dirty="0" smtClean="0"/>
              <a:t> </a:t>
            </a:r>
            <a:r>
              <a:rPr lang="en-US" dirty="0" err="1" smtClean="0"/>
              <a:t>uğramamak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amaçlarını</a:t>
            </a:r>
            <a:r>
              <a:rPr lang="en-US" dirty="0" smtClean="0"/>
              <a:t> </a:t>
            </a:r>
            <a:r>
              <a:rPr lang="en-US" dirty="0" err="1" smtClean="0"/>
              <a:t>gerçekleştirmek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izlediği</a:t>
            </a:r>
            <a:r>
              <a:rPr lang="en-US" dirty="0" smtClean="0"/>
              <a:t> </a:t>
            </a:r>
            <a:r>
              <a:rPr lang="en-US" dirty="0" err="1" smtClean="0"/>
              <a:t>taktikler</a:t>
            </a:r>
            <a:r>
              <a:rPr lang="en-US" dirty="0" smtClean="0"/>
              <a:t>: </a:t>
            </a:r>
            <a:r>
              <a:rPr lang="en-US" dirty="0" err="1" smtClean="0"/>
              <a:t>Hukuksal</a:t>
            </a:r>
            <a:r>
              <a:rPr lang="en-US" dirty="0" smtClean="0"/>
              <a:t> </a:t>
            </a:r>
            <a:r>
              <a:rPr lang="en-US" dirty="0" err="1" smtClean="0"/>
              <a:t>gerekçeler</a:t>
            </a:r>
            <a:r>
              <a:rPr lang="en-US" dirty="0" smtClean="0"/>
              <a:t>, </a:t>
            </a:r>
            <a:r>
              <a:rPr lang="en-US" dirty="0" err="1" smtClean="0"/>
              <a:t>çelişkilerden</a:t>
            </a:r>
            <a:r>
              <a:rPr lang="en-US" dirty="0" smtClean="0"/>
              <a:t> </a:t>
            </a:r>
            <a:r>
              <a:rPr lang="en-US" dirty="0" err="1" smtClean="0"/>
              <a:t>yararlanma</a:t>
            </a:r>
            <a:r>
              <a:rPr lang="en-US" dirty="0" smtClean="0"/>
              <a:t>, </a:t>
            </a:r>
            <a:r>
              <a:rPr lang="en-US" dirty="0" err="1" smtClean="0"/>
              <a:t>Mühver</a:t>
            </a:r>
            <a:r>
              <a:rPr lang="en-US" dirty="0" smtClean="0"/>
              <a:t> </a:t>
            </a:r>
            <a:r>
              <a:rPr lang="en-US" dirty="0" err="1" smtClean="0"/>
              <a:t>ülkeleri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çelişkiler</a:t>
            </a:r>
            <a:r>
              <a:rPr lang="en-US" dirty="0" smtClean="0"/>
              <a:t>, </a:t>
            </a:r>
            <a:r>
              <a:rPr lang="en-US" dirty="0" err="1" smtClean="0"/>
              <a:t>Müttefik</a:t>
            </a:r>
            <a:r>
              <a:rPr lang="en-US" dirty="0" smtClean="0"/>
              <a:t> </a:t>
            </a:r>
            <a:r>
              <a:rPr lang="en-US" dirty="0" err="1" smtClean="0"/>
              <a:t>ülkelerin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çelişkileri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zayıflığının</a:t>
            </a:r>
            <a:r>
              <a:rPr lang="en-US" dirty="0" smtClean="0"/>
              <a:t> </a:t>
            </a:r>
            <a:r>
              <a:rPr lang="en-US" dirty="0" err="1" smtClean="0"/>
              <a:t>yarattığı</a:t>
            </a:r>
            <a:r>
              <a:rPr lang="en-US" dirty="0" smtClean="0"/>
              <a:t> </a:t>
            </a:r>
            <a:r>
              <a:rPr lang="en-US" dirty="0" err="1" smtClean="0"/>
              <a:t>olanaklar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1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kalmasında</a:t>
            </a:r>
            <a:r>
              <a:rPr lang="en-US" dirty="0" smtClean="0"/>
              <a:t> </a:t>
            </a:r>
            <a:r>
              <a:rPr lang="en-US" dirty="0" err="1" smtClean="0"/>
              <a:t>İsmet</a:t>
            </a:r>
            <a:r>
              <a:rPr lang="en-US" dirty="0" smtClean="0"/>
              <a:t> </a:t>
            </a:r>
            <a:r>
              <a:rPr lang="en-US" dirty="0" err="1" smtClean="0"/>
              <a:t>İnönü’nün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sonundaki</a:t>
            </a:r>
            <a:r>
              <a:rPr lang="en-US" dirty="0" smtClean="0"/>
              <a:t> </a:t>
            </a:r>
            <a:r>
              <a:rPr lang="en-US" dirty="0" err="1" smtClean="0"/>
              <a:t>yalnızlığı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 “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tarafsızlık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İkinci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Dünya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Savaşı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antlaşmalarının</a:t>
            </a:r>
            <a:r>
              <a:rPr lang="en-US" dirty="0" smtClean="0"/>
              <a:t> </a:t>
            </a:r>
            <a:r>
              <a:rPr lang="en-US" dirty="0" err="1" smtClean="0"/>
              <a:t>eksiklikleri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-1929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-Hitler </a:t>
            </a:r>
            <a:r>
              <a:rPr lang="en-US" dirty="0" err="1" smtClean="0"/>
              <a:t>Almanyası’nın</a:t>
            </a:r>
            <a:r>
              <a:rPr lang="en-US" dirty="0" smtClean="0"/>
              <a:t> </a:t>
            </a:r>
            <a:r>
              <a:rPr lang="en-US" dirty="0" err="1" smtClean="0"/>
              <a:t>saldırganlığı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Japon</a:t>
            </a:r>
            <a:r>
              <a:rPr lang="en-US" dirty="0" smtClean="0"/>
              <a:t> </a:t>
            </a:r>
            <a:r>
              <a:rPr lang="en-US" dirty="0" err="1" smtClean="0"/>
              <a:t>yayılmacılığı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Milletler</a:t>
            </a:r>
            <a:r>
              <a:rPr lang="en-US" dirty="0" smtClean="0"/>
              <a:t> </a:t>
            </a:r>
            <a:r>
              <a:rPr lang="en-US" dirty="0" err="1" smtClean="0"/>
              <a:t>Cemiyeti’nin</a:t>
            </a:r>
            <a:r>
              <a:rPr lang="en-US" dirty="0" smtClean="0"/>
              <a:t> </a:t>
            </a:r>
            <a:r>
              <a:rPr lang="en-US" dirty="0" err="1" smtClean="0"/>
              <a:t>etkisizliği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6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İkinci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</a:t>
            </a:r>
            <a:r>
              <a:rPr lang="en-US" sz="3200" dirty="0" err="1" smtClean="0">
                <a:solidFill>
                  <a:srgbClr val="660066"/>
                </a:solidFill>
              </a:rPr>
              <a:t>ünya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Savaşı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/</a:t>
            </a:r>
            <a:r>
              <a:rPr lang="en-US" dirty="0" err="1" smtClean="0"/>
              <a:t>Dönemselleştirme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-1939-1941: </a:t>
            </a:r>
            <a:r>
              <a:rPr lang="en-US" dirty="0" err="1" smtClean="0"/>
              <a:t>Alman</a:t>
            </a:r>
            <a:r>
              <a:rPr lang="en-US" dirty="0" smtClean="0"/>
              <a:t> </a:t>
            </a:r>
            <a:r>
              <a:rPr lang="en-US" dirty="0" err="1" smtClean="0"/>
              <a:t>üstünlüğü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Alman-Sovyet</a:t>
            </a:r>
            <a:r>
              <a:rPr lang="en-US" dirty="0" smtClean="0"/>
              <a:t> </a:t>
            </a:r>
            <a:r>
              <a:rPr lang="en-US" dirty="0" err="1" smtClean="0"/>
              <a:t>dostluğu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-1941-1943: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seyrinde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, </a:t>
            </a:r>
            <a:r>
              <a:rPr lang="en-US" dirty="0" err="1" smtClean="0"/>
              <a:t>Alman-Sovyet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-1943-1945: </a:t>
            </a:r>
            <a:r>
              <a:rPr lang="en-US" dirty="0" err="1" smtClean="0"/>
              <a:t>Mütttefiklerin</a:t>
            </a:r>
            <a:r>
              <a:rPr lang="en-US" dirty="0" smtClean="0"/>
              <a:t> </a:t>
            </a:r>
            <a:r>
              <a:rPr lang="en-US" dirty="0" err="1" smtClean="0"/>
              <a:t>zaferine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7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İkinci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Dünya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Savaşı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Türkiye</a:t>
            </a:r>
            <a:r>
              <a:rPr lang="en-US" sz="3200" dirty="0" smtClean="0">
                <a:solidFill>
                  <a:srgbClr val="660066"/>
                </a:solidFill>
              </a:rPr>
              <a:t> (1939-1945)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1939-1941: </a:t>
            </a:r>
            <a:r>
              <a:rPr lang="en-US" dirty="0" err="1" smtClean="0"/>
              <a:t>Savaşan</a:t>
            </a:r>
            <a:r>
              <a:rPr lang="en-US" dirty="0" smtClean="0"/>
              <a:t> </a:t>
            </a:r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Rekabeti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Saracoğlu</a:t>
            </a:r>
            <a:r>
              <a:rPr lang="en-US" dirty="0" smtClean="0"/>
              <a:t> </a:t>
            </a:r>
            <a:r>
              <a:rPr lang="en-US" dirty="0" err="1" smtClean="0"/>
              <a:t>misyonu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-1939 </a:t>
            </a:r>
            <a:r>
              <a:rPr lang="en-US" dirty="0" err="1" smtClean="0"/>
              <a:t>Üçlü</a:t>
            </a:r>
            <a:r>
              <a:rPr lang="en-US" dirty="0" smtClean="0"/>
              <a:t> </a:t>
            </a:r>
            <a:r>
              <a:rPr lang="en-US" dirty="0" err="1" smtClean="0"/>
              <a:t>İttifak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Nazi-</a:t>
            </a:r>
            <a:r>
              <a:rPr lang="en-US" dirty="0" err="1"/>
              <a:t>S</a:t>
            </a:r>
            <a:r>
              <a:rPr lang="en-US" dirty="0" err="1" smtClean="0"/>
              <a:t>ovyet</a:t>
            </a:r>
            <a:r>
              <a:rPr lang="en-US" dirty="0" smtClean="0"/>
              <a:t> </a:t>
            </a:r>
            <a:r>
              <a:rPr lang="en-US" dirty="0" err="1" smtClean="0"/>
              <a:t>pazarlığı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9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İkinci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Dünya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Savaşı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Türkiye</a:t>
            </a:r>
            <a:r>
              <a:rPr lang="en-US" sz="3200" dirty="0">
                <a:solidFill>
                  <a:srgbClr val="660066"/>
                </a:solidFill>
              </a:rPr>
              <a:t> (1939-1945)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1941-1943: </a:t>
            </a:r>
            <a:r>
              <a:rPr lang="en-US" dirty="0" err="1" smtClean="0"/>
              <a:t>Almanya’nın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Baskısı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Almanların</a:t>
            </a:r>
            <a:r>
              <a:rPr lang="en-US" dirty="0" smtClean="0"/>
              <a:t> </a:t>
            </a:r>
            <a:r>
              <a:rPr lang="en-US" dirty="0" err="1" smtClean="0"/>
              <a:t>Balkanlara</a:t>
            </a:r>
            <a:r>
              <a:rPr lang="en-US" dirty="0" smtClean="0"/>
              <a:t> </a:t>
            </a:r>
            <a:r>
              <a:rPr lang="en-US" dirty="0" err="1" smtClean="0"/>
              <a:t>İnişi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Türk-Alman</a:t>
            </a:r>
            <a:r>
              <a:rPr lang="en-US" dirty="0" smtClean="0"/>
              <a:t> </a:t>
            </a:r>
            <a:r>
              <a:rPr lang="en-US" dirty="0" err="1" smtClean="0"/>
              <a:t>Saldırmazlık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Almanya</a:t>
            </a:r>
            <a:r>
              <a:rPr lang="en-US" dirty="0" smtClean="0"/>
              <a:t>-SSCB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6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İkinci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Dünya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Savaşı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Türkiye</a:t>
            </a:r>
            <a:r>
              <a:rPr lang="en-US" sz="3200" dirty="0">
                <a:solidFill>
                  <a:srgbClr val="660066"/>
                </a:solidFill>
              </a:rPr>
              <a:t> (1939-1945)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smtClean="0"/>
          </a:p>
          <a:p>
            <a:pPr>
              <a:buFont typeface="Wingdings" charset="2"/>
              <a:buChar char="u"/>
            </a:pPr>
            <a:r>
              <a:rPr lang="en-US" smtClean="0"/>
              <a:t>1943</a:t>
            </a:r>
            <a:r>
              <a:rPr lang="en-US" dirty="0" smtClean="0"/>
              <a:t>-1945: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Müttefiklerin</a:t>
            </a:r>
            <a:r>
              <a:rPr lang="en-US" dirty="0" smtClean="0"/>
              <a:t> </a:t>
            </a:r>
            <a:r>
              <a:rPr lang="en-US" dirty="0" err="1" smtClean="0"/>
              <a:t>Türkiye’yi</a:t>
            </a:r>
            <a:r>
              <a:rPr lang="en-US" dirty="0" smtClean="0"/>
              <a:t> 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sokma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Türk-Müttefik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gerginlik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34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</TotalTime>
  <Words>307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(Güz 2018)</vt:lpstr>
      <vt:lpstr>Dönemin Bilançosu</vt:lpstr>
      <vt:lpstr>Dönemin Bilançosu</vt:lpstr>
      <vt:lpstr>Dönemin Bilançosu</vt:lpstr>
      <vt:lpstr>İkinci Dünya Savaşı</vt:lpstr>
      <vt:lpstr>İkinci Dünya Savaşı </vt:lpstr>
      <vt:lpstr>İkinci Dünya Savaşı ve Türkiye (1939-1945)</vt:lpstr>
      <vt:lpstr>İkinci Dünya Savaşı ve Türkiye (1939-1945)</vt:lpstr>
      <vt:lpstr>İkinci Dünya Savaşı ve Türkiye (1939-1945)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5</cp:revision>
  <dcterms:created xsi:type="dcterms:W3CDTF">2019-01-06T16:19:07Z</dcterms:created>
  <dcterms:modified xsi:type="dcterms:W3CDTF">2019-01-06T21:34:08Z</dcterms:modified>
</cp:coreProperties>
</file>