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0"/>
    <p:restoredTop sz="94662"/>
  </p:normalViewPr>
  <p:slideViewPr>
    <p:cSldViewPr snapToGrid="0" snapToObjects="1">
      <p:cViewPr varScale="1">
        <p:scale>
          <a:sx n="73" d="100"/>
          <a:sy n="73" d="100"/>
        </p:scale>
        <p:origin x="59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3/20/2021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16500" y="329307"/>
            <a:ext cx="4973915" cy="30920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3/20/2021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6" name="Straight Connector 25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828830" cy="4659889"/>
          </a:xfrm>
        </p:spPr>
        <p:txBody>
          <a:bodyPr vert="eaVert"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3/20/2021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9439111" y="798973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3/20/2021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239" y="1756130"/>
            <a:ext cx="8643154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4239" y="3806195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3/20/2021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54239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605635" cy="1059305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3448595"/>
          </a:xfrm>
        </p:spPr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3771" y="2017343"/>
            <a:ext cx="4645152" cy="3441520"/>
          </a:xfrm>
        </p:spPr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3/20/2021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5" name="Straight Connector 3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607661" cy="1056319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645152" cy="2644457"/>
          </a:xfrm>
        </p:spPr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2362" y="2023003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2362" y="2821491"/>
            <a:ext cx="4645152" cy="2637371"/>
          </a:xfrm>
        </p:spPr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3/20/2021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9" name="Straight Connector 28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3/20/2021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5" name="Straight Connector 2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3/20/2021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3273099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3275013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3/20/2021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8280" y="3205491"/>
            <a:ext cx="326949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145992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48A87A34-81AB-432B-8DAE-1953F412C126}" type="datetimeFigureOut">
              <a:rPr lang="en-US" dirty="0"/>
              <a:pPr/>
              <a:t>3/20/2021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3/20/2021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09C034D3-149A-C940-A0EF-9D1624A33F4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BORÇLAR HUKUKU ÖZEL HÜKÜMLER</a:t>
            </a:r>
            <a:endParaRPr lang="tr-TR" dirty="0"/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37E78F00-F2C7-364B-B937-63F11DBE461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Ömür boyu gelir ve ölünceye kadar bakma sözleşmeleri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184768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9C315317-64F8-E14E-AD9A-599A0C228C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Ömür boyu gelir sözleşmesi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D90202D-61EA-FC4C-AC65-972CD73C2D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51579" y="2015732"/>
            <a:ext cx="9603275" cy="3862554"/>
          </a:xfrm>
        </p:spPr>
        <p:txBody>
          <a:bodyPr>
            <a:normAutofit/>
          </a:bodyPr>
          <a:lstStyle/>
          <a:p>
            <a:r>
              <a:rPr lang="tr-TR" dirty="0"/>
              <a:t>Tanımı: </a:t>
            </a:r>
            <a:r>
              <a:rPr lang="tr-TR" dirty="0" smtClean="0"/>
              <a:t>«Ömür </a:t>
            </a:r>
            <a:r>
              <a:rPr lang="tr-TR" dirty="0"/>
              <a:t>boyu gelir sözleşmesi, gelir borçlusunun </a:t>
            </a:r>
            <a:r>
              <a:rPr lang="tr-TR" dirty="0" smtClean="0"/>
              <a:t>gelir </a:t>
            </a:r>
            <a:r>
              <a:rPr lang="tr-TR" dirty="0"/>
              <a:t>alacaklısına, içlerinden birinin veya üçüncü bir kişinin ömrü </a:t>
            </a:r>
            <a:r>
              <a:rPr lang="tr-TR" dirty="0" smtClean="0"/>
              <a:t>boyunca </a:t>
            </a:r>
            <a:r>
              <a:rPr lang="tr-TR" dirty="0"/>
              <a:t>belirli dönemsel edimlerde bulunmayı üstlendiği sözleşmedir</a:t>
            </a:r>
            <a:r>
              <a:rPr lang="tr-TR" dirty="0" smtClean="0"/>
              <a:t>.» (TBK m. 607/I)</a:t>
            </a:r>
          </a:p>
          <a:p>
            <a:r>
              <a:rPr lang="tr-TR" dirty="0" smtClean="0"/>
              <a:t>Sözleşmenin Şekli: Adi yazılı şekil</a:t>
            </a:r>
          </a:p>
          <a:p>
            <a:r>
              <a:rPr lang="tr-TR" dirty="0" smtClean="0"/>
              <a:t>Gelir Borçlusunun Borçları</a:t>
            </a:r>
          </a:p>
          <a:p>
            <a:r>
              <a:rPr lang="en-US" dirty="0" err="1" smtClean="0"/>
              <a:t>Gelirin</a:t>
            </a:r>
            <a:r>
              <a:rPr lang="en-US" dirty="0" smtClean="0"/>
              <a:t> </a:t>
            </a:r>
            <a:r>
              <a:rPr lang="en-US" dirty="0" err="1" smtClean="0"/>
              <a:t>Devri</a:t>
            </a: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42719524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Ömür boyu gelir sözleşmesi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Gelirin Haczedilmesi</a:t>
            </a:r>
          </a:p>
          <a:p>
            <a:r>
              <a:rPr lang="tr-TR" dirty="0" smtClean="0"/>
              <a:t>Zamanaşımı</a:t>
            </a:r>
            <a:endParaRPr lang="tr-TR" dirty="0"/>
          </a:p>
          <a:p>
            <a:pPr lvl="1"/>
            <a:r>
              <a:rPr lang="tr-TR" dirty="0" smtClean="0"/>
              <a:t>Kök alacak için: On yıllık zamanaşımı (TBK m. 146)</a:t>
            </a:r>
          </a:p>
          <a:p>
            <a:pPr lvl="1"/>
            <a:r>
              <a:rPr lang="tr-TR" dirty="0" smtClean="0"/>
              <a:t>Bireysel alacak için: Beş yıllık zamanaşımı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9757512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ÖLÜNCEY</a:t>
            </a:r>
            <a:r>
              <a:rPr lang="tr-TR" dirty="0" smtClean="0"/>
              <a:t>e</a:t>
            </a:r>
            <a:r>
              <a:rPr lang="en-US" dirty="0" smtClean="0"/>
              <a:t> </a:t>
            </a:r>
            <a:r>
              <a:rPr lang="en-US" dirty="0"/>
              <a:t>KADAR BAKMA SÖZLEŞMESİ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Tanımı: </a:t>
            </a:r>
            <a:r>
              <a:rPr lang="tr-TR" dirty="0" smtClean="0"/>
              <a:t>«Ölünceye </a:t>
            </a:r>
            <a:r>
              <a:rPr lang="tr-TR" dirty="0"/>
              <a:t>kadar bakma sözleşmesi, </a:t>
            </a:r>
            <a:r>
              <a:rPr lang="tr-TR" dirty="0" smtClean="0"/>
              <a:t>bakım </a:t>
            </a:r>
            <a:r>
              <a:rPr lang="tr-TR" dirty="0"/>
              <a:t>borçlusunun bakım alacaklısını ölünceye kadar bakıp gözetmeyi, bakım alacaklısının da bir malvarlığını veya bazı malvarlığı değerlerini ona devretme borcunu üstlendiği sözleşmedir</a:t>
            </a:r>
            <a:r>
              <a:rPr lang="tr-TR" dirty="0" smtClean="0"/>
              <a:t>.» (TBK m. 611/I)</a:t>
            </a:r>
          </a:p>
          <a:p>
            <a:r>
              <a:rPr lang="en-US" dirty="0" err="1" smtClean="0"/>
              <a:t>Sözleşmenin</a:t>
            </a:r>
            <a:r>
              <a:rPr lang="en-US" dirty="0" smtClean="0"/>
              <a:t> </a:t>
            </a:r>
            <a:r>
              <a:rPr lang="en-US" dirty="0" err="1" smtClean="0"/>
              <a:t>Nitelikleri</a:t>
            </a:r>
            <a:endParaRPr lang="tr-TR" dirty="0" smtClean="0"/>
          </a:p>
          <a:p>
            <a:pPr lvl="1"/>
            <a:r>
              <a:rPr lang="en-US" dirty="0" err="1" smtClean="0"/>
              <a:t>Ölünceye</a:t>
            </a:r>
            <a:r>
              <a:rPr lang="en-US" dirty="0" smtClean="0"/>
              <a:t> </a:t>
            </a:r>
            <a:r>
              <a:rPr lang="en-US" dirty="0" err="1" smtClean="0"/>
              <a:t>kadar</a:t>
            </a:r>
            <a:r>
              <a:rPr lang="en-US" dirty="0" smtClean="0"/>
              <a:t> </a:t>
            </a:r>
            <a:r>
              <a:rPr lang="en-US" dirty="0" err="1" smtClean="0"/>
              <a:t>bakma</a:t>
            </a:r>
            <a:r>
              <a:rPr lang="en-US" dirty="0" smtClean="0"/>
              <a:t> </a:t>
            </a:r>
            <a:r>
              <a:rPr lang="en-US" dirty="0" err="1" smtClean="0"/>
              <a:t>sözleşmesi</a:t>
            </a:r>
            <a:r>
              <a:rPr lang="en-US" dirty="0" smtClean="0"/>
              <a:t> </a:t>
            </a:r>
            <a:r>
              <a:rPr lang="en-US" dirty="0" err="1" smtClean="0"/>
              <a:t>iki</a:t>
            </a:r>
            <a:r>
              <a:rPr lang="en-US" dirty="0" smtClean="0"/>
              <a:t> </a:t>
            </a:r>
            <a:r>
              <a:rPr lang="en-US" dirty="0" err="1" smtClean="0"/>
              <a:t>tarafa</a:t>
            </a:r>
            <a:r>
              <a:rPr lang="en-US" dirty="0" smtClean="0"/>
              <a:t> tam </a:t>
            </a:r>
            <a:r>
              <a:rPr lang="en-US" dirty="0" err="1" smtClean="0"/>
              <a:t>borç</a:t>
            </a:r>
            <a:r>
              <a:rPr lang="en-US" dirty="0" smtClean="0"/>
              <a:t> </a:t>
            </a:r>
            <a:r>
              <a:rPr lang="en-US" dirty="0" err="1" smtClean="0"/>
              <a:t>yükleyen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sözleşmedir</a:t>
            </a:r>
            <a:r>
              <a:rPr lang="tr-TR" dirty="0" smtClean="0"/>
              <a:t>.</a:t>
            </a:r>
          </a:p>
          <a:p>
            <a:pPr lvl="1"/>
            <a:r>
              <a:rPr lang="en-US" dirty="0" err="1" smtClean="0"/>
              <a:t>Ölünceye</a:t>
            </a:r>
            <a:r>
              <a:rPr lang="en-US" dirty="0" smtClean="0"/>
              <a:t> </a:t>
            </a:r>
            <a:r>
              <a:rPr lang="en-US" dirty="0" err="1" smtClean="0"/>
              <a:t>kadar</a:t>
            </a:r>
            <a:r>
              <a:rPr lang="en-US" dirty="0" smtClean="0"/>
              <a:t> </a:t>
            </a:r>
            <a:r>
              <a:rPr lang="en-US" dirty="0" err="1" smtClean="0"/>
              <a:t>bakma</a:t>
            </a:r>
            <a:r>
              <a:rPr lang="en-US" dirty="0" smtClean="0"/>
              <a:t> </a:t>
            </a:r>
            <a:r>
              <a:rPr lang="en-US" dirty="0" err="1" smtClean="0"/>
              <a:t>sözleşmesi</a:t>
            </a:r>
            <a:r>
              <a:rPr lang="en-US" dirty="0" smtClean="0"/>
              <a:t> </a:t>
            </a:r>
            <a:r>
              <a:rPr lang="en-US" dirty="0" err="1" smtClean="0"/>
              <a:t>ivazl</a:t>
            </a:r>
            <a:r>
              <a:rPr lang="tr-TR" dirty="0" smtClean="0"/>
              <a:t>ı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sözleşmedir</a:t>
            </a:r>
            <a:r>
              <a:rPr lang="tr-TR" dirty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2079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ÖLÜNCEY</a:t>
            </a:r>
            <a:r>
              <a:rPr lang="tr-TR" dirty="0" smtClean="0"/>
              <a:t>e</a:t>
            </a:r>
            <a:r>
              <a:rPr lang="en-US" dirty="0" smtClean="0"/>
              <a:t> </a:t>
            </a:r>
            <a:r>
              <a:rPr lang="en-US" dirty="0"/>
              <a:t>KADAR BAKMA SÖZLEŞMESİ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Sözleşmenin</a:t>
            </a:r>
            <a:r>
              <a:rPr lang="en-US" dirty="0"/>
              <a:t> </a:t>
            </a:r>
            <a:r>
              <a:rPr lang="en-US" dirty="0" err="1" smtClean="0"/>
              <a:t>Nitelikleri</a:t>
            </a:r>
            <a:r>
              <a:rPr lang="tr-TR" dirty="0" smtClean="0"/>
              <a:t> (devam)</a:t>
            </a:r>
          </a:p>
          <a:p>
            <a:pPr lvl="1"/>
            <a:r>
              <a:rPr lang="en-US" dirty="0" err="1" smtClean="0"/>
              <a:t>Ölünceye</a:t>
            </a:r>
            <a:r>
              <a:rPr lang="en-US" dirty="0" smtClean="0"/>
              <a:t> </a:t>
            </a:r>
            <a:r>
              <a:rPr lang="en-US" dirty="0" err="1" smtClean="0"/>
              <a:t>kadar</a:t>
            </a:r>
            <a:r>
              <a:rPr lang="en-US" dirty="0" smtClean="0"/>
              <a:t> </a:t>
            </a:r>
            <a:r>
              <a:rPr lang="en-US" dirty="0" err="1" smtClean="0"/>
              <a:t>bakma</a:t>
            </a:r>
            <a:r>
              <a:rPr lang="en-US" dirty="0" smtClean="0"/>
              <a:t> </a:t>
            </a:r>
            <a:r>
              <a:rPr lang="en-US" dirty="0" err="1" smtClean="0"/>
              <a:t>sözleşmesi</a:t>
            </a:r>
            <a:r>
              <a:rPr lang="en-US" dirty="0" smtClean="0"/>
              <a:t> r</a:t>
            </a:r>
            <a:r>
              <a:rPr lang="tr-TR" dirty="0" smtClean="0"/>
              <a:t>ı</a:t>
            </a:r>
            <a:r>
              <a:rPr lang="en-US" dirty="0" err="1" smtClean="0"/>
              <a:t>zaî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sözleşmedir</a:t>
            </a:r>
            <a:r>
              <a:rPr lang="tr-TR" dirty="0" smtClean="0"/>
              <a:t>.</a:t>
            </a:r>
          </a:p>
          <a:p>
            <a:pPr lvl="1"/>
            <a:r>
              <a:rPr lang="en-US" dirty="0" err="1" smtClean="0"/>
              <a:t>Ölünceye</a:t>
            </a:r>
            <a:r>
              <a:rPr lang="en-US" dirty="0" smtClean="0"/>
              <a:t> </a:t>
            </a:r>
            <a:r>
              <a:rPr lang="en-US" dirty="0" err="1" smtClean="0"/>
              <a:t>kadar</a:t>
            </a:r>
            <a:r>
              <a:rPr lang="en-US" dirty="0" smtClean="0"/>
              <a:t> </a:t>
            </a:r>
            <a:r>
              <a:rPr lang="en-US" dirty="0" err="1" smtClean="0"/>
              <a:t>bakma</a:t>
            </a:r>
            <a:r>
              <a:rPr lang="en-US" dirty="0" smtClean="0"/>
              <a:t> </a:t>
            </a:r>
            <a:r>
              <a:rPr lang="en-US" dirty="0" err="1" smtClean="0"/>
              <a:t>sözleşmesi</a:t>
            </a:r>
            <a:r>
              <a:rPr lang="en-US" dirty="0" smtClean="0"/>
              <a:t> </a:t>
            </a:r>
            <a:r>
              <a:rPr lang="en-US" dirty="0" err="1" smtClean="0"/>
              <a:t>sürekli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sözleşmedir</a:t>
            </a:r>
            <a:r>
              <a:rPr lang="tr-TR" dirty="0" smtClean="0"/>
              <a:t>.</a:t>
            </a:r>
          </a:p>
          <a:p>
            <a:pPr lvl="1"/>
            <a:r>
              <a:rPr lang="en-US" dirty="0" err="1" smtClean="0"/>
              <a:t>Ölünceye</a:t>
            </a:r>
            <a:r>
              <a:rPr lang="en-US" dirty="0" smtClean="0"/>
              <a:t> </a:t>
            </a:r>
            <a:r>
              <a:rPr lang="en-US" dirty="0" err="1" smtClean="0"/>
              <a:t>bakma</a:t>
            </a:r>
            <a:r>
              <a:rPr lang="en-US" dirty="0" smtClean="0"/>
              <a:t> </a:t>
            </a:r>
            <a:r>
              <a:rPr lang="en-US" dirty="0" err="1" smtClean="0"/>
              <a:t>sözleşmesi</a:t>
            </a:r>
            <a:r>
              <a:rPr lang="en-US" dirty="0" smtClean="0"/>
              <a:t> </a:t>
            </a:r>
            <a:r>
              <a:rPr lang="en-US" dirty="0" err="1" smtClean="0"/>
              <a:t>talih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tesadüfe</a:t>
            </a:r>
            <a:r>
              <a:rPr lang="en-US" dirty="0" smtClean="0"/>
              <a:t> </a:t>
            </a:r>
            <a:r>
              <a:rPr lang="en-US" dirty="0" err="1" smtClean="0"/>
              <a:t>bağl</a:t>
            </a:r>
            <a:r>
              <a:rPr lang="tr-TR" dirty="0" smtClean="0"/>
              <a:t>ı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sözleşmedir</a:t>
            </a:r>
            <a:r>
              <a:rPr lang="tr-TR" dirty="0" smtClean="0"/>
              <a:t>.</a:t>
            </a:r>
          </a:p>
          <a:p>
            <a:r>
              <a:rPr lang="tr-TR" dirty="0" smtClean="0"/>
              <a:t>Sözleşmenin Unsurları</a:t>
            </a:r>
          </a:p>
          <a:p>
            <a:pPr lvl="1"/>
            <a:r>
              <a:rPr lang="tr-TR" dirty="0" smtClean="0"/>
              <a:t>Bakıp gözetme unsuru</a:t>
            </a:r>
          </a:p>
          <a:p>
            <a:pPr lvl="1"/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malvarl</a:t>
            </a:r>
            <a:r>
              <a:rPr lang="tr-TR" dirty="0" err="1" smtClean="0"/>
              <a:t>ığı</a:t>
            </a:r>
            <a:r>
              <a:rPr lang="en-US" dirty="0" smtClean="0"/>
              <a:t> </a:t>
            </a:r>
            <a:r>
              <a:rPr lang="en-US" dirty="0" err="1" smtClean="0"/>
              <a:t>veya</a:t>
            </a:r>
            <a:r>
              <a:rPr lang="en-US" dirty="0" smtClean="0"/>
              <a:t> </a:t>
            </a:r>
            <a:r>
              <a:rPr lang="en-US" dirty="0" err="1" smtClean="0"/>
              <a:t>malvarl</a:t>
            </a:r>
            <a:r>
              <a:rPr lang="tr-TR" dirty="0" err="1" smtClean="0"/>
              <a:t>ığı</a:t>
            </a:r>
            <a:r>
              <a:rPr lang="en-US" dirty="0" smtClean="0"/>
              <a:t> </a:t>
            </a:r>
            <a:r>
              <a:rPr lang="en-US" dirty="0" err="1" smtClean="0"/>
              <a:t>değerini</a:t>
            </a:r>
            <a:r>
              <a:rPr lang="en-US" dirty="0" smtClean="0"/>
              <a:t> </a:t>
            </a:r>
            <a:r>
              <a:rPr lang="en-US" dirty="0" err="1" smtClean="0"/>
              <a:t>devretme</a:t>
            </a:r>
            <a:r>
              <a:rPr lang="en-US" dirty="0" smtClean="0"/>
              <a:t> </a:t>
            </a:r>
            <a:r>
              <a:rPr lang="en-US" dirty="0" err="1" smtClean="0"/>
              <a:t>unsuru</a:t>
            </a:r>
            <a:endParaRPr lang="tr-TR" dirty="0" smtClean="0"/>
          </a:p>
          <a:p>
            <a:pPr lvl="1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2613124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ÖLÜNCEY</a:t>
            </a:r>
            <a:r>
              <a:rPr lang="tr-TR" dirty="0" smtClean="0"/>
              <a:t>e</a:t>
            </a:r>
            <a:r>
              <a:rPr lang="en-US" dirty="0" smtClean="0"/>
              <a:t> </a:t>
            </a:r>
            <a:r>
              <a:rPr lang="en-US" dirty="0"/>
              <a:t>KADAR BAKMA SÖZLEŞMESİ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Sözleşmenin Unsurları</a:t>
            </a:r>
            <a:r>
              <a:rPr lang="tr-TR" dirty="0"/>
              <a:t> </a:t>
            </a:r>
            <a:r>
              <a:rPr lang="tr-TR" dirty="0" smtClean="0"/>
              <a:t>(devam)</a:t>
            </a:r>
          </a:p>
          <a:p>
            <a:pPr lvl="1"/>
            <a:r>
              <a:rPr lang="en-US" dirty="0" err="1" smtClean="0"/>
              <a:t>Süreklilik</a:t>
            </a:r>
            <a:r>
              <a:rPr lang="en-US" dirty="0" smtClean="0"/>
              <a:t> </a:t>
            </a:r>
            <a:r>
              <a:rPr lang="en-US" dirty="0" err="1" smtClean="0"/>
              <a:t>unsuru</a:t>
            </a:r>
            <a:endParaRPr lang="tr-TR" dirty="0" smtClean="0"/>
          </a:p>
          <a:p>
            <a:pPr lvl="1"/>
            <a:r>
              <a:rPr lang="tr-TR" dirty="0" smtClean="0"/>
              <a:t>Talih ve tesadüfe bağlılık unsuru</a:t>
            </a:r>
          </a:p>
          <a:p>
            <a:pPr lvl="1"/>
            <a:r>
              <a:rPr lang="tr-TR" dirty="0" smtClean="0"/>
              <a:t>Anlaşma unsuru</a:t>
            </a:r>
          </a:p>
          <a:p>
            <a:r>
              <a:rPr lang="tr-TR" dirty="0" smtClean="0"/>
              <a:t>Sözleşmenin Kurulması</a:t>
            </a:r>
          </a:p>
          <a:p>
            <a:pPr lvl="1"/>
            <a:r>
              <a:rPr lang="tr-TR" dirty="0" smtClean="0"/>
              <a:t>Sözleşmenin tarafları</a:t>
            </a:r>
          </a:p>
          <a:p>
            <a:pPr lvl="1"/>
            <a:r>
              <a:rPr lang="tr-TR" dirty="0" smtClean="0"/>
              <a:t>Ehliyet</a:t>
            </a:r>
          </a:p>
          <a:p>
            <a:pPr lvl="1"/>
            <a:r>
              <a:rPr lang="tr-TR" dirty="0" smtClean="0"/>
              <a:t>Sözleşmenin tabi olduğu şekil: Miras sözleşmesinin tabi olduğu şekil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8551533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ÖLÜNCEY</a:t>
            </a:r>
            <a:r>
              <a:rPr lang="tr-TR" dirty="0" smtClean="0"/>
              <a:t>e</a:t>
            </a:r>
            <a:r>
              <a:rPr lang="en-US" dirty="0" smtClean="0"/>
              <a:t> </a:t>
            </a:r>
            <a:r>
              <a:rPr lang="en-US" dirty="0"/>
              <a:t>KADAR BAKMA SÖZLEŞMESİ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Tarafların Borçları</a:t>
            </a:r>
          </a:p>
          <a:p>
            <a:pPr lvl="1"/>
            <a:r>
              <a:rPr lang="en-US" dirty="0" err="1" smtClean="0"/>
              <a:t>Bak</a:t>
            </a:r>
            <a:r>
              <a:rPr lang="tr-TR" dirty="0" err="1" smtClean="0"/>
              <a:t>ım</a:t>
            </a:r>
            <a:r>
              <a:rPr lang="tr-TR" dirty="0" smtClean="0"/>
              <a:t> alacaklısının </a:t>
            </a:r>
            <a:r>
              <a:rPr lang="en-US" dirty="0" err="1" smtClean="0"/>
              <a:t>borçlar</a:t>
            </a:r>
            <a:r>
              <a:rPr lang="tr-TR" dirty="0" smtClean="0"/>
              <a:t>ı</a:t>
            </a:r>
          </a:p>
          <a:p>
            <a:pPr lvl="2"/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malvarlığı</a:t>
            </a:r>
            <a:r>
              <a:rPr lang="en-US" dirty="0"/>
              <a:t> </a:t>
            </a:r>
            <a:r>
              <a:rPr lang="en-US" dirty="0" err="1"/>
              <a:t>değerini</a:t>
            </a:r>
            <a:r>
              <a:rPr lang="en-US" dirty="0"/>
              <a:t> </a:t>
            </a:r>
            <a:r>
              <a:rPr lang="en-US" dirty="0" err="1"/>
              <a:t>devretme</a:t>
            </a:r>
            <a:r>
              <a:rPr lang="en-US" dirty="0"/>
              <a:t> </a:t>
            </a:r>
            <a:r>
              <a:rPr lang="en-US" dirty="0" err="1" smtClean="0"/>
              <a:t>borcu</a:t>
            </a:r>
            <a:endParaRPr lang="tr-TR" dirty="0"/>
          </a:p>
          <a:p>
            <a:pPr lvl="1"/>
            <a:r>
              <a:rPr lang="en-US" dirty="0" err="1" smtClean="0"/>
              <a:t>Bak</a:t>
            </a:r>
            <a:r>
              <a:rPr lang="tr-TR" dirty="0" smtClean="0"/>
              <a:t>ı</a:t>
            </a:r>
            <a:r>
              <a:rPr lang="en-US" dirty="0" smtClean="0"/>
              <a:t>m </a:t>
            </a:r>
            <a:r>
              <a:rPr lang="en-US" dirty="0" err="1" smtClean="0"/>
              <a:t>borçlusunun</a:t>
            </a:r>
            <a:r>
              <a:rPr lang="en-US" dirty="0" smtClean="0"/>
              <a:t> </a:t>
            </a:r>
            <a:r>
              <a:rPr lang="en-US" dirty="0" err="1" smtClean="0"/>
              <a:t>borçlar</a:t>
            </a:r>
            <a:r>
              <a:rPr lang="tr-TR" dirty="0" smtClean="0"/>
              <a:t>ı</a:t>
            </a:r>
          </a:p>
          <a:p>
            <a:pPr lvl="2"/>
            <a:r>
              <a:rPr lang="en-US" dirty="0" err="1"/>
              <a:t>Bakım</a:t>
            </a:r>
            <a:r>
              <a:rPr lang="en-US" dirty="0"/>
              <a:t> </a:t>
            </a:r>
            <a:r>
              <a:rPr lang="en-US" dirty="0" err="1"/>
              <a:t>alacaklısını</a:t>
            </a:r>
            <a:r>
              <a:rPr lang="en-US" dirty="0"/>
              <a:t> </a:t>
            </a:r>
            <a:r>
              <a:rPr lang="en-US" dirty="0" err="1"/>
              <a:t>aile</a:t>
            </a:r>
            <a:r>
              <a:rPr lang="en-US" dirty="0"/>
              <a:t> </a:t>
            </a:r>
            <a:r>
              <a:rPr lang="en-US" dirty="0" err="1"/>
              <a:t>topluluğu</a:t>
            </a:r>
            <a:r>
              <a:rPr lang="en-US" dirty="0"/>
              <a:t> </a:t>
            </a:r>
            <a:r>
              <a:rPr lang="en-US" dirty="0" err="1"/>
              <a:t>içine</a:t>
            </a:r>
            <a:r>
              <a:rPr lang="en-US" dirty="0"/>
              <a:t> kabul </a:t>
            </a:r>
            <a:r>
              <a:rPr lang="en-US" dirty="0" err="1" smtClean="0"/>
              <a:t>borcu</a:t>
            </a:r>
            <a:endParaRPr lang="tr-TR" dirty="0"/>
          </a:p>
          <a:p>
            <a:pPr lvl="2"/>
            <a:r>
              <a:rPr lang="en-US" dirty="0" err="1"/>
              <a:t>Bakıp</a:t>
            </a:r>
            <a:r>
              <a:rPr lang="en-US" dirty="0"/>
              <a:t> </a:t>
            </a:r>
            <a:r>
              <a:rPr lang="en-US" dirty="0" err="1"/>
              <a:t>gözetme</a:t>
            </a:r>
            <a:r>
              <a:rPr lang="en-US" dirty="0"/>
              <a:t> </a:t>
            </a:r>
            <a:r>
              <a:rPr lang="en-US" dirty="0" err="1" smtClean="0"/>
              <a:t>borcu</a:t>
            </a: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166814009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ÖLÜNCEY</a:t>
            </a:r>
            <a:r>
              <a:rPr lang="tr-TR" dirty="0"/>
              <a:t>e</a:t>
            </a:r>
            <a:r>
              <a:rPr lang="en-US" dirty="0"/>
              <a:t> KADAR BAKMA SÖZLEŞMESİ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451579" y="2015732"/>
            <a:ext cx="9603275" cy="3993182"/>
          </a:xfrm>
        </p:spPr>
        <p:txBody>
          <a:bodyPr>
            <a:normAutofit/>
          </a:bodyPr>
          <a:lstStyle/>
          <a:p>
            <a:r>
              <a:rPr lang="en-US" dirty="0" err="1" smtClean="0"/>
              <a:t>Ölünceye</a:t>
            </a:r>
            <a:r>
              <a:rPr lang="en-US" dirty="0" smtClean="0"/>
              <a:t> Kadar </a:t>
            </a:r>
            <a:r>
              <a:rPr lang="en-US" dirty="0" err="1" smtClean="0"/>
              <a:t>Bakma</a:t>
            </a:r>
            <a:r>
              <a:rPr lang="en-US" dirty="0" smtClean="0"/>
              <a:t> </a:t>
            </a:r>
            <a:r>
              <a:rPr lang="en-US" dirty="0" err="1" smtClean="0"/>
              <a:t>Sözleşmesinin</a:t>
            </a:r>
            <a:r>
              <a:rPr lang="en-US" dirty="0" smtClean="0"/>
              <a:t> </a:t>
            </a:r>
            <a:r>
              <a:rPr lang="en-US" dirty="0" err="1" smtClean="0"/>
              <a:t>İptali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Tenkisi</a:t>
            </a:r>
            <a:endParaRPr lang="tr-TR" dirty="0" smtClean="0"/>
          </a:p>
          <a:p>
            <a:pPr lvl="1"/>
            <a:r>
              <a:rPr lang="en-US" dirty="0" err="1" smtClean="0"/>
              <a:t>Nafaka</a:t>
            </a:r>
            <a:r>
              <a:rPr lang="en-US" dirty="0" smtClean="0"/>
              <a:t> </a:t>
            </a:r>
            <a:r>
              <a:rPr lang="en-US" dirty="0" err="1" smtClean="0"/>
              <a:t>alacakl</a:t>
            </a:r>
            <a:r>
              <a:rPr lang="tr-TR" dirty="0" smtClean="0"/>
              <a:t>ı</a:t>
            </a:r>
            <a:r>
              <a:rPr lang="en-US" dirty="0" smtClean="0"/>
              <a:t>lar</a:t>
            </a:r>
            <a:r>
              <a:rPr lang="tr-TR" dirty="0" err="1" smtClean="0"/>
              <a:t>ını</a:t>
            </a:r>
            <a:r>
              <a:rPr lang="en-US" dirty="0" smtClean="0"/>
              <a:t>n </a:t>
            </a:r>
            <a:r>
              <a:rPr lang="en-US" dirty="0" err="1" smtClean="0"/>
              <a:t>ölünceye</a:t>
            </a:r>
            <a:r>
              <a:rPr lang="en-US" dirty="0" smtClean="0"/>
              <a:t> </a:t>
            </a:r>
            <a:r>
              <a:rPr lang="en-US" dirty="0" err="1" smtClean="0"/>
              <a:t>kadar</a:t>
            </a:r>
            <a:r>
              <a:rPr lang="en-US" dirty="0" smtClean="0"/>
              <a:t> </a:t>
            </a:r>
            <a:r>
              <a:rPr lang="en-US" dirty="0" err="1" smtClean="0"/>
              <a:t>bakma</a:t>
            </a:r>
            <a:r>
              <a:rPr lang="en-US" dirty="0" smtClean="0"/>
              <a:t> </a:t>
            </a:r>
            <a:r>
              <a:rPr lang="en-US" dirty="0" err="1" smtClean="0"/>
              <a:t>sözleşmesi</a:t>
            </a:r>
            <a:r>
              <a:rPr lang="en-US" dirty="0" smtClean="0"/>
              <a:t> </a:t>
            </a:r>
            <a:r>
              <a:rPr lang="en-US" dirty="0" err="1" smtClean="0"/>
              <a:t>hakk</a:t>
            </a:r>
            <a:r>
              <a:rPr lang="tr-TR" dirty="0" smtClean="0"/>
              <a:t>ı</a:t>
            </a:r>
            <a:r>
              <a:rPr lang="en-US" dirty="0" err="1" smtClean="0"/>
              <a:t>nda</a:t>
            </a:r>
            <a:r>
              <a:rPr lang="en-US" dirty="0" smtClean="0"/>
              <a:t> </a:t>
            </a:r>
            <a:r>
              <a:rPr lang="en-US" dirty="0" err="1" smtClean="0"/>
              <a:t>açacaklar</a:t>
            </a:r>
            <a:r>
              <a:rPr lang="tr-TR" dirty="0" smtClean="0"/>
              <a:t>ı</a:t>
            </a:r>
            <a:r>
              <a:rPr lang="en-US" dirty="0" smtClean="0"/>
              <a:t> </a:t>
            </a:r>
            <a:r>
              <a:rPr lang="en-US" dirty="0" err="1" smtClean="0"/>
              <a:t>iptal</a:t>
            </a:r>
            <a:r>
              <a:rPr lang="en-US" dirty="0" smtClean="0"/>
              <a:t> </a:t>
            </a:r>
            <a:r>
              <a:rPr lang="en-US" dirty="0" err="1" smtClean="0"/>
              <a:t>davas</a:t>
            </a:r>
            <a:r>
              <a:rPr lang="tr-TR" dirty="0" smtClean="0"/>
              <a:t>ı</a:t>
            </a:r>
          </a:p>
          <a:p>
            <a:pPr lvl="1"/>
            <a:r>
              <a:rPr lang="en-US" dirty="0" err="1" smtClean="0"/>
              <a:t>Sakl</a:t>
            </a:r>
            <a:r>
              <a:rPr lang="tr-TR" dirty="0" smtClean="0"/>
              <a:t>ı</a:t>
            </a:r>
            <a:r>
              <a:rPr lang="en-US" dirty="0" smtClean="0"/>
              <a:t> </a:t>
            </a:r>
            <a:r>
              <a:rPr lang="en-US" dirty="0" err="1" smtClean="0"/>
              <a:t>payl</a:t>
            </a:r>
            <a:r>
              <a:rPr lang="tr-TR" dirty="0" smtClean="0"/>
              <a:t>ı </a:t>
            </a:r>
            <a:r>
              <a:rPr lang="en-US" dirty="0" err="1" smtClean="0"/>
              <a:t>mirasç</a:t>
            </a:r>
            <a:r>
              <a:rPr lang="tr-TR" dirty="0" err="1" smtClean="0"/>
              <a:t>ıları</a:t>
            </a:r>
            <a:r>
              <a:rPr lang="en-US" dirty="0" smtClean="0"/>
              <a:t>n </a:t>
            </a:r>
            <a:r>
              <a:rPr lang="en-US" dirty="0" err="1" smtClean="0"/>
              <a:t>açacaklar</a:t>
            </a:r>
            <a:r>
              <a:rPr lang="tr-TR" dirty="0" smtClean="0"/>
              <a:t>ı</a:t>
            </a:r>
            <a:r>
              <a:rPr lang="en-US" dirty="0" smtClean="0"/>
              <a:t> </a:t>
            </a:r>
            <a:r>
              <a:rPr lang="en-US" dirty="0" err="1" smtClean="0"/>
              <a:t>tenkis</a:t>
            </a:r>
            <a:r>
              <a:rPr lang="en-US" dirty="0" smtClean="0"/>
              <a:t> </a:t>
            </a:r>
            <a:r>
              <a:rPr lang="en-US" dirty="0" err="1" smtClean="0"/>
              <a:t>davas</a:t>
            </a:r>
            <a:r>
              <a:rPr lang="tr-TR" dirty="0" smtClean="0"/>
              <a:t>ı</a:t>
            </a:r>
          </a:p>
          <a:p>
            <a:pPr lvl="1"/>
            <a:r>
              <a:rPr lang="en-US" dirty="0" err="1" smtClean="0"/>
              <a:t>Bak</a:t>
            </a:r>
            <a:r>
              <a:rPr lang="tr-TR" dirty="0" smtClean="0"/>
              <a:t>ı</a:t>
            </a:r>
            <a:r>
              <a:rPr lang="en-US" dirty="0" smtClean="0"/>
              <a:t>m </a:t>
            </a:r>
            <a:r>
              <a:rPr lang="en-US" dirty="0" err="1" smtClean="0"/>
              <a:t>alacakl</a:t>
            </a:r>
            <a:r>
              <a:rPr lang="tr-TR" dirty="0" err="1" smtClean="0"/>
              <a:t>ıısnın</a:t>
            </a:r>
            <a:r>
              <a:rPr lang="en-US" dirty="0" smtClean="0"/>
              <a:t> </a:t>
            </a:r>
            <a:r>
              <a:rPr lang="en-US" dirty="0" err="1" smtClean="0"/>
              <a:t>alacakl</a:t>
            </a:r>
            <a:r>
              <a:rPr lang="tr-TR" dirty="0" smtClean="0"/>
              <a:t>ı</a:t>
            </a:r>
            <a:r>
              <a:rPr lang="en-US" dirty="0" smtClean="0"/>
              <a:t>la</a:t>
            </a:r>
            <a:r>
              <a:rPr lang="tr-TR" dirty="0" err="1" smtClean="0"/>
              <a:t>rını</a:t>
            </a:r>
            <a:r>
              <a:rPr lang="en-US" dirty="0" smtClean="0"/>
              <a:t>n </a:t>
            </a:r>
            <a:r>
              <a:rPr lang="en-US" dirty="0" err="1" smtClean="0"/>
              <a:t>ölünceye</a:t>
            </a:r>
            <a:r>
              <a:rPr lang="en-US" dirty="0" smtClean="0"/>
              <a:t> </a:t>
            </a:r>
            <a:r>
              <a:rPr lang="en-US" dirty="0" err="1" smtClean="0"/>
              <a:t>kadar</a:t>
            </a:r>
            <a:r>
              <a:rPr lang="en-US" dirty="0" smtClean="0"/>
              <a:t> </a:t>
            </a:r>
            <a:r>
              <a:rPr lang="en-US" dirty="0" err="1" smtClean="0"/>
              <a:t>bakma</a:t>
            </a:r>
            <a:r>
              <a:rPr lang="en-US" dirty="0" smtClean="0"/>
              <a:t> </a:t>
            </a:r>
            <a:r>
              <a:rPr lang="en-US" dirty="0" err="1" smtClean="0"/>
              <a:t>sözleşmesini</a:t>
            </a:r>
            <a:r>
              <a:rPr lang="en-US" dirty="0" smtClean="0"/>
              <a:t> </a:t>
            </a:r>
            <a:r>
              <a:rPr lang="en-US" dirty="0" err="1" smtClean="0"/>
              <a:t>iptal</a:t>
            </a:r>
            <a:r>
              <a:rPr lang="en-US" dirty="0" smtClean="0"/>
              <a:t> </a:t>
            </a:r>
            <a:r>
              <a:rPr lang="en-US" dirty="0" err="1" smtClean="0"/>
              <a:t>davas</a:t>
            </a:r>
            <a:r>
              <a:rPr lang="tr-TR" dirty="0" smtClean="0"/>
              <a:t>ı</a:t>
            </a:r>
          </a:p>
          <a:p>
            <a:r>
              <a:rPr lang="en-US" dirty="0" err="1" smtClean="0"/>
              <a:t>Sözleşmenin</a:t>
            </a:r>
            <a:r>
              <a:rPr lang="en-US" dirty="0" smtClean="0"/>
              <a:t> </a:t>
            </a:r>
            <a:r>
              <a:rPr lang="en-US" dirty="0" err="1" smtClean="0"/>
              <a:t>Sona</a:t>
            </a:r>
            <a:r>
              <a:rPr lang="en-US" dirty="0" smtClean="0"/>
              <a:t> </a:t>
            </a:r>
            <a:r>
              <a:rPr lang="en-US" dirty="0" err="1" smtClean="0"/>
              <a:t>Ermesi</a:t>
            </a:r>
            <a:endParaRPr lang="tr-TR" dirty="0" smtClean="0"/>
          </a:p>
          <a:p>
            <a:pPr lvl="1"/>
            <a:r>
              <a:rPr lang="en-US" dirty="0" err="1" smtClean="0"/>
              <a:t>Edimler</a:t>
            </a:r>
            <a:r>
              <a:rPr lang="en-US" dirty="0" smtClean="0"/>
              <a:t> </a:t>
            </a:r>
            <a:r>
              <a:rPr lang="en-US" dirty="0" err="1" smtClean="0"/>
              <a:t>aras</a:t>
            </a:r>
            <a:r>
              <a:rPr lang="tr-TR" dirty="0" smtClean="0"/>
              <a:t>ı</a:t>
            </a:r>
            <a:r>
              <a:rPr lang="en-US" dirty="0" err="1" smtClean="0"/>
              <a:t>nda</a:t>
            </a:r>
            <a:r>
              <a:rPr lang="en-US" dirty="0" smtClean="0"/>
              <a:t> </a:t>
            </a:r>
            <a:r>
              <a:rPr lang="en-US" dirty="0" err="1" smtClean="0"/>
              <a:t>önemli</a:t>
            </a:r>
            <a:r>
              <a:rPr lang="en-US" dirty="0" smtClean="0"/>
              <a:t> </a:t>
            </a:r>
            <a:r>
              <a:rPr lang="en-US" dirty="0" err="1" smtClean="0"/>
              <a:t>ölçüdeki</a:t>
            </a:r>
            <a:r>
              <a:rPr lang="en-US" dirty="0" smtClean="0"/>
              <a:t> </a:t>
            </a:r>
            <a:r>
              <a:rPr lang="en-US" dirty="0" err="1" smtClean="0"/>
              <a:t>oran</a:t>
            </a:r>
            <a:r>
              <a:rPr lang="tr-TR" dirty="0" err="1" smtClean="0"/>
              <a:t>sızlı</a:t>
            </a:r>
            <a:r>
              <a:rPr lang="en-US" dirty="0" smtClean="0"/>
              <a:t>k </a:t>
            </a:r>
            <a:r>
              <a:rPr lang="en-US" dirty="0" err="1" smtClean="0"/>
              <a:t>nedeniyle</a:t>
            </a:r>
            <a:r>
              <a:rPr lang="en-US" dirty="0" smtClean="0"/>
              <a:t> </a:t>
            </a:r>
            <a:r>
              <a:rPr lang="en-US" dirty="0" err="1" smtClean="0"/>
              <a:t>sözleşmenin</a:t>
            </a:r>
            <a:r>
              <a:rPr lang="en-US" dirty="0" smtClean="0"/>
              <a:t> </a:t>
            </a:r>
            <a:r>
              <a:rPr lang="en-US" dirty="0" err="1" smtClean="0"/>
              <a:t>sona</a:t>
            </a:r>
            <a:r>
              <a:rPr lang="en-US" dirty="0" smtClean="0"/>
              <a:t> </a:t>
            </a:r>
            <a:r>
              <a:rPr lang="en-US" dirty="0" err="1" smtClean="0"/>
              <a:t>ermesi</a:t>
            </a:r>
            <a:endParaRPr lang="tr-TR" dirty="0" smtClean="0"/>
          </a:p>
          <a:p>
            <a:pPr lvl="1"/>
            <a:r>
              <a:rPr lang="en-US" dirty="0" err="1" smtClean="0"/>
              <a:t>Sözleşmenin</a:t>
            </a:r>
            <a:r>
              <a:rPr lang="en-US" dirty="0" smtClean="0"/>
              <a:t>, </a:t>
            </a:r>
            <a:r>
              <a:rPr lang="en-US" dirty="0" err="1" smtClean="0"/>
              <a:t>devam</a:t>
            </a:r>
            <a:r>
              <a:rPr lang="tr-TR" dirty="0" err="1" smtClean="0"/>
              <a:t>ının</a:t>
            </a:r>
            <a:r>
              <a:rPr lang="en-US" dirty="0" smtClean="0"/>
              <a:t> </a:t>
            </a:r>
            <a:r>
              <a:rPr lang="en-US" dirty="0" err="1" smtClean="0"/>
              <a:t>borca</a:t>
            </a:r>
            <a:r>
              <a:rPr lang="en-US" dirty="0" smtClean="0"/>
              <a:t> </a:t>
            </a:r>
            <a:r>
              <a:rPr lang="en-US" dirty="0" err="1" smtClean="0"/>
              <a:t>ayk</a:t>
            </a:r>
            <a:r>
              <a:rPr lang="tr-TR" dirty="0" err="1" smtClean="0"/>
              <a:t>ırılı</a:t>
            </a:r>
            <a:r>
              <a:rPr lang="en-US" dirty="0" smtClean="0"/>
              <a:t>k </a:t>
            </a:r>
            <a:r>
              <a:rPr lang="en-US" dirty="0" err="1" smtClean="0"/>
              <a:t>nedeniyle</a:t>
            </a:r>
            <a:r>
              <a:rPr lang="en-US" dirty="0" smtClean="0"/>
              <a:t> </a:t>
            </a:r>
            <a:r>
              <a:rPr lang="en-US" dirty="0" err="1" smtClean="0"/>
              <a:t>çekilmez</a:t>
            </a:r>
            <a:r>
              <a:rPr lang="en-US" dirty="0" smtClean="0"/>
              <a:t> </a:t>
            </a:r>
            <a:r>
              <a:rPr lang="en-US" dirty="0" err="1" smtClean="0"/>
              <a:t>veya</a:t>
            </a:r>
            <a:r>
              <a:rPr lang="en-US" dirty="0" smtClean="0"/>
              <a:t> </a:t>
            </a:r>
            <a:r>
              <a:rPr lang="en-US" dirty="0" err="1" smtClean="0"/>
              <a:t>diğer</a:t>
            </a:r>
            <a:r>
              <a:rPr lang="en-US" dirty="0" smtClean="0"/>
              <a:t> </a:t>
            </a:r>
            <a:r>
              <a:rPr lang="en-US" dirty="0" err="1" smtClean="0"/>
              <a:t>önemli</a:t>
            </a:r>
            <a:r>
              <a:rPr lang="en-US" dirty="0" smtClean="0"/>
              <a:t> </a:t>
            </a:r>
            <a:r>
              <a:rPr lang="en-US" dirty="0" err="1" smtClean="0"/>
              <a:t>sebeplerle</a:t>
            </a:r>
            <a:r>
              <a:rPr lang="en-US" dirty="0" smtClean="0"/>
              <a:t> </a:t>
            </a:r>
            <a:r>
              <a:rPr lang="en-US" dirty="0" err="1" smtClean="0"/>
              <a:t>imkans</a:t>
            </a:r>
            <a:r>
              <a:rPr lang="tr-TR" dirty="0" smtClean="0"/>
              <a:t>ı</a:t>
            </a:r>
            <a:r>
              <a:rPr lang="en-US" dirty="0" smtClean="0"/>
              <a:t>z hale </a:t>
            </a:r>
            <a:r>
              <a:rPr lang="en-US" dirty="0" err="1" smtClean="0"/>
              <a:t>gelmesi</a:t>
            </a:r>
            <a:r>
              <a:rPr lang="en-US" dirty="0" smtClean="0"/>
              <a:t> </a:t>
            </a:r>
            <a:r>
              <a:rPr lang="en-US" dirty="0" err="1" smtClean="0"/>
              <a:t>ya</a:t>
            </a:r>
            <a:r>
              <a:rPr lang="en-US" dirty="0" smtClean="0"/>
              <a:t> da </a:t>
            </a:r>
            <a:r>
              <a:rPr lang="en-US" dirty="0" err="1" smtClean="0"/>
              <a:t>aş</a:t>
            </a:r>
            <a:r>
              <a:rPr lang="tr-TR" dirty="0" err="1" smtClean="0"/>
              <a:t>ırı</a:t>
            </a:r>
            <a:r>
              <a:rPr lang="en-US" dirty="0" smtClean="0"/>
              <a:t> </a:t>
            </a:r>
            <a:r>
              <a:rPr lang="en-US" dirty="0" err="1" smtClean="0"/>
              <a:t>ölçüde</a:t>
            </a:r>
            <a:r>
              <a:rPr lang="en-US" dirty="0" smtClean="0"/>
              <a:t> </a:t>
            </a:r>
            <a:r>
              <a:rPr lang="en-US" dirty="0" err="1" smtClean="0"/>
              <a:t>güçleşmesi</a:t>
            </a:r>
            <a:r>
              <a:rPr lang="en-US" dirty="0" smtClean="0"/>
              <a:t> </a:t>
            </a:r>
            <a:r>
              <a:rPr lang="en-US" dirty="0" err="1" smtClean="0"/>
              <a:t>yüzünden</a:t>
            </a:r>
            <a:r>
              <a:rPr lang="en-US" dirty="0" smtClean="0"/>
              <a:t> </a:t>
            </a:r>
            <a:r>
              <a:rPr lang="en-US" dirty="0" err="1" smtClean="0"/>
              <a:t>feshi</a:t>
            </a:r>
            <a:endParaRPr lang="tr-TR" dirty="0"/>
          </a:p>
          <a:p>
            <a:pPr lvl="1"/>
            <a:r>
              <a:rPr lang="en-US" dirty="0" err="1" smtClean="0"/>
              <a:t>Bakim</a:t>
            </a:r>
            <a:r>
              <a:rPr lang="en-US" dirty="0" smtClean="0"/>
              <a:t> </a:t>
            </a:r>
            <a:r>
              <a:rPr lang="en-US" dirty="0" err="1" smtClean="0"/>
              <a:t>borçlusunun</a:t>
            </a:r>
            <a:r>
              <a:rPr lang="en-US" dirty="0" smtClean="0"/>
              <a:t> </a:t>
            </a:r>
            <a:r>
              <a:rPr lang="en-US" dirty="0" err="1" smtClean="0"/>
              <a:t>ölümü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658780424"/>
      </p:ext>
    </p:extLst>
  </p:cSld>
  <p:clrMapOvr>
    <a:masterClrMapping/>
  </p:clrMapOvr>
</p:sld>
</file>

<file path=ppt/theme/theme1.xml><?xml version="1.0" encoding="utf-8"?>
<a:theme xmlns:a="http://schemas.openxmlformats.org/drawingml/2006/main" name="Galeri">
  <a:themeElements>
    <a:clrScheme name="Gallery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Gallery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lery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Galeri</Template>
  <TotalTime>1383</TotalTime>
  <Words>379</Words>
  <Application>Microsoft Office PowerPoint</Application>
  <PresentationFormat>Geniş ekran</PresentationFormat>
  <Paragraphs>50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1" baseType="lpstr">
      <vt:lpstr>Arial</vt:lpstr>
      <vt:lpstr>Gill Sans MT</vt:lpstr>
      <vt:lpstr>Galeri</vt:lpstr>
      <vt:lpstr>BORÇLAR HUKUKU ÖZEL HÜKÜMLER</vt:lpstr>
      <vt:lpstr>Ömür boyu gelir sözleşmesi</vt:lpstr>
      <vt:lpstr>Ömür boyu gelir sözleşmesi</vt:lpstr>
      <vt:lpstr>ÖLÜNCEYe KADAR BAKMA SÖZLEŞMESİ</vt:lpstr>
      <vt:lpstr>ÖLÜNCEYe KADAR BAKMA SÖZLEŞMESİ</vt:lpstr>
      <vt:lpstr>ÖLÜNCEYe KADAR BAKMA SÖZLEŞMESİ</vt:lpstr>
      <vt:lpstr>ÖLÜNCEYe KADAR BAKMA SÖZLEŞMESİ</vt:lpstr>
      <vt:lpstr>ÖLÜNCEYe KADAR BAKMA SÖZLEŞMESİ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Harun Kılıç</dc:creator>
  <cp:lastModifiedBy>pc1</cp:lastModifiedBy>
  <cp:revision>30</cp:revision>
  <dcterms:created xsi:type="dcterms:W3CDTF">2020-07-01T13:53:34Z</dcterms:created>
  <dcterms:modified xsi:type="dcterms:W3CDTF">2021-03-20T05:42:11Z</dcterms:modified>
</cp:coreProperties>
</file>