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BORÇLAR HUKUKU ÖZEL HÜKÜMLER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Ömür boyu gelir ve ölünceye kadar bakma sözleşmeleri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315317-64F8-E14E-AD9A-599A0C2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Ömür boyu gelir sözleşmesi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90202D-61EA-FC4C-AC65-972CD73C2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62554"/>
          </a:xfrm>
        </p:spPr>
        <p:txBody>
          <a:bodyPr>
            <a:normAutofit/>
          </a:bodyPr>
          <a:lstStyle/>
          <a:p>
            <a:r>
              <a:rPr lang="tr-TR" dirty="0"/>
              <a:t>Tanımı: </a:t>
            </a:r>
            <a:r>
              <a:rPr lang="tr-TR" dirty="0" smtClean="0"/>
              <a:t>«Ömür </a:t>
            </a:r>
            <a:r>
              <a:rPr lang="tr-TR" dirty="0"/>
              <a:t>boyu gelir sözleşmesi, gelir borçlusunun </a:t>
            </a:r>
            <a:r>
              <a:rPr lang="tr-TR" dirty="0" smtClean="0"/>
              <a:t>gelir </a:t>
            </a:r>
            <a:r>
              <a:rPr lang="tr-TR" dirty="0"/>
              <a:t>alacaklısına, içlerinden birinin veya üçüncü bir kişinin ömrü </a:t>
            </a:r>
            <a:r>
              <a:rPr lang="tr-TR" dirty="0" smtClean="0"/>
              <a:t>boyunca </a:t>
            </a:r>
            <a:r>
              <a:rPr lang="tr-TR" dirty="0"/>
              <a:t>belirli dönemsel edimlerde bulunmayı üstlendiği sözleşmedir</a:t>
            </a:r>
            <a:r>
              <a:rPr lang="tr-TR" dirty="0" smtClean="0"/>
              <a:t>.» (TBK m. 607/I)</a:t>
            </a:r>
          </a:p>
          <a:p>
            <a:r>
              <a:rPr lang="tr-TR" dirty="0" smtClean="0"/>
              <a:t>Sözleşmenin Şekli: Adi yazılı şekil</a:t>
            </a:r>
          </a:p>
          <a:p>
            <a:r>
              <a:rPr lang="tr-TR" dirty="0" smtClean="0"/>
              <a:t>Gelir Borçlusunun Borçları</a:t>
            </a:r>
          </a:p>
          <a:p>
            <a:r>
              <a:rPr lang="en-US" dirty="0" err="1" smtClean="0"/>
              <a:t>Gelirin</a:t>
            </a:r>
            <a:r>
              <a:rPr lang="en-US" dirty="0" smtClean="0"/>
              <a:t> </a:t>
            </a:r>
            <a:r>
              <a:rPr lang="en-US" dirty="0" err="1" smtClean="0"/>
              <a:t>Devri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27195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Ömür boyu gelir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Gelirin Haczedilmesi</a:t>
            </a:r>
          </a:p>
          <a:p>
            <a:r>
              <a:rPr lang="tr-TR" dirty="0" smtClean="0"/>
              <a:t>Zamanaşımı</a:t>
            </a:r>
            <a:endParaRPr lang="tr-TR" dirty="0"/>
          </a:p>
          <a:p>
            <a:pPr lvl="1"/>
            <a:r>
              <a:rPr lang="tr-TR" dirty="0" smtClean="0"/>
              <a:t>Kök alacak için: On yıllık zamanaşımı (TBK m. 146)</a:t>
            </a:r>
          </a:p>
          <a:p>
            <a:pPr lvl="1"/>
            <a:r>
              <a:rPr lang="tr-TR" dirty="0" smtClean="0"/>
              <a:t>Bireysel alacak için: Beş yıllık zamanaşımı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5751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ÖLÜNCEY</a:t>
            </a:r>
            <a:r>
              <a:rPr lang="tr-TR" dirty="0" smtClean="0"/>
              <a:t>e</a:t>
            </a:r>
            <a:r>
              <a:rPr lang="en-US" dirty="0" smtClean="0"/>
              <a:t> </a:t>
            </a:r>
            <a:r>
              <a:rPr lang="en-US" dirty="0"/>
              <a:t>KADAR BAKMA SÖZLEŞMESİ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Tanımı: </a:t>
            </a:r>
            <a:r>
              <a:rPr lang="tr-TR" dirty="0" smtClean="0"/>
              <a:t>«Ölünceye </a:t>
            </a:r>
            <a:r>
              <a:rPr lang="tr-TR" dirty="0"/>
              <a:t>kadar bakma sözleşmesi, </a:t>
            </a:r>
            <a:r>
              <a:rPr lang="tr-TR" dirty="0" smtClean="0"/>
              <a:t>bakım </a:t>
            </a:r>
            <a:r>
              <a:rPr lang="tr-TR" dirty="0"/>
              <a:t>borçlusunun bakım alacaklısını ölünceye kadar bakıp gözetmeyi, bakım alacaklısının da bir malvarlığını veya bazı malvarlığı değerlerini ona devretme borcunu üstlendiği sözleşmedir</a:t>
            </a:r>
            <a:r>
              <a:rPr lang="tr-TR" dirty="0" smtClean="0"/>
              <a:t>.» (TBK m. 611/I)</a:t>
            </a:r>
          </a:p>
          <a:p>
            <a:r>
              <a:rPr lang="en-US" dirty="0" err="1" smtClean="0"/>
              <a:t>Sözleşmenin</a:t>
            </a:r>
            <a:r>
              <a:rPr lang="en-US" dirty="0" smtClean="0"/>
              <a:t> </a:t>
            </a:r>
            <a:r>
              <a:rPr lang="en-US" dirty="0" err="1" smtClean="0"/>
              <a:t>Nitelikleri</a:t>
            </a:r>
            <a:endParaRPr lang="tr-TR" dirty="0" smtClean="0"/>
          </a:p>
          <a:p>
            <a:pPr lvl="1"/>
            <a:r>
              <a:rPr lang="en-US" dirty="0" err="1" smtClean="0"/>
              <a:t>Ölünceye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bakma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r>
              <a:rPr lang="en-US" dirty="0" smtClean="0"/>
              <a:t>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tarafa</a:t>
            </a:r>
            <a:r>
              <a:rPr lang="en-US" dirty="0" smtClean="0"/>
              <a:t> tam </a:t>
            </a:r>
            <a:r>
              <a:rPr lang="en-US" dirty="0" err="1" smtClean="0"/>
              <a:t>borç</a:t>
            </a:r>
            <a:r>
              <a:rPr lang="en-US" dirty="0" smtClean="0"/>
              <a:t> </a:t>
            </a:r>
            <a:r>
              <a:rPr lang="en-US" dirty="0" err="1" smtClean="0"/>
              <a:t>yükleyen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 smtClean="0"/>
              <a:t>Ölünceye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bakma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r>
              <a:rPr lang="en-US" dirty="0" smtClean="0"/>
              <a:t> </a:t>
            </a:r>
            <a:r>
              <a:rPr lang="en-US" dirty="0" err="1" smtClean="0"/>
              <a:t>ivazl</a:t>
            </a:r>
            <a:r>
              <a:rPr lang="tr-TR" dirty="0" smtClean="0"/>
              <a:t>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07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ÖLÜNCEY</a:t>
            </a:r>
            <a:r>
              <a:rPr lang="tr-TR" dirty="0" smtClean="0"/>
              <a:t>e</a:t>
            </a:r>
            <a:r>
              <a:rPr lang="en-US" dirty="0" smtClean="0"/>
              <a:t> </a:t>
            </a:r>
            <a:r>
              <a:rPr lang="en-US" dirty="0"/>
              <a:t>KADAR BAKMA SÖZLEŞMESİ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 smtClean="0"/>
              <a:t>Nitelikleri</a:t>
            </a:r>
            <a:r>
              <a:rPr lang="tr-TR" dirty="0" smtClean="0"/>
              <a:t> (devam)</a:t>
            </a:r>
          </a:p>
          <a:p>
            <a:pPr lvl="1"/>
            <a:r>
              <a:rPr lang="en-US" dirty="0" err="1" smtClean="0"/>
              <a:t>Ölünceye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bakma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r>
              <a:rPr lang="en-US" dirty="0" smtClean="0"/>
              <a:t> r</a:t>
            </a:r>
            <a:r>
              <a:rPr lang="tr-TR" dirty="0" smtClean="0"/>
              <a:t>ı</a:t>
            </a:r>
            <a:r>
              <a:rPr lang="en-US" dirty="0" err="1" smtClean="0"/>
              <a:t>zaî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 smtClean="0"/>
              <a:t>Ölünceye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bakma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r>
              <a:rPr lang="en-US" dirty="0" smtClean="0"/>
              <a:t> </a:t>
            </a:r>
            <a:r>
              <a:rPr lang="en-US" dirty="0" err="1" smtClean="0"/>
              <a:t>sürekli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 smtClean="0"/>
              <a:t>Ölünceye</a:t>
            </a:r>
            <a:r>
              <a:rPr lang="en-US" dirty="0" smtClean="0"/>
              <a:t> </a:t>
            </a:r>
            <a:r>
              <a:rPr lang="en-US" dirty="0" err="1" smtClean="0"/>
              <a:t>bakma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r>
              <a:rPr lang="en-US" dirty="0" smtClean="0"/>
              <a:t> </a:t>
            </a:r>
            <a:r>
              <a:rPr lang="en-US" dirty="0" err="1" smtClean="0"/>
              <a:t>talih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tesadüfe</a:t>
            </a:r>
            <a:r>
              <a:rPr lang="en-US" dirty="0" smtClean="0"/>
              <a:t> </a:t>
            </a:r>
            <a:r>
              <a:rPr lang="en-US" dirty="0" err="1" smtClean="0"/>
              <a:t>bağl</a:t>
            </a:r>
            <a:r>
              <a:rPr lang="tr-TR" dirty="0" smtClean="0"/>
              <a:t>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Sözleşmenin Unsurları</a:t>
            </a:r>
          </a:p>
          <a:p>
            <a:pPr lvl="1"/>
            <a:r>
              <a:rPr lang="tr-TR" dirty="0" smtClean="0"/>
              <a:t>Bakıp gözetme unsuru</a:t>
            </a:r>
          </a:p>
          <a:p>
            <a:pPr lvl="1"/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malvarl</a:t>
            </a:r>
            <a:r>
              <a:rPr lang="tr-TR" dirty="0" err="1" smtClean="0"/>
              <a:t>ığı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malvarl</a:t>
            </a:r>
            <a:r>
              <a:rPr lang="tr-TR" dirty="0" err="1" smtClean="0"/>
              <a:t>ığı</a:t>
            </a:r>
            <a:r>
              <a:rPr lang="en-US" dirty="0" smtClean="0"/>
              <a:t> </a:t>
            </a:r>
            <a:r>
              <a:rPr lang="en-US" dirty="0" err="1" smtClean="0"/>
              <a:t>değerini</a:t>
            </a:r>
            <a:r>
              <a:rPr lang="en-US" dirty="0" smtClean="0"/>
              <a:t> </a:t>
            </a:r>
            <a:r>
              <a:rPr lang="en-US" dirty="0" err="1" smtClean="0"/>
              <a:t>devretme</a:t>
            </a:r>
            <a:r>
              <a:rPr lang="en-US" dirty="0" smtClean="0"/>
              <a:t> </a:t>
            </a:r>
            <a:r>
              <a:rPr lang="en-US" dirty="0" err="1" smtClean="0"/>
              <a:t>unsuru</a:t>
            </a:r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1312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ÖLÜNCEY</a:t>
            </a:r>
            <a:r>
              <a:rPr lang="tr-TR" dirty="0" smtClean="0"/>
              <a:t>e</a:t>
            </a:r>
            <a:r>
              <a:rPr lang="en-US" dirty="0" smtClean="0"/>
              <a:t> </a:t>
            </a:r>
            <a:r>
              <a:rPr lang="en-US" dirty="0"/>
              <a:t>KADAR BAKMA SÖZLEŞMESİ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Sözleşmenin Unsurları</a:t>
            </a:r>
            <a:r>
              <a:rPr lang="tr-TR" dirty="0"/>
              <a:t> </a:t>
            </a:r>
            <a:r>
              <a:rPr lang="tr-TR" dirty="0" smtClean="0"/>
              <a:t>(devam)</a:t>
            </a:r>
          </a:p>
          <a:p>
            <a:pPr lvl="1"/>
            <a:r>
              <a:rPr lang="en-US" dirty="0" err="1" smtClean="0"/>
              <a:t>Süreklilik</a:t>
            </a:r>
            <a:r>
              <a:rPr lang="en-US" dirty="0" smtClean="0"/>
              <a:t> </a:t>
            </a:r>
            <a:r>
              <a:rPr lang="en-US" dirty="0" err="1" smtClean="0"/>
              <a:t>unsuru</a:t>
            </a:r>
            <a:endParaRPr lang="tr-TR" dirty="0" smtClean="0"/>
          </a:p>
          <a:p>
            <a:pPr lvl="1"/>
            <a:r>
              <a:rPr lang="tr-TR" dirty="0" smtClean="0"/>
              <a:t>Talih ve tesadüfe bağlılık unsuru</a:t>
            </a:r>
          </a:p>
          <a:p>
            <a:pPr lvl="1"/>
            <a:r>
              <a:rPr lang="tr-TR" dirty="0" smtClean="0"/>
              <a:t>Anlaşma unsuru</a:t>
            </a:r>
          </a:p>
          <a:p>
            <a:r>
              <a:rPr lang="tr-TR" dirty="0" smtClean="0"/>
              <a:t>Sözleşmenin Kurulması</a:t>
            </a:r>
          </a:p>
          <a:p>
            <a:pPr lvl="1"/>
            <a:r>
              <a:rPr lang="tr-TR" dirty="0" smtClean="0"/>
              <a:t>Sözleşmenin tarafları</a:t>
            </a:r>
          </a:p>
          <a:p>
            <a:pPr lvl="1"/>
            <a:r>
              <a:rPr lang="tr-TR" dirty="0" smtClean="0"/>
              <a:t>Ehliyet</a:t>
            </a:r>
          </a:p>
          <a:p>
            <a:pPr lvl="1"/>
            <a:r>
              <a:rPr lang="tr-TR" dirty="0" smtClean="0"/>
              <a:t>Sözleşmenin tabi olduğu şekil: Miras sözleşmesinin tabi olduğu şekil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5153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ÖLÜNCEY</a:t>
            </a:r>
            <a:r>
              <a:rPr lang="tr-TR" dirty="0" smtClean="0"/>
              <a:t>e</a:t>
            </a:r>
            <a:r>
              <a:rPr lang="en-US" dirty="0" smtClean="0"/>
              <a:t> </a:t>
            </a:r>
            <a:r>
              <a:rPr lang="en-US" dirty="0"/>
              <a:t>KADAR BAKMA SÖZLEŞMESİ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Tarafların Borçları</a:t>
            </a:r>
          </a:p>
          <a:p>
            <a:pPr lvl="1"/>
            <a:r>
              <a:rPr lang="en-US" dirty="0" err="1" smtClean="0"/>
              <a:t>Bak</a:t>
            </a:r>
            <a:r>
              <a:rPr lang="tr-TR" dirty="0" err="1" smtClean="0"/>
              <a:t>ım</a:t>
            </a:r>
            <a:r>
              <a:rPr lang="tr-TR" dirty="0" smtClean="0"/>
              <a:t> alacaklısının </a:t>
            </a:r>
            <a:r>
              <a:rPr lang="en-US" dirty="0" err="1" smtClean="0"/>
              <a:t>borçlar</a:t>
            </a:r>
            <a:r>
              <a:rPr lang="tr-TR" dirty="0" smtClean="0"/>
              <a:t>ı</a:t>
            </a:r>
          </a:p>
          <a:p>
            <a:pPr lvl="2"/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malvarlığı</a:t>
            </a:r>
            <a:r>
              <a:rPr lang="en-US" dirty="0"/>
              <a:t> </a:t>
            </a:r>
            <a:r>
              <a:rPr lang="en-US" dirty="0" err="1"/>
              <a:t>değerini</a:t>
            </a:r>
            <a:r>
              <a:rPr lang="en-US" dirty="0"/>
              <a:t> </a:t>
            </a:r>
            <a:r>
              <a:rPr lang="en-US" dirty="0" err="1"/>
              <a:t>devretme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1"/>
            <a:r>
              <a:rPr lang="en-US" dirty="0" err="1" smtClean="0"/>
              <a:t>Bak</a:t>
            </a:r>
            <a:r>
              <a:rPr lang="tr-TR" dirty="0" smtClean="0"/>
              <a:t>ı</a:t>
            </a:r>
            <a:r>
              <a:rPr lang="en-US" dirty="0" smtClean="0"/>
              <a:t>m </a:t>
            </a:r>
            <a:r>
              <a:rPr lang="en-US" dirty="0" err="1" smtClean="0"/>
              <a:t>borçlusunun</a:t>
            </a:r>
            <a:r>
              <a:rPr lang="en-US" dirty="0" smtClean="0"/>
              <a:t> </a:t>
            </a:r>
            <a:r>
              <a:rPr lang="en-US" dirty="0" err="1" smtClean="0"/>
              <a:t>borçlar</a:t>
            </a:r>
            <a:r>
              <a:rPr lang="tr-TR" dirty="0" smtClean="0"/>
              <a:t>ı</a:t>
            </a:r>
          </a:p>
          <a:p>
            <a:pPr lvl="2"/>
            <a:r>
              <a:rPr lang="en-US" dirty="0" err="1"/>
              <a:t>Bakım</a:t>
            </a:r>
            <a:r>
              <a:rPr lang="en-US" dirty="0"/>
              <a:t> </a:t>
            </a:r>
            <a:r>
              <a:rPr lang="en-US" dirty="0" err="1"/>
              <a:t>alacaklısını</a:t>
            </a:r>
            <a:r>
              <a:rPr lang="en-US" dirty="0"/>
              <a:t> </a:t>
            </a:r>
            <a:r>
              <a:rPr lang="en-US" dirty="0" err="1"/>
              <a:t>aile</a:t>
            </a:r>
            <a:r>
              <a:rPr lang="en-US" dirty="0"/>
              <a:t> </a:t>
            </a:r>
            <a:r>
              <a:rPr lang="en-US" dirty="0" err="1"/>
              <a:t>topluluğu</a:t>
            </a:r>
            <a:r>
              <a:rPr lang="en-US" dirty="0"/>
              <a:t> </a:t>
            </a:r>
            <a:r>
              <a:rPr lang="en-US" dirty="0" err="1"/>
              <a:t>içine</a:t>
            </a:r>
            <a:r>
              <a:rPr lang="en-US" dirty="0"/>
              <a:t> kabul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r>
              <a:rPr lang="en-US" dirty="0" err="1"/>
              <a:t>Bakıp</a:t>
            </a:r>
            <a:r>
              <a:rPr lang="en-US" dirty="0"/>
              <a:t> </a:t>
            </a:r>
            <a:r>
              <a:rPr lang="en-US" dirty="0" err="1"/>
              <a:t>gözetme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668140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ÖLÜNCEY</a:t>
            </a:r>
            <a:r>
              <a:rPr lang="tr-TR" dirty="0"/>
              <a:t>e</a:t>
            </a:r>
            <a:r>
              <a:rPr lang="en-US" dirty="0"/>
              <a:t> KADAR BAKMA SÖZLEŞMESİ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93182"/>
          </a:xfrm>
        </p:spPr>
        <p:txBody>
          <a:bodyPr>
            <a:normAutofit/>
          </a:bodyPr>
          <a:lstStyle/>
          <a:p>
            <a:r>
              <a:rPr lang="en-US" dirty="0" err="1" smtClean="0"/>
              <a:t>Ölünceye</a:t>
            </a:r>
            <a:r>
              <a:rPr lang="en-US" dirty="0" smtClean="0"/>
              <a:t> Kadar </a:t>
            </a:r>
            <a:r>
              <a:rPr lang="en-US" dirty="0" err="1" smtClean="0"/>
              <a:t>Bakma</a:t>
            </a:r>
            <a:r>
              <a:rPr lang="en-US" dirty="0" smtClean="0"/>
              <a:t> </a:t>
            </a:r>
            <a:r>
              <a:rPr lang="en-US" dirty="0" err="1" smtClean="0"/>
              <a:t>Sözleşmesinin</a:t>
            </a:r>
            <a:r>
              <a:rPr lang="en-US" dirty="0" smtClean="0"/>
              <a:t> </a:t>
            </a:r>
            <a:r>
              <a:rPr lang="en-US" dirty="0" err="1" smtClean="0"/>
              <a:t>İptali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Tenkisi</a:t>
            </a:r>
            <a:endParaRPr lang="tr-TR" dirty="0" smtClean="0"/>
          </a:p>
          <a:p>
            <a:pPr lvl="1"/>
            <a:r>
              <a:rPr lang="en-US" dirty="0" err="1" smtClean="0"/>
              <a:t>Nafaka</a:t>
            </a:r>
            <a:r>
              <a:rPr lang="en-US" dirty="0" smtClean="0"/>
              <a:t> </a:t>
            </a:r>
            <a:r>
              <a:rPr lang="en-US" dirty="0" err="1" smtClean="0"/>
              <a:t>alacakl</a:t>
            </a:r>
            <a:r>
              <a:rPr lang="tr-TR" dirty="0" smtClean="0"/>
              <a:t>ı</a:t>
            </a:r>
            <a:r>
              <a:rPr lang="en-US" dirty="0" smtClean="0"/>
              <a:t>lar</a:t>
            </a:r>
            <a:r>
              <a:rPr lang="tr-TR" dirty="0" err="1" smtClean="0"/>
              <a:t>ını</a:t>
            </a:r>
            <a:r>
              <a:rPr lang="en-US" dirty="0" smtClean="0"/>
              <a:t>n </a:t>
            </a:r>
            <a:r>
              <a:rPr lang="en-US" dirty="0" err="1" smtClean="0"/>
              <a:t>ölünceye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bakma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r>
              <a:rPr lang="en-US" dirty="0" smtClean="0"/>
              <a:t> </a:t>
            </a:r>
            <a:r>
              <a:rPr lang="en-US" dirty="0" err="1" smtClean="0"/>
              <a:t>hakk</a:t>
            </a:r>
            <a:r>
              <a:rPr lang="tr-TR" dirty="0" smtClean="0"/>
              <a:t>ı</a:t>
            </a:r>
            <a:r>
              <a:rPr lang="en-US" dirty="0" err="1" smtClean="0"/>
              <a:t>nda</a:t>
            </a:r>
            <a:r>
              <a:rPr lang="en-US" dirty="0" smtClean="0"/>
              <a:t> </a:t>
            </a:r>
            <a:r>
              <a:rPr lang="en-US" dirty="0" err="1" smtClean="0"/>
              <a:t>açacaklar</a:t>
            </a:r>
            <a:r>
              <a:rPr lang="tr-TR" dirty="0" smtClean="0"/>
              <a:t>ı</a:t>
            </a:r>
            <a:r>
              <a:rPr lang="en-US" dirty="0" smtClean="0"/>
              <a:t> </a:t>
            </a:r>
            <a:r>
              <a:rPr lang="en-US" dirty="0" err="1" smtClean="0"/>
              <a:t>iptal</a:t>
            </a:r>
            <a:r>
              <a:rPr lang="en-US" dirty="0" smtClean="0"/>
              <a:t> </a:t>
            </a:r>
            <a:r>
              <a:rPr lang="en-US" dirty="0" err="1" smtClean="0"/>
              <a:t>davas</a:t>
            </a:r>
            <a:r>
              <a:rPr lang="tr-TR" dirty="0" smtClean="0"/>
              <a:t>ı</a:t>
            </a:r>
          </a:p>
          <a:p>
            <a:pPr lvl="1"/>
            <a:r>
              <a:rPr lang="en-US" dirty="0" err="1" smtClean="0"/>
              <a:t>Sakl</a:t>
            </a:r>
            <a:r>
              <a:rPr lang="tr-TR" dirty="0" smtClean="0"/>
              <a:t>ı</a:t>
            </a:r>
            <a:r>
              <a:rPr lang="en-US" dirty="0" smtClean="0"/>
              <a:t> </a:t>
            </a:r>
            <a:r>
              <a:rPr lang="en-US" dirty="0" err="1" smtClean="0"/>
              <a:t>payl</a:t>
            </a:r>
            <a:r>
              <a:rPr lang="tr-TR" dirty="0" smtClean="0"/>
              <a:t>ı </a:t>
            </a:r>
            <a:r>
              <a:rPr lang="en-US" dirty="0" err="1" smtClean="0"/>
              <a:t>mirasç</a:t>
            </a:r>
            <a:r>
              <a:rPr lang="tr-TR" dirty="0" err="1" smtClean="0"/>
              <a:t>ıları</a:t>
            </a:r>
            <a:r>
              <a:rPr lang="en-US" dirty="0" smtClean="0"/>
              <a:t>n </a:t>
            </a:r>
            <a:r>
              <a:rPr lang="en-US" dirty="0" err="1" smtClean="0"/>
              <a:t>açacaklar</a:t>
            </a:r>
            <a:r>
              <a:rPr lang="tr-TR" dirty="0" smtClean="0"/>
              <a:t>ı</a:t>
            </a:r>
            <a:r>
              <a:rPr lang="en-US" dirty="0" smtClean="0"/>
              <a:t> </a:t>
            </a:r>
            <a:r>
              <a:rPr lang="en-US" dirty="0" err="1" smtClean="0"/>
              <a:t>tenkis</a:t>
            </a:r>
            <a:r>
              <a:rPr lang="en-US" dirty="0" smtClean="0"/>
              <a:t> </a:t>
            </a:r>
            <a:r>
              <a:rPr lang="en-US" dirty="0" err="1" smtClean="0"/>
              <a:t>davas</a:t>
            </a:r>
            <a:r>
              <a:rPr lang="tr-TR" dirty="0" smtClean="0"/>
              <a:t>ı</a:t>
            </a:r>
          </a:p>
          <a:p>
            <a:pPr lvl="1"/>
            <a:r>
              <a:rPr lang="en-US" dirty="0" err="1" smtClean="0"/>
              <a:t>Bak</a:t>
            </a:r>
            <a:r>
              <a:rPr lang="tr-TR" dirty="0" smtClean="0"/>
              <a:t>ı</a:t>
            </a:r>
            <a:r>
              <a:rPr lang="en-US" dirty="0" smtClean="0"/>
              <a:t>m </a:t>
            </a:r>
            <a:r>
              <a:rPr lang="en-US" dirty="0" err="1" smtClean="0"/>
              <a:t>alacakl</a:t>
            </a:r>
            <a:r>
              <a:rPr lang="tr-TR" dirty="0" err="1" smtClean="0"/>
              <a:t>ıısnın</a:t>
            </a:r>
            <a:r>
              <a:rPr lang="en-US" dirty="0" smtClean="0"/>
              <a:t> </a:t>
            </a:r>
            <a:r>
              <a:rPr lang="en-US" dirty="0" err="1" smtClean="0"/>
              <a:t>alacakl</a:t>
            </a:r>
            <a:r>
              <a:rPr lang="tr-TR" dirty="0" smtClean="0"/>
              <a:t>ı</a:t>
            </a:r>
            <a:r>
              <a:rPr lang="en-US" dirty="0" smtClean="0"/>
              <a:t>la</a:t>
            </a:r>
            <a:r>
              <a:rPr lang="tr-TR" dirty="0" err="1" smtClean="0"/>
              <a:t>rını</a:t>
            </a:r>
            <a:r>
              <a:rPr lang="en-US" dirty="0" smtClean="0"/>
              <a:t>n </a:t>
            </a:r>
            <a:r>
              <a:rPr lang="en-US" dirty="0" err="1" smtClean="0"/>
              <a:t>ölünceye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bakma</a:t>
            </a:r>
            <a:r>
              <a:rPr lang="en-US" dirty="0" smtClean="0"/>
              <a:t> </a:t>
            </a:r>
            <a:r>
              <a:rPr lang="en-US" dirty="0" err="1" smtClean="0"/>
              <a:t>sözleşmesini</a:t>
            </a:r>
            <a:r>
              <a:rPr lang="en-US" dirty="0" smtClean="0"/>
              <a:t> </a:t>
            </a:r>
            <a:r>
              <a:rPr lang="en-US" dirty="0" err="1" smtClean="0"/>
              <a:t>iptal</a:t>
            </a:r>
            <a:r>
              <a:rPr lang="en-US" dirty="0" smtClean="0"/>
              <a:t> </a:t>
            </a:r>
            <a:r>
              <a:rPr lang="en-US" dirty="0" err="1" smtClean="0"/>
              <a:t>davas</a:t>
            </a:r>
            <a:r>
              <a:rPr lang="tr-TR" dirty="0" smtClean="0"/>
              <a:t>ı</a:t>
            </a:r>
          </a:p>
          <a:p>
            <a:r>
              <a:rPr lang="en-US" dirty="0" err="1" smtClean="0"/>
              <a:t>Sözleşmenin</a:t>
            </a:r>
            <a:r>
              <a:rPr lang="en-US" dirty="0" smtClean="0"/>
              <a:t> </a:t>
            </a:r>
            <a:r>
              <a:rPr lang="en-US" dirty="0" err="1" smtClean="0"/>
              <a:t>Sona</a:t>
            </a:r>
            <a:r>
              <a:rPr lang="en-US" dirty="0" smtClean="0"/>
              <a:t> </a:t>
            </a:r>
            <a:r>
              <a:rPr lang="en-US" dirty="0" err="1" smtClean="0"/>
              <a:t>Ermesi</a:t>
            </a:r>
            <a:endParaRPr lang="tr-TR" dirty="0" smtClean="0"/>
          </a:p>
          <a:p>
            <a:pPr lvl="1"/>
            <a:r>
              <a:rPr lang="en-US" dirty="0" err="1" smtClean="0"/>
              <a:t>Edimler</a:t>
            </a:r>
            <a:r>
              <a:rPr lang="en-US" dirty="0" smtClean="0"/>
              <a:t> </a:t>
            </a:r>
            <a:r>
              <a:rPr lang="en-US" dirty="0" err="1" smtClean="0"/>
              <a:t>aras</a:t>
            </a:r>
            <a:r>
              <a:rPr lang="tr-TR" dirty="0" smtClean="0"/>
              <a:t>ı</a:t>
            </a:r>
            <a:r>
              <a:rPr lang="en-US" dirty="0" err="1" smtClean="0"/>
              <a:t>nda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ölçüdeki</a:t>
            </a:r>
            <a:r>
              <a:rPr lang="en-US" dirty="0" smtClean="0"/>
              <a:t> </a:t>
            </a:r>
            <a:r>
              <a:rPr lang="en-US" dirty="0" err="1" smtClean="0"/>
              <a:t>oran</a:t>
            </a:r>
            <a:r>
              <a:rPr lang="tr-TR" dirty="0" err="1" smtClean="0"/>
              <a:t>sızlı</a:t>
            </a:r>
            <a:r>
              <a:rPr lang="en-US" dirty="0" smtClean="0"/>
              <a:t>k </a:t>
            </a:r>
            <a:r>
              <a:rPr lang="en-US" dirty="0" err="1" smtClean="0"/>
              <a:t>nedeniyle</a:t>
            </a:r>
            <a:r>
              <a:rPr lang="en-US" dirty="0" smtClean="0"/>
              <a:t> </a:t>
            </a:r>
            <a:r>
              <a:rPr lang="en-US" dirty="0" err="1" smtClean="0"/>
              <a:t>sözleşmenin</a:t>
            </a:r>
            <a:r>
              <a:rPr lang="en-US" dirty="0" smtClean="0"/>
              <a:t> </a:t>
            </a:r>
            <a:r>
              <a:rPr lang="en-US" dirty="0" err="1" smtClean="0"/>
              <a:t>sona</a:t>
            </a:r>
            <a:r>
              <a:rPr lang="en-US" dirty="0" smtClean="0"/>
              <a:t> </a:t>
            </a:r>
            <a:r>
              <a:rPr lang="en-US" dirty="0" err="1" smtClean="0"/>
              <a:t>ermesi</a:t>
            </a:r>
            <a:endParaRPr lang="tr-TR" dirty="0" smtClean="0"/>
          </a:p>
          <a:p>
            <a:pPr lvl="1"/>
            <a:r>
              <a:rPr lang="en-US" dirty="0" err="1" smtClean="0"/>
              <a:t>Sözleşmenin</a:t>
            </a:r>
            <a:r>
              <a:rPr lang="en-US" dirty="0" smtClean="0"/>
              <a:t>, </a:t>
            </a:r>
            <a:r>
              <a:rPr lang="en-US" dirty="0" err="1" smtClean="0"/>
              <a:t>devam</a:t>
            </a:r>
            <a:r>
              <a:rPr lang="tr-TR" dirty="0" err="1" smtClean="0"/>
              <a:t>ının</a:t>
            </a:r>
            <a:r>
              <a:rPr lang="en-US" dirty="0" smtClean="0"/>
              <a:t> </a:t>
            </a:r>
            <a:r>
              <a:rPr lang="en-US" dirty="0" err="1" smtClean="0"/>
              <a:t>borca</a:t>
            </a:r>
            <a:r>
              <a:rPr lang="en-US" dirty="0" smtClean="0"/>
              <a:t> </a:t>
            </a:r>
            <a:r>
              <a:rPr lang="en-US" dirty="0" err="1" smtClean="0"/>
              <a:t>ayk</a:t>
            </a:r>
            <a:r>
              <a:rPr lang="tr-TR" dirty="0" err="1" smtClean="0"/>
              <a:t>ırılı</a:t>
            </a:r>
            <a:r>
              <a:rPr lang="en-US" dirty="0" smtClean="0"/>
              <a:t>k </a:t>
            </a:r>
            <a:r>
              <a:rPr lang="en-US" dirty="0" err="1" smtClean="0"/>
              <a:t>nedeniyle</a:t>
            </a:r>
            <a:r>
              <a:rPr lang="en-US" dirty="0" smtClean="0"/>
              <a:t> </a:t>
            </a:r>
            <a:r>
              <a:rPr lang="en-US" dirty="0" err="1" smtClean="0"/>
              <a:t>çekilmez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sebeplerle</a:t>
            </a:r>
            <a:r>
              <a:rPr lang="en-US" dirty="0" smtClean="0"/>
              <a:t> </a:t>
            </a:r>
            <a:r>
              <a:rPr lang="en-US" dirty="0" err="1" smtClean="0"/>
              <a:t>imkans</a:t>
            </a:r>
            <a:r>
              <a:rPr lang="tr-TR" dirty="0" smtClean="0"/>
              <a:t>ı</a:t>
            </a:r>
            <a:r>
              <a:rPr lang="en-US" dirty="0" smtClean="0"/>
              <a:t>z hale </a:t>
            </a:r>
            <a:r>
              <a:rPr lang="en-US" dirty="0" err="1" smtClean="0"/>
              <a:t>gelmesi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aş</a:t>
            </a:r>
            <a:r>
              <a:rPr lang="tr-TR" dirty="0" err="1" smtClean="0"/>
              <a:t>ırı</a:t>
            </a:r>
            <a:r>
              <a:rPr lang="en-US" dirty="0" smtClean="0"/>
              <a:t> </a:t>
            </a:r>
            <a:r>
              <a:rPr lang="en-US" dirty="0" err="1" smtClean="0"/>
              <a:t>ölçüde</a:t>
            </a:r>
            <a:r>
              <a:rPr lang="en-US" dirty="0" smtClean="0"/>
              <a:t> </a:t>
            </a:r>
            <a:r>
              <a:rPr lang="en-US" dirty="0" err="1" smtClean="0"/>
              <a:t>güçleşmesi</a:t>
            </a:r>
            <a:r>
              <a:rPr lang="en-US" dirty="0" smtClean="0"/>
              <a:t> </a:t>
            </a:r>
            <a:r>
              <a:rPr lang="en-US" dirty="0" err="1" smtClean="0"/>
              <a:t>yüzünden</a:t>
            </a:r>
            <a:r>
              <a:rPr lang="en-US" dirty="0" smtClean="0"/>
              <a:t> </a:t>
            </a:r>
            <a:r>
              <a:rPr lang="en-US" dirty="0" err="1" smtClean="0"/>
              <a:t>feshi</a:t>
            </a:r>
            <a:endParaRPr lang="tr-TR" dirty="0"/>
          </a:p>
          <a:p>
            <a:pPr lvl="1"/>
            <a:r>
              <a:rPr lang="en-US" dirty="0" err="1" smtClean="0"/>
              <a:t>Bakim</a:t>
            </a:r>
            <a:r>
              <a:rPr lang="en-US" dirty="0" smtClean="0"/>
              <a:t> </a:t>
            </a:r>
            <a:r>
              <a:rPr lang="en-US" dirty="0" err="1" smtClean="0"/>
              <a:t>borçlusunun</a:t>
            </a:r>
            <a:r>
              <a:rPr lang="en-US" dirty="0" smtClean="0"/>
              <a:t> </a:t>
            </a:r>
            <a:r>
              <a:rPr lang="en-US" dirty="0" err="1" smtClean="0"/>
              <a:t>ölümü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58780424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1383</TotalTime>
  <Words>379</Words>
  <Application>Microsoft Office PowerPoint</Application>
  <PresentationFormat>Geniş ekran</PresentationFormat>
  <Paragraphs>50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Galeri</vt:lpstr>
      <vt:lpstr>BORÇLAR HUKUKU ÖZEL HÜKÜMLER</vt:lpstr>
      <vt:lpstr>Ömür boyu gelir sözleşmesi</vt:lpstr>
      <vt:lpstr>Ömür boyu gelir sözleşmesi</vt:lpstr>
      <vt:lpstr>ÖLÜNCEYe KADAR BAKMA SÖZLEŞMESİ</vt:lpstr>
      <vt:lpstr>ÖLÜNCEYe KADAR BAKMA SÖZLEŞMESİ</vt:lpstr>
      <vt:lpstr>ÖLÜNCEYe KADAR BAKMA SÖZLEŞMESİ</vt:lpstr>
      <vt:lpstr>ÖLÜNCEYe KADAR BAKMA SÖZLEŞMESİ</vt:lpstr>
      <vt:lpstr>ÖLÜNCEYe KADAR BAKMA SÖZLEŞMESİ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30</cp:revision>
  <dcterms:created xsi:type="dcterms:W3CDTF">2020-07-01T13:53:34Z</dcterms:created>
  <dcterms:modified xsi:type="dcterms:W3CDTF">2021-03-20T05:42:11Z</dcterms:modified>
</cp:coreProperties>
</file>