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0" r:id="rId2"/>
    <p:sldId id="286" r:id="rId3"/>
    <p:sldId id="285" r:id="rId4"/>
    <p:sldId id="277" r:id="rId5"/>
    <p:sldId id="278" r:id="rId6"/>
    <p:sldId id="279" r:id="rId7"/>
    <p:sldId id="276" r:id="rId8"/>
    <p:sldId id="28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816865"/>
            <a:ext cx="9486520" cy="140208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TARIM İŞLETMELERİNDE MUHASEBE UYGULAMALARI</a:t>
            </a: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76424" y="2304288"/>
            <a:ext cx="8791575" cy="4267200"/>
          </a:xfrm>
        </p:spPr>
        <p:txBody>
          <a:bodyPr>
            <a:norm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Amerika’daki Uygulamalar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Dosya Sistemi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Basit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Muhasebe Sistemi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Nakit Analizi Sistemi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Geliştirilmiş Basit Muhasebe Sistemi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Bilanço sistemi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915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816865"/>
            <a:ext cx="9486520" cy="140208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TARIM İŞLETMELERİNDE MUHASEBE UYGULAMALARI</a:t>
            </a: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76424" y="2304288"/>
            <a:ext cx="8791575" cy="4267200"/>
          </a:xfrm>
        </p:spPr>
        <p:txBody>
          <a:bodyPr>
            <a:normAutofit/>
          </a:bodyPr>
          <a:lstStyle/>
          <a:p>
            <a:pPr algn="just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Türkiye’deki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Uygulamalar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Küçük Tarım İşletmelerinde Muhasebe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Uygulamaları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-Varlık hesabı yöntemi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-tevkifat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-stopaj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258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816865"/>
            <a:ext cx="9486520" cy="140208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TARIM İŞLETMELERİNDE MUHASEBE UYGULAMALARI</a:t>
            </a: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76424" y="2304288"/>
            <a:ext cx="8791575" cy="4267200"/>
          </a:xfrm>
        </p:spPr>
        <p:txBody>
          <a:bodyPr>
            <a:normAutofit/>
          </a:bodyPr>
          <a:lstStyle/>
          <a:p>
            <a:pPr algn="just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Orta Büyüklükleteki Tarım İşletmelerinde Muhasebe Uygulamaları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6424" y="3091389"/>
            <a:ext cx="8438008" cy="290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909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816865"/>
            <a:ext cx="9486520" cy="140208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TARIM İŞLETMELERİNDE MUHASEBE UYGULAMALARI</a:t>
            </a:r>
            <a:endParaRPr lang="tr-TR" dirty="0">
              <a:latin typeface="Arial Narrow" panose="020B0606020202030204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617" y="2304288"/>
            <a:ext cx="9314688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18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816865"/>
            <a:ext cx="9486520" cy="140208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TARIM İŞLETMELERİNDE MUHASEBE UYGULAMALARI</a:t>
            </a:r>
            <a:endParaRPr lang="tr-TR" dirty="0">
              <a:latin typeface="Arial Narrow" panose="020B0606020202030204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616" y="2667095"/>
            <a:ext cx="7705908" cy="152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837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816865"/>
            <a:ext cx="9486520" cy="140208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TARIM İŞLETMELERİNDE MUHASEBE UYGULAMALARI</a:t>
            </a: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077710" y="2218945"/>
            <a:ext cx="4467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GİDER   </a:t>
            </a:r>
            <a:r>
              <a:rPr lang="tr-TR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 İŞLETME HESABI DEFTERİ</a:t>
            </a:r>
            <a:endParaRPr lang="tr-TR" dirty="0"/>
          </a:p>
        </p:txBody>
      </p:sp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256670"/>
              </p:ext>
            </p:extLst>
          </p:nvPr>
        </p:nvGraphicFramePr>
        <p:xfrm>
          <a:off x="1876424" y="2706624"/>
          <a:ext cx="6875465" cy="2810193"/>
        </p:xfrm>
        <a:graphic>
          <a:graphicData uri="http://schemas.openxmlformats.org/drawingml/2006/table">
            <a:tbl>
              <a:tblPr firstRow="1" firstCol="1" bandRow="1"/>
              <a:tblGrid>
                <a:gridCol w="381970"/>
                <a:gridCol w="598421"/>
                <a:gridCol w="993122"/>
                <a:gridCol w="1451487"/>
                <a:gridCol w="954926"/>
                <a:gridCol w="878532"/>
                <a:gridCol w="853067"/>
                <a:gridCol w="763940"/>
              </a:tblGrid>
              <a:tr h="696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Sıra No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Kayıt</a:t>
                      </a:r>
                      <a:br>
                        <a:rPr lang="tr-TR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Tarihi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Alınan Fatura veya Vesikanın Tarihi ve Numarası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AÇIKLAMA(İzahat)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Ödenen Ücret ve Diğer Giderler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Alınan Emtia(Mal) Bedeli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İndirilecek Katma Değer Vergisi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TOPLAM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Dönem başı stok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TOPLAM(YEKÜN)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9666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816865"/>
            <a:ext cx="9486520" cy="140208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TARIM İŞLETMELERİNDE MUHASEBE UYGULAMALARI</a:t>
            </a: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3613652" y="2218945"/>
            <a:ext cx="428194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GELİR  </a:t>
            </a:r>
            <a:r>
              <a:rPr lang="tr-TR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İŞLETME HESABI DEFTERİ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830708"/>
              </p:ext>
            </p:extLst>
          </p:nvPr>
        </p:nvGraphicFramePr>
        <p:xfrm>
          <a:off x="1597152" y="2866676"/>
          <a:ext cx="8010144" cy="2606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5008"/>
                <a:gridCol w="697180"/>
                <a:gridCol w="1157020"/>
                <a:gridCol w="1691030"/>
                <a:gridCol w="1112521"/>
                <a:gridCol w="1023519"/>
                <a:gridCol w="993851"/>
                <a:gridCol w="890015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Sıra No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Kayıt</a:t>
                      </a:r>
                      <a:br>
                        <a:rPr lang="tr-TR" sz="1000">
                          <a:effectLst/>
                        </a:rPr>
                      </a:br>
                      <a:r>
                        <a:rPr lang="tr-TR" sz="1000">
                          <a:effectLst/>
                        </a:rPr>
                        <a:t>Tarihi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Verilen Fatura veya Vesikanın Tarihi ve Numarası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AÇIKLAMA(İzahat)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Alınan Ücret ve Diğer Giderler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Satılan Emtia(Mal) Bedeli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Hesaplanan Katma Değer Vergisi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TOPLAM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Dönem sonu stok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TOPLAM(YEKÜN)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538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816865"/>
            <a:ext cx="9486520" cy="140208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TARIM İŞLETMELERİNDE MUHASEBE UYGULAMALARI</a:t>
            </a: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072640" y="2218945"/>
            <a:ext cx="776630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Çift kayıt (Bilanço) muhasebe sistemi kapsamında tutulan kayıtlar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0065" y="2829727"/>
            <a:ext cx="5753247" cy="36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1805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111</TotalTime>
  <Words>144</Words>
  <Application>Microsoft Office PowerPoint</Application>
  <PresentationFormat>Geniş ekran</PresentationFormat>
  <Paragraphs>149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Arial Narrow</vt:lpstr>
      <vt:lpstr>Calibri</vt:lpstr>
      <vt:lpstr>Times New Roman</vt:lpstr>
      <vt:lpstr>Trebuchet MS</vt:lpstr>
      <vt:lpstr>Tw Cen MT</vt:lpstr>
      <vt:lpstr>Devre</vt:lpstr>
      <vt:lpstr>TARIM İŞLETMELERİNDE MUHASEBE UYGULAMALARI</vt:lpstr>
      <vt:lpstr>TARIM İŞLETMELERİNDE MUHASEBE UYGULAMALARI</vt:lpstr>
      <vt:lpstr>TARIM İŞLETMELERİNDE MUHASEBE UYGULAMALARI</vt:lpstr>
      <vt:lpstr>TARIM İŞLETMELERİNDE MUHASEBE UYGULAMALARI</vt:lpstr>
      <vt:lpstr>TARIM İŞLETMELERİNDE MUHASEBE UYGULAMALARI</vt:lpstr>
      <vt:lpstr>TARIM İŞLETMELERİNDE MUHASEBE UYGULAMALARI</vt:lpstr>
      <vt:lpstr>TARIM İŞLETMELERİNDE MUHASEBE UYGULAMALARI</vt:lpstr>
      <vt:lpstr>TARIM İŞLETMELERİNDE MUHASEBE UYGULAMALARI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Muhasebe Kavramı ve Önemİ Muhasebenİn TarİHçesİ</dc:title>
  <dc:creator>halil fidan</dc:creator>
  <cp:lastModifiedBy>halil fidan</cp:lastModifiedBy>
  <cp:revision>34</cp:revision>
  <dcterms:created xsi:type="dcterms:W3CDTF">2018-11-13T06:25:23Z</dcterms:created>
  <dcterms:modified xsi:type="dcterms:W3CDTF">2018-11-13T08:16:26Z</dcterms:modified>
</cp:coreProperties>
</file>