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73"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668E49-2638-49A8-9415-6A90EB357456}" type="datetimeFigureOut">
              <a:rPr lang="fr-FR" smtClean="0"/>
              <a:t>12/09/2018</a:t>
            </a:fld>
            <a:endParaRPr lang="fr-F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AA8D57-36C2-4BA8-952C-F01398587592}" type="slidenum">
              <a:rPr lang="fr-FR" smtClean="0"/>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1010" name="Rectangle 15"/>
          <p:cNvSpPr>
            <a:spLocks noGrp="1" noChangeArrowheads="1"/>
          </p:cNvSpPr>
          <p:nvPr>
            <p:ph type="sldNum" sz="quarter"/>
          </p:nvPr>
        </p:nvSpPr>
        <p:spPr>
          <a:noFill/>
        </p:spPr>
        <p:txBody>
          <a:bodyPr/>
          <a:lstStyle/>
          <a:p>
            <a:fld id="{D9287378-AFF6-4B3D-8415-181CF523A431}" type="slidenum">
              <a:rPr lang="en-US"/>
              <a:pPr/>
              <a:t>1</a:t>
            </a:fld>
            <a:endParaRPr lang="en-US"/>
          </a:p>
        </p:txBody>
      </p:sp>
      <p:sp>
        <p:nvSpPr>
          <p:cNvPr id="171011" name="Text Box 1"/>
          <p:cNvSpPr txBox="1">
            <a:spLocks noChangeArrowheads="1"/>
          </p:cNvSpPr>
          <p:nvPr/>
        </p:nvSpPr>
        <p:spPr bwMode="auto">
          <a:xfrm>
            <a:off x="1210236" y="694171"/>
            <a:ext cx="4437529" cy="3429000"/>
          </a:xfrm>
          <a:prstGeom prst="rect">
            <a:avLst/>
          </a:prstGeom>
          <a:solidFill>
            <a:srgbClr val="FFFFFF"/>
          </a:solidFill>
          <a:ln w="9360">
            <a:solidFill>
              <a:srgbClr val="000000"/>
            </a:solidFill>
            <a:miter lim="800000"/>
            <a:headEnd/>
            <a:tailEnd/>
          </a:ln>
        </p:spPr>
        <p:txBody>
          <a:bodyPr wrap="none" lIns="82058" tIns="41029" rIns="82058" bIns="41029" anchor="ctr"/>
          <a:lstStyle/>
          <a:p>
            <a:endParaRPr lang="tr-TR"/>
          </a:p>
        </p:txBody>
      </p:sp>
      <p:sp>
        <p:nvSpPr>
          <p:cNvPr id="171012" name="Rectangle 2"/>
          <p:cNvSpPr>
            <a:spLocks noChangeArrowheads="1"/>
          </p:cNvSpPr>
          <p:nvPr>
            <p:ph type="body"/>
          </p:nvPr>
        </p:nvSpPr>
        <p:spPr>
          <a:xfrm>
            <a:off x="686360" y="4342535"/>
            <a:ext cx="5474074" cy="4101523"/>
          </a:xfrm>
          <a:noFill/>
          <a:ln/>
        </p:spPr>
        <p:txBody>
          <a:bodyPr wrap="none" anchor="ctr"/>
          <a:lstStyle/>
          <a:p>
            <a:endParaRPr lang="tr-TR"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3058" name="Rectangle 15"/>
          <p:cNvSpPr>
            <a:spLocks noGrp="1" noChangeArrowheads="1"/>
          </p:cNvSpPr>
          <p:nvPr>
            <p:ph type="sldNum" sz="quarter"/>
          </p:nvPr>
        </p:nvSpPr>
        <p:spPr>
          <a:noFill/>
        </p:spPr>
        <p:txBody>
          <a:bodyPr/>
          <a:lstStyle/>
          <a:p>
            <a:fld id="{722D8297-4EBD-407D-93C4-B5C4AE086535}" type="slidenum">
              <a:rPr lang="en-US"/>
              <a:pPr/>
              <a:t>2</a:t>
            </a:fld>
            <a:endParaRPr lang="en-US"/>
          </a:p>
        </p:txBody>
      </p:sp>
      <p:sp>
        <p:nvSpPr>
          <p:cNvPr id="173059" name="Text Box 1"/>
          <p:cNvSpPr txBox="1">
            <a:spLocks noChangeArrowheads="1"/>
          </p:cNvSpPr>
          <p:nvPr/>
        </p:nvSpPr>
        <p:spPr bwMode="auto">
          <a:xfrm>
            <a:off x="1210236" y="694171"/>
            <a:ext cx="4437529" cy="3429000"/>
          </a:xfrm>
          <a:prstGeom prst="rect">
            <a:avLst/>
          </a:prstGeom>
          <a:solidFill>
            <a:srgbClr val="FFFFFF"/>
          </a:solidFill>
          <a:ln w="9360">
            <a:solidFill>
              <a:srgbClr val="000000"/>
            </a:solidFill>
            <a:miter lim="800000"/>
            <a:headEnd/>
            <a:tailEnd/>
          </a:ln>
        </p:spPr>
        <p:txBody>
          <a:bodyPr wrap="none" lIns="82058" tIns="41029" rIns="82058" bIns="41029" anchor="ctr"/>
          <a:lstStyle/>
          <a:p>
            <a:endParaRPr lang="tr-TR"/>
          </a:p>
        </p:txBody>
      </p:sp>
      <p:sp>
        <p:nvSpPr>
          <p:cNvPr id="173060" name="Rectangle 2"/>
          <p:cNvSpPr>
            <a:spLocks noChangeArrowheads="1"/>
          </p:cNvSpPr>
          <p:nvPr>
            <p:ph type="body"/>
          </p:nvPr>
        </p:nvSpPr>
        <p:spPr>
          <a:xfrm>
            <a:off x="686360" y="4342535"/>
            <a:ext cx="5474074" cy="4101523"/>
          </a:xfrm>
          <a:noFill/>
          <a:ln/>
        </p:spPr>
        <p:txBody>
          <a:bodyPr wrap="none" anchor="ctr"/>
          <a:lstStyle/>
          <a:p>
            <a:endParaRPr lang="tr-TR"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5106" name="Rectangle 15"/>
          <p:cNvSpPr>
            <a:spLocks noGrp="1" noChangeArrowheads="1"/>
          </p:cNvSpPr>
          <p:nvPr>
            <p:ph type="sldNum" sz="quarter"/>
          </p:nvPr>
        </p:nvSpPr>
        <p:spPr>
          <a:noFill/>
        </p:spPr>
        <p:txBody>
          <a:bodyPr/>
          <a:lstStyle/>
          <a:p>
            <a:fld id="{BBDBFD8D-BFFC-42C9-9A82-CAE0841A02E5}" type="slidenum">
              <a:rPr lang="en-US"/>
              <a:pPr/>
              <a:t>3</a:t>
            </a:fld>
            <a:endParaRPr lang="en-US"/>
          </a:p>
        </p:txBody>
      </p:sp>
      <p:sp>
        <p:nvSpPr>
          <p:cNvPr id="175107" name="Rectangle 1"/>
          <p:cNvSpPr>
            <a:spLocks noChangeArrowheads="1" noTextEdit="1"/>
          </p:cNvSpPr>
          <p:nvPr>
            <p:ph type="sldImg"/>
          </p:nvPr>
        </p:nvSpPr>
        <p:spPr>
          <a:xfrm>
            <a:off x="1211637" y="694171"/>
            <a:ext cx="4422121" cy="3416011"/>
          </a:xfrm>
          <a:solidFill>
            <a:srgbClr val="FFFFFF"/>
          </a:solidFill>
          <a:ln>
            <a:solidFill>
              <a:srgbClr val="000000"/>
            </a:solidFill>
            <a:miter lim="800000"/>
          </a:ln>
        </p:spPr>
      </p:sp>
      <p:sp>
        <p:nvSpPr>
          <p:cNvPr id="175108" name="Rectangle 2"/>
          <p:cNvSpPr>
            <a:spLocks noChangeArrowheads="1"/>
          </p:cNvSpPr>
          <p:nvPr>
            <p:ph type="body" idx="1"/>
          </p:nvPr>
        </p:nvSpPr>
        <p:spPr>
          <a:xfrm>
            <a:off x="686360" y="4342535"/>
            <a:ext cx="5474074" cy="4101523"/>
          </a:xfrm>
          <a:noFill/>
          <a:ln/>
        </p:spPr>
        <p:txBody>
          <a:bodyPr wrap="none" anchor="ctr"/>
          <a:lstStyle/>
          <a:p>
            <a:endParaRPr lang="tr-TR"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7154" name="Rectangle 15"/>
          <p:cNvSpPr>
            <a:spLocks noGrp="1" noChangeArrowheads="1"/>
          </p:cNvSpPr>
          <p:nvPr>
            <p:ph type="sldNum" sz="quarter"/>
          </p:nvPr>
        </p:nvSpPr>
        <p:spPr>
          <a:noFill/>
        </p:spPr>
        <p:txBody>
          <a:bodyPr/>
          <a:lstStyle/>
          <a:p>
            <a:fld id="{DAB1F9AF-C07F-4B05-B94B-B29D30AA7094}" type="slidenum">
              <a:rPr lang="en-US"/>
              <a:pPr/>
              <a:t>4</a:t>
            </a:fld>
            <a:endParaRPr lang="en-US"/>
          </a:p>
        </p:txBody>
      </p:sp>
      <p:sp>
        <p:nvSpPr>
          <p:cNvPr id="177155" name="Rectangle 1"/>
          <p:cNvSpPr>
            <a:spLocks noChangeArrowheads="1" noTextEdit="1"/>
          </p:cNvSpPr>
          <p:nvPr>
            <p:ph type="sldImg"/>
          </p:nvPr>
        </p:nvSpPr>
        <p:spPr>
          <a:xfrm>
            <a:off x="1211637" y="694171"/>
            <a:ext cx="4422121" cy="3416011"/>
          </a:xfrm>
          <a:solidFill>
            <a:srgbClr val="FFFFFF"/>
          </a:solidFill>
          <a:ln>
            <a:solidFill>
              <a:srgbClr val="000000"/>
            </a:solidFill>
            <a:miter lim="800000"/>
          </a:ln>
        </p:spPr>
      </p:sp>
      <p:sp>
        <p:nvSpPr>
          <p:cNvPr id="177156" name="Rectangle 2"/>
          <p:cNvSpPr>
            <a:spLocks noChangeArrowheads="1"/>
          </p:cNvSpPr>
          <p:nvPr>
            <p:ph type="body" idx="1"/>
          </p:nvPr>
        </p:nvSpPr>
        <p:spPr>
          <a:xfrm>
            <a:off x="686360" y="4342535"/>
            <a:ext cx="5474074" cy="4101523"/>
          </a:xfrm>
          <a:noFill/>
          <a:ln/>
        </p:spPr>
        <p:txBody>
          <a:bodyPr wrap="none" anchor="ctr"/>
          <a:lstStyle/>
          <a:p>
            <a:endParaRPr lang="tr-TR"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9202" name="Rectangle 15"/>
          <p:cNvSpPr>
            <a:spLocks noGrp="1" noChangeArrowheads="1"/>
          </p:cNvSpPr>
          <p:nvPr>
            <p:ph type="sldNum" sz="quarter"/>
          </p:nvPr>
        </p:nvSpPr>
        <p:spPr>
          <a:noFill/>
        </p:spPr>
        <p:txBody>
          <a:bodyPr/>
          <a:lstStyle/>
          <a:p>
            <a:fld id="{998DF717-27B4-4C05-99AA-BA4475FF4867}" type="slidenum">
              <a:rPr lang="en-US"/>
              <a:pPr/>
              <a:t>5</a:t>
            </a:fld>
            <a:endParaRPr lang="en-US"/>
          </a:p>
        </p:txBody>
      </p:sp>
      <p:sp>
        <p:nvSpPr>
          <p:cNvPr id="179203" name="Rectangle 1"/>
          <p:cNvSpPr>
            <a:spLocks noChangeArrowheads="1" noTextEdit="1"/>
          </p:cNvSpPr>
          <p:nvPr>
            <p:ph type="sldImg"/>
          </p:nvPr>
        </p:nvSpPr>
        <p:spPr>
          <a:xfrm>
            <a:off x="1211637" y="694171"/>
            <a:ext cx="4422121" cy="3416011"/>
          </a:xfrm>
          <a:solidFill>
            <a:srgbClr val="FFFFFF"/>
          </a:solidFill>
          <a:ln>
            <a:solidFill>
              <a:srgbClr val="000000"/>
            </a:solidFill>
            <a:miter lim="800000"/>
          </a:ln>
        </p:spPr>
      </p:sp>
      <p:sp>
        <p:nvSpPr>
          <p:cNvPr id="179204" name="Rectangle 2"/>
          <p:cNvSpPr>
            <a:spLocks noChangeArrowheads="1"/>
          </p:cNvSpPr>
          <p:nvPr>
            <p:ph type="body" idx="1"/>
          </p:nvPr>
        </p:nvSpPr>
        <p:spPr>
          <a:xfrm>
            <a:off x="686360" y="4342535"/>
            <a:ext cx="5474074" cy="4101523"/>
          </a:xfrm>
          <a:noFill/>
          <a:ln/>
        </p:spPr>
        <p:txBody>
          <a:bodyPr wrap="none" anchor="ctr"/>
          <a:lstStyle/>
          <a:p>
            <a:endParaRPr lang="tr-TR"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fr-F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fr-FR"/>
          </a:p>
        </p:txBody>
      </p:sp>
      <p:sp>
        <p:nvSpPr>
          <p:cNvPr id="4" name="3 Veri Yer Tutucusu"/>
          <p:cNvSpPr>
            <a:spLocks noGrp="1"/>
          </p:cNvSpPr>
          <p:nvPr>
            <p:ph type="dt" sz="half" idx="10"/>
          </p:nvPr>
        </p:nvSpPr>
        <p:spPr/>
        <p:txBody>
          <a:bodyPr/>
          <a:lstStyle/>
          <a:p>
            <a:fld id="{8E366158-EA99-420C-987A-70029D84EDFB}" type="datetimeFigureOut">
              <a:rPr lang="fr-FR" smtClean="0"/>
              <a:t>12/09/2018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056914B3-B0E9-443F-8994-25018226E679}"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fr-F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Veri Yer Tutucusu"/>
          <p:cNvSpPr>
            <a:spLocks noGrp="1"/>
          </p:cNvSpPr>
          <p:nvPr>
            <p:ph type="dt" sz="half" idx="10"/>
          </p:nvPr>
        </p:nvSpPr>
        <p:spPr/>
        <p:txBody>
          <a:bodyPr/>
          <a:lstStyle/>
          <a:p>
            <a:fld id="{8E366158-EA99-420C-987A-70029D84EDFB}" type="datetimeFigureOut">
              <a:rPr lang="fr-FR" smtClean="0"/>
              <a:t>12/09/2018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056914B3-B0E9-443F-8994-25018226E679}"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fr-F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Veri Yer Tutucusu"/>
          <p:cNvSpPr>
            <a:spLocks noGrp="1"/>
          </p:cNvSpPr>
          <p:nvPr>
            <p:ph type="dt" sz="half" idx="10"/>
          </p:nvPr>
        </p:nvSpPr>
        <p:spPr/>
        <p:txBody>
          <a:bodyPr/>
          <a:lstStyle/>
          <a:p>
            <a:fld id="{8E366158-EA99-420C-987A-70029D84EDFB}" type="datetimeFigureOut">
              <a:rPr lang="fr-FR" smtClean="0"/>
              <a:t>12/09/2018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056914B3-B0E9-443F-8994-25018226E679}" type="slidenum">
              <a:rPr lang="fr-FR" smtClean="0"/>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6480" y="273629"/>
            <a:ext cx="8213760" cy="1130519"/>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6480" y="1604329"/>
            <a:ext cx="4037760" cy="451199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32480" y="1604329"/>
            <a:ext cx="4037760" cy="4511994"/>
          </a:xfrm>
        </p:spPr>
        <p:txBody>
          <a:bodyPr rtlCol="0">
            <a:normAutofit/>
          </a:bodyPr>
          <a:lstStyle/>
          <a:p>
            <a:pPr lvl="0"/>
            <a:endParaRPr lang="tr-TR" noProof="0" smtClean="0"/>
          </a:p>
        </p:txBody>
      </p:sp>
      <p:sp>
        <p:nvSpPr>
          <p:cNvPr id="5" name="Rectangle 3"/>
          <p:cNvSpPr>
            <a:spLocks noGrp="1" noChangeArrowheads="1"/>
          </p:cNvSpPr>
          <p:nvPr>
            <p:ph type="dt" idx="10"/>
          </p:nvPr>
        </p:nvSpPr>
        <p:spPr/>
        <p:txBody>
          <a:bodyPr/>
          <a:lstStyle>
            <a:lvl1pPr>
              <a:defRPr/>
            </a:lvl1pPr>
          </a:lstStyle>
          <a:p>
            <a:pPr>
              <a:defRPr/>
            </a:pPr>
            <a:endParaRPr lang="en-US"/>
          </a:p>
        </p:txBody>
      </p:sp>
      <p:sp>
        <p:nvSpPr>
          <p:cNvPr id="6" name="Rectangle 4"/>
          <p:cNvSpPr>
            <a:spLocks noGrp="1" noChangeArrowheads="1"/>
          </p:cNvSpPr>
          <p:nvPr>
            <p:ph type="ftr" idx="11"/>
          </p:nvPr>
        </p:nvSpPr>
        <p:spPr/>
        <p:txBody>
          <a:bodyPr/>
          <a:lstStyle>
            <a:lvl1pPr>
              <a:defRPr/>
            </a:lvl1pPr>
          </a:lstStyle>
          <a:p>
            <a:pPr>
              <a:defRPr/>
            </a:pPr>
            <a:endParaRPr lang="en-US"/>
          </a:p>
        </p:txBody>
      </p:sp>
      <p:sp>
        <p:nvSpPr>
          <p:cNvPr id="7" name="Rectangle 5"/>
          <p:cNvSpPr>
            <a:spLocks noGrp="1" noChangeArrowheads="1"/>
          </p:cNvSpPr>
          <p:nvPr>
            <p:ph type="sldNum" idx="12"/>
          </p:nvPr>
        </p:nvSpPr>
        <p:spPr/>
        <p:txBody>
          <a:bodyPr/>
          <a:lstStyle>
            <a:lvl1pPr>
              <a:defRPr/>
            </a:lvl1pPr>
          </a:lstStyle>
          <a:p>
            <a:fld id="{18002ACB-F5C2-4835-9518-FD2D55E60A4C}" type="slidenum">
              <a:rPr lang="en-US"/>
              <a:pPr/>
              <a:t>‹#›</a:t>
            </a:fld>
            <a:endParaRPr lang="en-US"/>
          </a:p>
        </p:txBody>
      </p:sp>
    </p:spTree>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fr-F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Veri Yer Tutucusu"/>
          <p:cNvSpPr>
            <a:spLocks noGrp="1"/>
          </p:cNvSpPr>
          <p:nvPr>
            <p:ph type="dt" sz="half" idx="10"/>
          </p:nvPr>
        </p:nvSpPr>
        <p:spPr/>
        <p:txBody>
          <a:bodyPr/>
          <a:lstStyle/>
          <a:p>
            <a:fld id="{8E366158-EA99-420C-987A-70029D84EDFB}" type="datetimeFigureOut">
              <a:rPr lang="fr-FR" smtClean="0"/>
              <a:t>12/09/2018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056914B3-B0E9-443F-8994-25018226E679}"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fr-F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E366158-EA99-420C-987A-70029D84EDFB}" type="datetimeFigureOut">
              <a:rPr lang="fr-FR" smtClean="0"/>
              <a:t>12/09/2018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056914B3-B0E9-443F-8994-25018226E679}"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fr-F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4 Veri Yer Tutucusu"/>
          <p:cNvSpPr>
            <a:spLocks noGrp="1"/>
          </p:cNvSpPr>
          <p:nvPr>
            <p:ph type="dt" sz="half" idx="10"/>
          </p:nvPr>
        </p:nvSpPr>
        <p:spPr/>
        <p:txBody>
          <a:bodyPr/>
          <a:lstStyle/>
          <a:p>
            <a:fld id="{8E366158-EA99-420C-987A-70029D84EDFB}" type="datetimeFigureOut">
              <a:rPr lang="fr-FR" smtClean="0"/>
              <a:t>12/09/2018</a:t>
            </a:fld>
            <a:endParaRPr lang="fr-FR"/>
          </a:p>
        </p:txBody>
      </p:sp>
      <p:sp>
        <p:nvSpPr>
          <p:cNvPr id="6" name="5 Altbilgi Yer Tutucusu"/>
          <p:cNvSpPr>
            <a:spLocks noGrp="1"/>
          </p:cNvSpPr>
          <p:nvPr>
            <p:ph type="ftr" sz="quarter" idx="11"/>
          </p:nvPr>
        </p:nvSpPr>
        <p:spPr/>
        <p:txBody>
          <a:bodyPr/>
          <a:lstStyle/>
          <a:p>
            <a:endParaRPr lang="fr-FR"/>
          </a:p>
        </p:txBody>
      </p:sp>
      <p:sp>
        <p:nvSpPr>
          <p:cNvPr id="7" name="6 Slayt Numarası Yer Tutucusu"/>
          <p:cNvSpPr>
            <a:spLocks noGrp="1"/>
          </p:cNvSpPr>
          <p:nvPr>
            <p:ph type="sldNum" sz="quarter" idx="12"/>
          </p:nvPr>
        </p:nvSpPr>
        <p:spPr/>
        <p:txBody>
          <a:bodyPr/>
          <a:lstStyle/>
          <a:p>
            <a:fld id="{056914B3-B0E9-443F-8994-25018226E679}"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fr-F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7" name="6 Veri Yer Tutucusu"/>
          <p:cNvSpPr>
            <a:spLocks noGrp="1"/>
          </p:cNvSpPr>
          <p:nvPr>
            <p:ph type="dt" sz="half" idx="10"/>
          </p:nvPr>
        </p:nvSpPr>
        <p:spPr/>
        <p:txBody>
          <a:bodyPr/>
          <a:lstStyle/>
          <a:p>
            <a:fld id="{8E366158-EA99-420C-987A-70029D84EDFB}" type="datetimeFigureOut">
              <a:rPr lang="fr-FR" smtClean="0"/>
              <a:t>12/09/2018</a:t>
            </a:fld>
            <a:endParaRPr lang="fr-FR"/>
          </a:p>
        </p:txBody>
      </p:sp>
      <p:sp>
        <p:nvSpPr>
          <p:cNvPr id="8" name="7 Altbilgi Yer Tutucusu"/>
          <p:cNvSpPr>
            <a:spLocks noGrp="1"/>
          </p:cNvSpPr>
          <p:nvPr>
            <p:ph type="ftr" sz="quarter" idx="11"/>
          </p:nvPr>
        </p:nvSpPr>
        <p:spPr/>
        <p:txBody>
          <a:bodyPr/>
          <a:lstStyle/>
          <a:p>
            <a:endParaRPr lang="fr-FR"/>
          </a:p>
        </p:txBody>
      </p:sp>
      <p:sp>
        <p:nvSpPr>
          <p:cNvPr id="9" name="8 Slayt Numarası Yer Tutucusu"/>
          <p:cNvSpPr>
            <a:spLocks noGrp="1"/>
          </p:cNvSpPr>
          <p:nvPr>
            <p:ph type="sldNum" sz="quarter" idx="12"/>
          </p:nvPr>
        </p:nvSpPr>
        <p:spPr/>
        <p:txBody>
          <a:bodyPr/>
          <a:lstStyle/>
          <a:p>
            <a:fld id="{056914B3-B0E9-443F-8994-25018226E679}"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fr-FR"/>
          </a:p>
        </p:txBody>
      </p:sp>
      <p:sp>
        <p:nvSpPr>
          <p:cNvPr id="3" name="2 Veri Yer Tutucusu"/>
          <p:cNvSpPr>
            <a:spLocks noGrp="1"/>
          </p:cNvSpPr>
          <p:nvPr>
            <p:ph type="dt" sz="half" idx="10"/>
          </p:nvPr>
        </p:nvSpPr>
        <p:spPr/>
        <p:txBody>
          <a:bodyPr/>
          <a:lstStyle/>
          <a:p>
            <a:fld id="{8E366158-EA99-420C-987A-70029D84EDFB}" type="datetimeFigureOut">
              <a:rPr lang="fr-FR" smtClean="0"/>
              <a:t>12/09/2018</a:t>
            </a:fld>
            <a:endParaRPr lang="fr-FR"/>
          </a:p>
        </p:txBody>
      </p:sp>
      <p:sp>
        <p:nvSpPr>
          <p:cNvPr id="4" name="3 Altbilgi Yer Tutucusu"/>
          <p:cNvSpPr>
            <a:spLocks noGrp="1"/>
          </p:cNvSpPr>
          <p:nvPr>
            <p:ph type="ftr" sz="quarter" idx="11"/>
          </p:nvPr>
        </p:nvSpPr>
        <p:spPr/>
        <p:txBody>
          <a:bodyPr/>
          <a:lstStyle/>
          <a:p>
            <a:endParaRPr lang="fr-FR"/>
          </a:p>
        </p:txBody>
      </p:sp>
      <p:sp>
        <p:nvSpPr>
          <p:cNvPr id="5" name="4 Slayt Numarası Yer Tutucusu"/>
          <p:cNvSpPr>
            <a:spLocks noGrp="1"/>
          </p:cNvSpPr>
          <p:nvPr>
            <p:ph type="sldNum" sz="quarter" idx="12"/>
          </p:nvPr>
        </p:nvSpPr>
        <p:spPr/>
        <p:txBody>
          <a:bodyPr/>
          <a:lstStyle/>
          <a:p>
            <a:fld id="{056914B3-B0E9-443F-8994-25018226E679}"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E366158-EA99-420C-987A-70029D84EDFB}" type="datetimeFigureOut">
              <a:rPr lang="fr-FR" smtClean="0"/>
              <a:t>12/09/2018</a:t>
            </a:fld>
            <a:endParaRPr lang="fr-FR"/>
          </a:p>
        </p:txBody>
      </p:sp>
      <p:sp>
        <p:nvSpPr>
          <p:cNvPr id="3" name="2 Altbilgi Yer Tutucusu"/>
          <p:cNvSpPr>
            <a:spLocks noGrp="1"/>
          </p:cNvSpPr>
          <p:nvPr>
            <p:ph type="ftr" sz="quarter" idx="11"/>
          </p:nvPr>
        </p:nvSpPr>
        <p:spPr/>
        <p:txBody>
          <a:bodyPr/>
          <a:lstStyle/>
          <a:p>
            <a:endParaRPr lang="fr-FR"/>
          </a:p>
        </p:txBody>
      </p:sp>
      <p:sp>
        <p:nvSpPr>
          <p:cNvPr id="4" name="3 Slayt Numarası Yer Tutucusu"/>
          <p:cNvSpPr>
            <a:spLocks noGrp="1"/>
          </p:cNvSpPr>
          <p:nvPr>
            <p:ph type="sldNum" sz="quarter" idx="12"/>
          </p:nvPr>
        </p:nvSpPr>
        <p:spPr/>
        <p:txBody>
          <a:bodyPr/>
          <a:lstStyle/>
          <a:p>
            <a:fld id="{056914B3-B0E9-443F-8994-25018226E679}"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fr-F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E366158-EA99-420C-987A-70029D84EDFB}" type="datetimeFigureOut">
              <a:rPr lang="fr-FR" smtClean="0"/>
              <a:t>12/09/2018</a:t>
            </a:fld>
            <a:endParaRPr lang="fr-FR"/>
          </a:p>
        </p:txBody>
      </p:sp>
      <p:sp>
        <p:nvSpPr>
          <p:cNvPr id="6" name="5 Altbilgi Yer Tutucusu"/>
          <p:cNvSpPr>
            <a:spLocks noGrp="1"/>
          </p:cNvSpPr>
          <p:nvPr>
            <p:ph type="ftr" sz="quarter" idx="11"/>
          </p:nvPr>
        </p:nvSpPr>
        <p:spPr/>
        <p:txBody>
          <a:bodyPr/>
          <a:lstStyle/>
          <a:p>
            <a:endParaRPr lang="fr-FR"/>
          </a:p>
        </p:txBody>
      </p:sp>
      <p:sp>
        <p:nvSpPr>
          <p:cNvPr id="7" name="6 Slayt Numarası Yer Tutucusu"/>
          <p:cNvSpPr>
            <a:spLocks noGrp="1"/>
          </p:cNvSpPr>
          <p:nvPr>
            <p:ph type="sldNum" sz="quarter" idx="12"/>
          </p:nvPr>
        </p:nvSpPr>
        <p:spPr/>
        <p:txBody>
          <a:bodyPr/>
          <a:lstStyle/>
          <a:p>
            <a:fld id="{056914B3-B0E9-443F-8994-25018226E679}"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fr-F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E366158-EA99-420C-987A-70029D84EDFB}" type="datetimeFigureOut">
              <a:rPr lang="fr-FR" smtClean="0"/>
              <a:t>12/09/2018</a:t>
            </a:fld>
            <a:endParaRPr lang="fr-FR"/>
          </a:p>
        </p:txBody>
      </p:sp>
      <p:sp>
        <p:nvSpPr>
          <p:cNvPr id="6" name="5 Altbilgi Yer Tutucusu"/>
          <p:cNvSpPr>
            <a:spLocks noGrp="1"/>
          </p:cNvSpPr>
          <p:nvPr>
            <p:ph type="ftr" sz="quarter" idx="11"/>
          </p:nvPr>
        </p:nvSpPr>
        <p:spPr/>
        <p:txBody>
          <a:bodyPr/>
          <a:lstStyle/>
          <a:p>
            <a:endParaRPr lang="fr-FR"/>
          </a:p>
        </p:txBody>
      </p:sp>
      <p:sp>
        <p:nvSpPr>
          <p:cNvPr id="7" name="6 Slayt Numarası Yer Tutucusu"/>
          <p:cNvSpPr>
            <a:spLocks noGrp="1"/>
          </p:cNvSpPr>
          <p:nvPr>
            <p:ph type="sldNum" sz="quarter" idx="12"/>
          </p:nvPr>
        </p:nvSpPr>
        <p:spPr/>
        <p:txBody>
          <a:bodyPr/>
          <a:lstStyle/>
          <a:p>
            <a:fld id="{056914B3-B0E9-443F-8994-25018226E679}"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fr-F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158-EA99-420C-987A-70029D84EDFB}" type="datetimeFigureOut">
              <a:rPr lang="fr-FR" smtClean="0"/>
              <a:t>12/09/2018</a:t>
            </a:fld>
            <a:endParaRPr lang="fr-F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914B3-B0E9-443F-8994-25018226E679}"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1"/>
          <p:cNvSpPr>
            <a:spLocks noGrp="1" noChangeArrowheads="1"/>
          </p:cNvSpPr>
          <p:nvPr>
            <p:ph type="title"/>
          </p:nvPr>
        </p:nvSpPr>
        <p:spPr>
          <a:xfrm>
            <a:off x="456481" y="313953"/>
            <a:ext cx="8228160" cy="1062832"/>
          </a:xfrm>
        </p:spPr>
        <p:txBody>
          <a:bodyPr tIns="35268"/>
          <a:lstStyle/>
          <a:p>
            <a:pPr>
              <a:lnSpc>
                <a:spcPct val="93000"/>
              </a:lnSpc>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dirty="0" smtClean="0">
                <a:latin typeface="Arial" pitchFamily="34" charset="0"/>
                <a:ea typeface="ＭＳ Ｐゴシック" pitchFamily="34" charset="-128"/>
              </a:rPr>
              <a:t>4) </a:t>
            </a:r>
            <a:r>
              <a:rPr lang="en-US" dirty="0" err="1" smtClean="0">
                <a:latin typeface="Arial" pitchFamily="34" charset="0"/>
                <a:ea typeface="ＭＳ Ｐゴシック" pitchFamily="34" charset="-128"/>
              </a:rPr>
              <a:t>Gérard</a:t>
            </a:r>
            <a:r>
              <a:rPr lang="en-US" dirty="0" smtClean="0">
                <a:latin typeface="Arial" pitchFamily="34" charset="0"/>
                <a:ea typeface="ＭＳ Ｐゴシック" pitchFamily="34" charset="-128"/>
              </a:rPr>
              <a:t> de </a:t>
            </a:r>
            <a:r>
              <a:rPr lang="en-US" dirty="0" err="1" smtClean="0">
                <a:latin typeface="Arial" pitchFamily="34" charset="0"/>
                <a:ea typeface="ＭＳ Ｐゴシック" pitchFamily="34" charset="-128"/>
              </a:rPr>
              <a:t>Nerval</a:t>
            </a:r>
            <a:r>
              <a:rPr lang="en-US" dirty="0" smtClean="0">
                <a:latin typeface="Arial" pitchFamily="34" charset="0"/>
                <a:ea typeface="ＭＳ Ｐゴシック" pitchFamily="34" charset="-128"/>
              </a:rPr>
              <a:t> 1808-1855</a:t>
            </a:r>
          </a:p>
        </p:txBody>
      </p:sp>
      <p:sp>
        <p:nvSpPr>
          <p:cNvPr id="169986" name="Rectangle 2"/>
          <p:cNvSpPr>
            <a:spLocks noGrp="1" noChangeArrowheads="1"/>
          </p:cNvSpPr>
          <p:nvPr>
            <p:ph type="body" sz="half" idx="1"/>
          </p:nvPr>
        </p:nvSpPr>
        <p:spPr>
          <a:xfrm>
            <a:off x="456480" y="1604329"/>
            <a:ext cx="4014720" cy="4444307"/>
          </a:xfrm>
        </p:spPr>
        <p:txBody>
          <a:bodyPr tIns="25471">
            <a:normAutofit fontScale="92500" lnSpcReduction="20000"/>
          </a:bodyPr>
          <a:lstStyle/>
          <a:p>
            <a:pPr>
              <a:lnSpc>
                <a:spcPct val="93000"/>
              </a:lnSpc>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dirty="0" err="1" smtClean="0">
                <a:latin typeface="Arial" pitchFamily="34" charset="0"/>
                <a:ea typeface="ＭＳ Ｐゴシック" pitchFamily="34" charset="-128"/>
              </a:rPr>
              <a:t>Traduction</a:t>
            </a:r>
            <a:r>
              <a:rPr lang="en-US" dirty="0" smtClean="0">
                <a:latin typeface="Arial" pitchFamily="34" charset="0"/>
                <a:ea typeface="ＭＳ Ｐゴシック" pitchFamily="34" charset="-128"/>
              </a:rPr>
              <a:t> de </a:t>
            </a:r>
            <a:r>
              <a:rPr lang="en-US" u="sng" dirty="0" smtClean="0">
                <a:latin typeface="Arial" pitchFamily="34" charset="0"/>
                <a:ea typeface="ＭＳ Ｐゴシック" pitchFamily="34" charset="-128"/>
              </a:rPr>
              <a:t>Faust</a:t>
            </a:r>
            <a:r>
              <a:rPr lang="en-US" dirty="0" smtClean="0">
                <a:latin typeface="Arial" pitchFamily="34" charset="0"/>
                <a:ea typeface="ＭＳ Ｐゴシック" pitchFamily="34" charset="-128"/>
              </a:rPr>
              <a:t>, 1828</a:t>
            </a:r>
          </a:p>
          <a:p>
            <a:pPr>
              <a:lnSpc>
                <a:spcPct val="93000"/>
              </a:lnSpc>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u="sng" dirty="0" err="1" smtClean="0">
                <a:latin typeface="Arial" pitchFamily="34" charset="0"/>
                <a:ea typeface="ＭＳ Ｐゴシック" pitchFamily="34" charset="-128"/>
              </a:rPr>
              <a:t>Elégies</a:t>
            </a:r>
            <a:r>
              <a:rPr lang="en-US" dirty="0" smtClean="0">
                <a:latin typeface="Arial" pitchFamily="34" charset="0"/>
                <a:ea typeface="ＭＳ Ｐゴシック" pitchFamily="34" charset="-128"/>
              </a:rPr>
              <a:t>, </a:t>
            </a:r>
            <a:r>
              <a:rPr lang="en-US" u="sng" dirty="0" err="1" smtClean="0">
                <a:latin typeface="Arial" pitchFamily="34" charset="0"/>
                <a:ea typeface="ＭＳ Ｐゴシック" pitchFamily="34" charset="-128"/>
              </a:rPr>
              <a:t>Odelettes</a:t>
            </a:r>
            <a:endParaRPr lang="en-US" u="sng" dirty="0" smtClean="0">
              <a:latin typeface="Arial" pitchFamily="34" charset="0"/>
              <a:ea typeface="ＭＳ Ｐゴシック" pitchFamily="34" charset="-128"/>
            </a:endParaRPr>
          </a:p>
          <a:p>
            <a:pPr>
              <a:lnSpc>
                <a:spcPct val="93000"/>
              </a:lnSpc>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dirty="0" err="1" smtClean="0">
                <a:latin typeface="Arial" pitchFamily="34" charset="0"/>
                <a:ea typeface="ＭＳ Ｐゴシック" pitchFamily="34" charset="-128"/>
              </a:rPr>
              <a:t>Une</a:t>
            </a:r>
            <a:r>
              <a:rPr lang="en-US" dirty="0" smtClean="0">
                <a:latin typeface="Arial" pitchFamily="34" charset="0"/>
                <a:ea typeface="ＭＳ Ｐゴシック" pitchFamily="34" charset="-128"/>
              </a:rPr>
              <a:t> </a:t>
            </a:r>
            <a:r>
              <a:rPr lang="en-US" dirty="0" err="1" smtClean="0">
                <a:latin typeface="Arial" pitchFamily="34" charset="0"/>
                <a:ea typeface="ＭＳ Ｐゴシック" pitchFamily="34" charset="-128"/>
              </a:rPr>
              <a:t>actrice</a:t>
            </a:r>
            <a:r>
              <a:rPr lang="en-US" dirty="0" smtClean="0">
                <a:latin typeface="Arial" pitchFamily="34" charset="0"/>
                <a:ea typeface="ＭＳ Ｐゴシック" pitchFamily="34" charset="-128"/>
              </a:rPr>
              <a:t>: Jenny Colon: </a:t>
            </a:r>
            <a:r>
              <a:rPr lang="en-US" u="sng" dirty="0" err="1" smtClean="0">
                <a:latin typeface="Arial" pitchFamily="34" charset="0"/>
                <a:ea typeface="ＭＳ Ｐゴシック" pitchFamily="34" charset="-128"/>
              </a:rPr>
              <a:t>Aurélie</a:t>
            </a:r>
            <a:r>
              <a:rPr lang="en-US" dirty="0" smtClean="0">
                <a:latin typeface="Arial" pitchFamily="34" charset="0"/>
                <a:ea typeface="ＭＳ Ｐゴシック" pitchFamily="34" charset="-128"/>
              </a:rPr>
              <a:t>, </a:t>
            </a:r>
            <a:r>
              <a:rPr lang="en-US" u="sng" dirty="0" err="1" smtClean="0">
                <a:latin typeface="Arial" pitchFamily="34" charset="0"/>
                <a:ea typeface="ＭＳ Ｐゴシック" pitchFamily="34" charset="-128"/>
              </a:rPr>
              <a:t>Aurélia</a:t>
            </a:r>
            <a:endParaRPr lang="en-US" u="sng" dirty="0" smtClean="0">
              <a:latin typeface="Arial" pitchFamily="34" charset="0"/>
              <a:ea typeface="ＭＳ Ｐゴシック" pitchFamily="34" charset="-128"/>
            </a:endParaRPr>
          </a:p>
          <a:p>
            <a:pPr>
              <a:lnSpc>
                <a:spcPct val="93000"/>
              </a:lnSpc>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fr-FR" dirty="0" smtClean="0">
                <a:latin typeface="Arial" pitchFamily="34" charset="0"/>
                <a:ea typeface="ＭＳ Ｐゴシック" pitchFamily="34" charset="-128"/>
              </a:rPr>
              <a:t>“</a:t>
            </a:r>
            <a:r>
              <a:rPr lang="en-US" dirty="0" err="1" smtClean="0">
                <a:latin typeface="Arial" pitchFamily="34" charset="0"/>
                <a:ea typeface="ＭＳ Ｐゴシック" pitchFamily="34" charset="-128"/>
              </a:rPr>
              <a:t>épanchement</a:t>
            </a:r>
            <a:r>
              <a:rPr lang="en-US" dirty="0" smtClean="0">
                <a:latin typeface="Arial" pitchFamily="34" charset="0"/>
                <a:ea typeface="ＭＳ Ｐゴシック" pitchFamily="34" charset="-128"/>
              </a:rPr>
              <a:t> du </a:t>
            </a:r>
            <a:r>
              <a:rPr lang="en-US" dirty="0" err="1" smtClean="0">
                <a:latin typeface="Arial" pitchFamily="34" charset="0"/>
                <a:ea typeface="ＭＳ Ｐゴシック" pitchFamily="34" charset="-128"/>
              </a:rPr>
              <a:t>songe</a:t>
            </a:r>
            <a:r>
              <a:rPr lang="en-US" dirty="0" smtClean="0">
                <a:latin typeface="Arial" pitchFamily="34" charset="0"/>
                <a:ea typeface="ＭＳ Ｐゴシック" pitchFamily="34" charset="-128"/>
              </a:rPr>
              <a:t> </a:t>
            </a:r>
            <a:r>
              <a:rPr lang="en-US" dirty="0" err="1" smtClean="0">
                <a:latin typeface="Arial" pitchFamily="34" charset="0"/>
                <a:ea typeface="ＭＳ Ｐゴシック" pitchFamily="34" charset="-128"/>
              </a:rPr>
              <a:t>dans</a:t>
            </a:r>
            <a:r>
              <a:rPr lang="en-US" dirty="0" smtClean="0">
                <a:latin typeface="Arial" pitchFamily="34" charset="0"/>
                <a:ea typeface="ＭＳ Ｐゴシック" pitchFamily="34" charset="-128"/>
              </a:rPr>
              <a:t> la vie </a:t>
            </a:r>
            <a:r>
              <a:rPr lang="en-US" dirty="0" err="1" smtClean="0">
                <a:latin typeface="Arial" pitchFamily="34" charset="0"/>
                <a:ea typeface="ＭＳ Ｐゴシック" pitchFamily="34" charset="-128"/>
              </a:rPr>
              <a:t>réelle</a:t>
            </a:r>
            <a:r>
              <a:rPr lang="en-US" altLang="fr-FR" dirty="0" smtClean="0">
                <a:latin typeface="Arial" pitchFamily="34" charset="0"/>
                <a:ea typeface="ＭＳ Ｐゴシック" pitchFamily="34" charset="-128"/>
              </a:rPr>
              <a:t>”</a:t>
            </a:r>
            <a:endParaRPr lang="en-US" dirty="0" smtClean="0">
              <a:latin typeface="Arial" pitchFamily="34" charset="0"/>
              <a:ea typeface="ＭＳ Ｐゴシック" pitchFamily="34" charset="-128"/>
            </a:endParaRPr>
          </a:p>
          <a:p>
            <a:pPr>
              <a:lnSpc>
                <a:spcPct val="93000"/>
              </a:lnSpc>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dirty="0" smtClean="0">
                <a:latin typeface="Arial" pitchFamily="34" charset="0"/>
                <a:ea typeface="ＭＳ Ｐゴシック" pitchFamily="34" charset="-128"/>
              </a:rPr>
              <a:t>troubles </a:t>
            </a:r>
            <a:r>
              <a:rPr lang="en-US" dirty="0" err="1" smtClean="0">
                <a:latin typeface="Arial" pitchFamily="34" charset="0"/>
                <a:ea typeface="ＭＳ Ｐゴシック" pitchFamily="34" charset="-128"/>
              </a:rPr>
              <a:t>mentaux</a:t>
            </a:r>
            <a:r>
              <a:rPr lang="en-US" dirty="0" smtClean="0">
                <a:latin typeface="Arial" pitchFamily="34" charset="0"/>
                <a:ea typeface="ＭＳ Ｐゴシック" pitchFamily="34" charset="-128"/>
              </a:rPr>
              <a:t>, 1841</a:t>
            </a:r>
          </a:p>
        </p:txBody>
      </p:sp>
      <p:sp>
        <p:nvSpPr>
          <p:cNvPr id="169987" name="Rectangle 3"/>
          <p:cNvSpPr>
            <a:spLocks noGrp="1" noChangeArrowheads="1" noTextEdit="1"/>
          </p:cNvSpPr>
          <p:nvPr>
            <p:ph type="clipArt" sz="half" idx="2"/>
          </p:nvPr>
        </p:nvSpPr>
        <p:spPr>
          <a:xfrm>
            <a:off x="4672800" y="1604329"/>
            <a:ext cx="4014720" cy="4526396"/>
          </a:xfrm>
        </p:spPr>
      </p:sp>
      <p:pic>
        <p:nvPicPr>
          <p:cNvPr id="169988" name="Picture 4"/>
          <p:cNvPicPr>
            <a:picLocks noChangeAspect="1" noChangeArrowheads="1"/>
          </p:cNvPicPr>
          <p:nvPr/>
        </p:nvPicPr>
        <p:blipFill>
          <a:blip r:embed="rId3" cstate="print"/>
          <a:srcRect/>
          <a:stretch>
            <a:fillRect/>
          </a:stretch>
        </p:blipFill>
        <p:spPr bwMode="auto">
          <a:xfrm>
            <a:off x="4769280" y="1451672"/>
            <a:ext cx="3939840" cy="4562399"/>
          </a:xfrm>
          <a:prstGeom prst="rect">
            <a:avLst/>
          </a:prstGeom>
          <a:noFill/>
          <a:ln w="9525">
            <a:noFill/>
            <a:round/>
            <a:headEnd/>
            <a:tailEnd/>
          </a:ln>
        </p:spPr>
      </p:pic>
    </p:spTree>
  </p:cSld>
  <p:clrMapOvr>
    <a:masterClrMapping/>
  </p:clrMapOvr>
  <p:transition spd="slow">
    <p:push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Text Box 1"/>
          <p:cNvSpPr txBox="1">
            <a:spLocks noChangeArrowheads="1"/>
          </p:cNvSpPr>
          <p:nvPr/>
        </p:nvSpPr>
        <p:spPr bwMode="auto">
          <a:xfrm>
            <a:off x="456481" y="1646094"/>
            <a:ext cx="8228160" cy="4444307"/>
          </a:xfrm>
          <a:prstGeom prst="rect">
            <a:avLst/>
          </a:prstGeom>
          <a:noFill/>
          <a:ln w="9525">
            <a:noFill/>
            <a:round/>
            <a:headEnd/>
            <a:tailEnd/>
          </a:ln>
        </p:spPr>
        <p:txBody>
          <a:bodyPr lIns="0" tIns="25471" rIns="0" bIns="0" anchor="ctr"/>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dirty="0">
                <a:solidFill>
                  <a:srgbClr val="000000"/>
                </a:solidFill>
              </a:rPr>
              <a:t>voyage en Orient</a:t>
            </a:r>
          </a:p>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dirty="0">
                <a:solidFill>
                  <a:srgbClr val="000000"/>
                </a:solidFill>
              </a:rPr>
              <a:t>vie </a:t>
            </a:r>
            <a:r>
              <a:rPr lang="en-US" sz="2900" dirty="0" err="1">
                <a:solidFill>
                  <a:srgbClr val="000000"/>
                </a:solidFill>
              </a:rPr>
              <a:t>envahie</a:t>
            </a:r>
            <a:r>
              <a:rPr lang="en-US" sz="2900" dirty="0">
                <a:solidFill>
                  <a:srgbClr val="000000"/>
                </a:solidFill>
              </a:rPr>
              <a:t> par le </a:t>
            </a:r>
            <a:r>
              <a:rPr lang="en-US" sz="2900" dirty="0" err="1">
                <a:solidFill>
                  <a:srgbClr val="000000"/>
                </a:solidFill>
              </a:rPr>
              <a:t>rêve</a:t>
            </a:r>
            <a:endParaRPr lang="en-US" sz="2900" dirty="0">
              <a:solidFill>
                <a:srgbClr val="000000"/>
              </a:solidFill>
            </a:endParaRPr>
          </a:p>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dirty="0" err="1">
                <a:solidFill>
                  <a:srgbClr val="000000"/>
                </a:solidFill>
              </a:rPr>
              <a:t>une</a:t>
            </a:r>
            <a:r>
              <a:rPr lang="en-US" sz="2900" dirty="0">
                <a:solidFill>
                  <a:srgbClr val="000000"/>
                </a:solidFill>
              </a:rPr>
              <a:t> nouvelle </a:t>
            </a:r>
            <a:r>
              <a:rPr lang="en-US" sz="2900" dirty="0" err="1">
                <a:solidFill>
                  <a:srgbClr val="000000"/>
                </a:solidFill>
              </a:rPr>
              <a:t>crise</a:t>
            </a:r>
            <a:endParaRPr lang="en-US" sz="2900" dirty="0">
              <a:solidFill>
                <a:srgbClr val="000000"/>
              </a:solidFill>
            </a:endParaRPr>
          </a:p>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dirty="0" err="1">
                <a:solidFill>
                  <a:srgbClr val="000000"/>
                </a:solidFill>
              </a:rPr>
              <a:t>maison</a:t>
            </a:r>
            <a:r>
              <a:rPr lang="en-US" sz="2900" dirty="0">
                <a:solidFill>
                  <a:srgbClr val="000000"/>
                </a:solidFill>
              </a:rPr>
              <a:t> de santé</a:t>
            </a:r>
          </a:p>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endParaRPr lang="en-US" sz="2900" dirty="0">
              <a:solidFill>
                <a:srgbClr val="000000"/>
              </a:solidFill>
            </a:endParaRPr>
          </a:p>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u="sng" dirty="0" err="1">
                <a:solidFill>
                  <a:srgbClr val="000000"/>
                </a:solidFill>
              </a:rPr>
              <a:t>Lorely</a:t>
            </a:r>
            <a:r>
              <a:rPr lang="en-US" sz="2900" dirty="0">
                <a:solidFill>
                  <a:srgbClr val="000000"/>
                </a:solidFill>
              </a:rPr>
              <a:t>, </a:t>
            </a:r>
            <a:r>
              <a:rPr lang="en-US" sz="2900" u="sng" dirty="0" err="1">
                <a:solidFill>
                  <a:srgbClr val="000000"/>
                </a:solidFill>
              </a:rPr>
              <a:t>Nuits</a:t>
            </a:r>
            <a:r>
              <a:rPr lang="en-US" sz="2900" u="sng" dirty="0">
                <a:solidFill>
                  <a:srgbClr val="000000"/>
                </a:solidFill>
              </a:rPr>
              <a:t> </a:t>
            </a:r>
            <a:r>
              <a:rPr lang="en-US" sz="2900" u="sng" dirty="0" err="1">
                <a:solidFill>
                  <a:srgbClr val="000000"/>
                </a:solidFill>
              </a:rPr>
              <a:t>d</a:t>
            </a:r>
            <a:r>
              <a:rPr lang="en-US" altLang="fr-FR" sz="2900" u="sng" dirty="0" err="1">
                <a:solidFill>
                  <a:srgbClr val="000000"/>
                </a:solidFill>
              </a:rPr>
              <a:t>’</a:t>
            </a:r>
            <a:r>
              <a:rPr lang="en-US" sz="2900" u="sng" dirty="0" err="1">
                <a:solidFill>
                  <a:srgbClr val="000000"/>
                </a:solidFill>
              </a:rPr>
              <a:t>Octobre</a:t>
            </a:r>
            <a:r>
              <a:rPr lang="en-US" sz="2900" dirty="0">
                <a:solidFill>
                  <a:srgbClr val="000000"/>
                </a:solidFill>
              </a:rPr>
              <a:t>, </a:t>
            </a:r>
            <a:r>
              <a:rPr lang="en-US" sz="2900" u="sng" dirty="0">
                <a:solidFill>
                  <a:srgbClr val="000000"/>
                </a:solidFill>
              </a:rPr>
              <a:t>Sylvie</a:t>
            </a:r>
            <a:r>
              <a:rPr lang="en-US" sz="2900" dirty="0">
                <a:solidFill>
                  <a:srgbClr val="000000"/>
                </a:solidFill>
              </a:rPr>
              <a:t>, </a:t>
            </a:r>
            <a:r>
              <a:rPr lang="en-US" sz="2900" u="sng" dirty="0" err="1">
                <a:solidFill>
                  <a:srgbClr val="000000"/>
                </a:solidFill>
              </a:rPr>
              <a:t>Filles</a:t>
            </a:r>
            <a:r>
              <a:rPr lang="en-US" sz="2900" u="sng" dirty="0">
                <a:solidFill>
                  <a:srgbClr val="000000"/>
                </a:solidFill>
              </a:rPr>
              <a:t> du </a:t>
            </a:r>
            <a:r>
              <a:rPr lang="en-US" sz="2900" u="sng" dirty="0" err="1">
                <a:solidFill>
                  <a:srgbClr val="000000"/>
                </a:solidFill>
              </a:rPr>
              <a:t>Feu</a:t>
            </a:r>
            <a:endParaRPr lang="en-US" sz="2900" u="sng" dirty="0">
              <a:solidFill>
                <a:srgbClr val="000000"/>
              </a:solidFill>
            </a:endParaRPr>
          </a:p>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u="sng" dirty="0">
                <a:solidFill>
                  <a:srgbClr val="000000"/>
                </a:solidFill>
              </a:rPr>
              <a:t>Pandora</a:t>
            </a:r>
          </a:p>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endParaRPr lang="en-US" sz="2900" u="sng" dirty="0">
              <a:solidFill>
                <a:srgbClr val="000000"/>
              </a:solidFill>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Text Box 1"/>
          <p:cNvSpPr txBox="1">
            <a:spLocks noChangeArrowheads="1"/>
          </p:cNvSpPr>
          <p:nvPr/>
        </p:nvSpPr>
        <p:spPr bwMode="auto">
          <a:xfrm>
            <a:off x="0" y="1604329"/>
            <a:ext cx="8215200" cy="4513434"/>
          </a:xfrm>
          <a:prstGeom prst="rect">
            <a:avLst/>
          </a:prstGeom>
          <a:noFill/>
          <a:ln w="9525">
            <a:noFill/>
            <a:round/>
            <a:headEnd/>
            <a:tailEnd/>
          </a:ln>
        </p:spPr>
        <p:txBody>
          <a:bodyPr lIns="0" tIns="47677" rIns="0" bIns="0"/>
          <a:lstStyle/>
          <a:p>
            <a:pPr>
              <a:lnSpc>
                <a:spcPct val="87000"/>
              </a:lnSpc>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tr-TR" sz="2900" dirty="0">
                <a:solidFill>
                  <a:srgbClr val="000000"/>
                </a:solidFill>
              </a:rPr>
              <a:t>                     </a:t>
            </a:r>
            <a:r>
              <a:rPr lang="fr-FR" sz="2900" dirty="0">
                <a:solidFill>
                  <a:srgbClr val="000000"/>
                </a:solidFill>
              </a:rPr>
              <a:t>EL DESDICHADO</a:t>
            </a:r>
          </a:p>
          <a:p>
            <a:pPr>
              <a:lnSpc>
                <a:spcPct val="87000"/>
              </a:lnSpc>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tr-TR" sz="2900" dirty="0">
                <a:solidFill>
                  <a:srgbClr val="000000"/>
                </a:solidFill>
              </a:rPr>
              <a:t>   </a:t>
            </a:r>
          </a:p>
          <a:p>
            <a:pPr>
              <a:lnSpc>
                <a:spcPct val="87000"/>
              </a:lnSpc>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tr-TR" sz="2900" dirty="0">
              <a:solidFill>
                <a:srgbClr val="000000"/>
              </a:solidFill>
            </a:endParaRPr>
          </a:p>
          <a:p>
            <a:pPr>
              <a:lnSpc>
                <a:spcPct val="87000"/>
              </a:lnSpc>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tr-TR" sz="2900" dirty="0">
                <a:solidFill>
                  <a:srgbClr val="000000"/>
                </a:solidFill>
              </a:rPr>
              <a:t>	</a:t>
            </a:r>
            <a:r>
              <a:rPr lang="fr-FR" sz="2900" dirty="0">
                <a:solidFill>
                  <a:srgbClr val="000000"/>
                </a:solidFill>
              </a:rPr>
              <a:t>Je suis le ténébreux, — le veuf, — l</a:t>
            </a:r>
            <a:r>
              <a:rPr lang="fr-FR" altLang="fr-FR" sz="2900" dirty="0">
                <a:solidFill>
                  <a:srgbClr val="000000"/>
                </a:solidFill>
              </a:rPr>
              <a:t>’</a:t>
            </a:r>
            <a:r>
              <a:rPr lang="fr-FR" sz="2900" dirty="0">
                <a:solidFill>
                  <a:srgbClr val="000000"/>
                </a:solidFill>
              </a:rPr>
              <a:t>inconsolé,</a:t>
            </a:r>
            <a:br>
              <a:rPr lang="fr-FR" sz="2900" dirty="0">
                <a:solidFill>
                  <a:srgbClr val="000000"/>
                </a:solidFill>
              </a:rPr>
            </a:br>
            <a:r>
              <a:rPr lang="fr-FR" sz="2900" dirty="0">
                <a:solidFill>
                  <a:srgbClr val="000000"/>
                </a:solidFill>
              </a:rPr>
              <a:t>Le prince d</a:t>
            </a:r>
            <a:r>
              <a:rPr lang="fr-FR" altLang="fr-FR" sz="2900" dirty="0">
                <a:solidFill>
                  <a:srgbClr val="000000"/>
                </a:solidFill>
              </a:rPr>
              <a:t>’</a:t>
            </a:r>
            <a:r>
              <a:rPr lang="fr-FR" sz="2900" dirty="0">
                <a:solidFill>
                  <a:srgbClr val="000000"/>
                </a:solidFill>
              </a:rPr>
              <a:t>Aquitaine à la tour abolie :</a:t>
            </a:r>
            <a:br>
              <a:rPr lang="fr-FR" sz="2900" dirty="0">
                <a:solidFill>
                  <a:srgbClr val="000000"/>
                </a:solidFill>
              </a:rPr>
            </a:br>
            <a:r>
              <a:rPr lang="fr-FR" sz="2900" dirty="0">
                <a:solidFill>
                  <a:srgbClr val="000000"/>
                </a:solidFill>
              </a:rPr>
              <a:t>Ma seule </a:t>
            </a:r>
            <a:r>
              <a:rPr lang="fr-FR" sz="2900" i="1" dirty="0">
                <a:solidFill>
                  <a:srgbClr val="000000"/>
                </a:solidFill>
              </a:rPr>
              <a:t>étoile</a:t>
            </a:r>
            <a:r>
              <a:rPr lang="fr-FR" sz="2900" dirty="0">
                <a:solidFill>
                  <a:srgbClr val="000000"/>
                </a:solidFill>
              </a:rPr>
              <a:t> est morte, — et mon luth constellé</a:t>
            </a:r>
            <a:br>
              <a:rPr lang="fr-FR" sz="2900" dirty="0">
                <a:solidFill>
                  <a:srgbClr val="000000"/>
                </a:solidFill>
              </a:rPr>
            </a:br>
            <a:r>
              <a:rPr lang="fr-FR" sz="2900" dirty="0">
                <a:solidFill>
                  <a:srgbClr val="000000"/>
                </a:solidFill>
              </a:rPr>
              <a:t>Porte le </a:t>
            </a:r>
            <a:r>
              <a:rPr lang="fr-FR" sz="2900" i="1" dirty="0">
                <a:solidFill>
                  <a:srgbClr val="000000"/>
                </a:solidFill>
              </a:rPr>
              <a:t>Soleil noir</a:t>
            </a:r>
            <a:r>
              <a:rPr lang="fr-FR" sz="2900" dirty="0">
                <a:solidFill>
                  <a:srgbClr val="000000"/>
                </a:solidFill>
              </a:rPr>
              <a:t> de la </a:t>
            </a:r>
            <a:r>
              <a:rPr lang="fr-FR" sz="2900" i="1" dirty="0">
                <a:solidFill>
                  <a:srgbClr val="000000"/>
                </a:solidFill>
              </a:rPr>
              <a:t>Mélancolie</a:t>
            </a:r>
            <a:r>
              <a:rPr lang="fr-FR" sz="2900" dirty="0">
                <a:solidFill>
                  <a:srgbClr val="000000"/>
                </a:solidFill>
              </a:rPr>
              <a:t>.</a:t>
            </a:r>
            <a:br>
              <a:rPr lang="fr-FR" sz="2900" dirty="0">
                <a:solidFill>
                  <a:srgbClr val="000000"/>
                </a:solidFill>
              </a:rPr>
            </a:br>
            <a:r>
              <a:rPr lang="fr-FR" sz="2900" dirty="0">
                <a:solidFill>
                  <a:srgbClr val="000000"/>
                </a:solidFill>
              </a:rPr>
              <a:t/>
            </a:r>
            <a:br>
              <a:rPr lang="fr-FR" sz="2900" dirty="0">
                <a:solidFill>
                  <a:srgbClr val="000000"/>
                </a:solidFill>
              </a:rPr>
            </a:br>
            <a:endParaRPr lang="fr-FR" sz="2900" dirty="0">
              <a:solidFill>
                <a:srgbClr val="000000"/>
              </a:solidFill>
            </a:endParaRP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1"/>
          <p:cNvSpPr>
            <a:spLocks noGrp="1" noChangeArrowheads="1"/>
          </p:cNvSpPr>
          <p:nvPr>
            <p:ph type="title"/>
          </p:nvPr>
        </p:nvSpPr>
        <p:spPr>
          <a:xfrm>
            <a:off x="456481" y="313953"/>
            <a:ext cx="8215200" cy="1131959"/>
          </a:xfrm>
        </p:spPr>
        <p:txBody>
          <a:bodyPr/>
          <a:lstStyle/>
          <a:p>
            <a:pPr eaLnBrk="1" hangingPunct="1"/>
            <a:endParaRPr lang="tr-TR" smtClean="0">
              <a:latin typeface="Arial" pitchFamily="34" charset="0"/>
              <a:ea typeface="ＭＳ Ｐゴシック" pitchFamily="34" charset="-128"/>
            </a:endParaRPr>
          </a:p>
        </p:txBody>
      </p:sp>
      <p:sp>
        <p:nvSpPr>
          <p:cNvPr id="176130" name="Rectangle 2"/>
          <p:cNvSpPr>
            <a:spLocks noGrp="1" noChangeArrowheads="1"/>
          </p:cNvSpPr>
          <p:nvPr>
            <p:ph idx="1"/>
          </p:nvPr>
        </p:nvSpPr>
        <p:spPr>
          <a:xfrm>
            <a:off x="456481" y="1604329"/>
            <a:ext cx="8215200" cy="4513434"/>
          </a:xfrm>
        </p:spPr>
        <p:txBody>
          <a:bodyPr>
            <a:normAutofit fontScale="92500"/>
          </a:bodyPr>
          <a:lstStyle/>
          <a:p>
            <a:pPr eaLnBrk="1" hangingPunct="1">
              <a:buFont typeface="Times New Roman" pitchFamily="18" charset="0"/>
              <a:buNone/>
            </a:pPr>
            <a:r>
              <a:rPr lang="tr-TR" smtClean="0">
                <a:latin typeface="Arial" pitchFamily="34" charset="0"/>
                <a:ea typeface="ＭＳ Ｐゴシック" pitchFamily="34" charset="-128"/>
              </a:rPr>
              <a:t>Gérard de NERVAL, Aurélia</a:t>
            </a:r>
          </a:p>
          <a:p>
            <a:pPr eaLnBrk="1" hangingPunct="1">
              <a:buFont typeface="Times New Roman" pitchFamily="18" charset="0"/>
              <a:buNone/>
            </a:pPr>
            <a:r>
              <a:rPr lang="fr-FR" smtClean="0">
                <a:latin typeface="Arial" pitchFamily="34" charset="0"/>
                <a:ea typeface="ＭＳ Ｐゴシック" pitchFamily="34" charset="-128"/>
              </a:rPr>
              <a:t>Le rêve est une seconde vie. Je n</a:t>
            </a:r>
            <a:r>
              <a:rPr lang="fr-FR" altLang="fr-FR" smtClean="0">
                <a:latin typeface="Arial" pitchFamily="34" charset="0"/>
                <a:ea typeface="ＭＳ Ｐゴシック" pitchFamily="34" charset="-128"/>
              </a:rPr>
              <a:t>’</a:t>
            </a:r>
            <a:r>
              <a:rPr lang="fr-FR" smtClean="0">
                <a:latin typeface="Arial" pitchFamily="34" charset="0"/>
                <a:ea typeface="ＭＳ Ｐゴシック" pitchFamily="34" charset="-128"/>
              </a:rPr>
              <a:t>ai pu percer sans frémir ces portes d</a:t>
            </a:r>
            <a:r>
              <a:rPr lang="fr-FR" altLang="fr-FR" smtClean="0">
                <a:latin typeface="Arial" pitchFamily="34" charset="0"/>
                <a:ea typeface="ＭＳ Ｐゴシック" pitchFamily="34" charset="-128"/>
              </a:rPr>
              <a:t>’</a:t>
            </a:r>
            <a:r>
              <a:rPr lang="fr-FR" smtClean="0">
                <a:latin typeface="Arial" pitchFamily="34" charset="0"/>
                <a:ea typeface="ＭＳ Ｐゴシック" pitchFamily="34" charset="-128"/>
              </a:rPr>
              <a:t>ivoire ou de corne qui nous séparent du monde invisible. Les premiers instants du sommeil sont l</a:t>
            </a:r>
            <a:r>
              <a:rPr lang="fr-FR" altLang="fr-FR" smtClean="0">
                <a:latin typeface="Arial" pitchFamily="34" charset="0"/>
                <a:ea typeface="ＭＳ Ｐゴシック" pitchFamily="34" charset="-128"/>
              </a:rPr>
              <a:t>’</a:t>
            </a:r>
            <a:r>
              <a:rPr lang="fr-FR" smtClean="0">
                <a:latin typeface="Arial" pitchFamily="34" charset="0"/>
                <a:ea typeface="ＭＳ Ｐゴシック" pitchFamily="34" charset="-128"/>
              </a:rPr>
              <a:t>image de la mort ; un engourdissement nébuleux saisit notre pensée, et nous ne pouvons déterminer l</a:t>
            </a:r>
            <a:r>
              <a:rPr lang="fr-FR" altLang="fr-FR" smtClean="0">
                <a:latin typeface="Arial" pitchFamily="34" charset="0"/>
                <a:ea typeface="ＭＳ Ｐゴシック" pitchFamily="34" charset="-128"/>
              </a:rPr>
              <a:t>’</a:t>
            </a:r>
            <a:r>
              <a:rPr lang="fr-FR" smtClean="0">
                <a:latin typeface="Arial" pitchFamily="34" charset="0"/>
                <a:ea typeface="ＭＳ Ｐゴシック" pitchFamily="34" charset="-128"/>
              </a:rPr>
              <a:t>instant précis où le </a:t>
            </a:r>
            <a:r>
              <a:rPr lang="fr-FR" i="1" smtClean="0">
                <a:latin typeface="Arial" pitchFamily="34" charset="0"/>
                <a:ea typeface="ＭＳ Ｐゴシック" pitchFamily="34" charset="-128"/>
              </a:rPr>
              <a:t>moi</a:t>
            </a:r>
            <a:r>
              <a:rPr lang="fr-FR" smtClean="0">
                <a:latin typeface="Arial" pitchFamily="34" charset="0"/>
                <a:ea typeface="ＭＳ Ｐゴシック" pitchFamily="34" charset="-128"/>
              </a:rPr>
              <a:t>, sous une autre forme, continue l</a:t>
            </a:r>
            <a:r>
              <a:rPr lang="fr-FR" altLang="fr-FR" smtClean="0">
                <a:latin typeface="Arial" pitchFamily="34" charset="0"/>
                <a:ea typeface="ＭＳ Ｐゴシック" pitchFamily="34" charset="-128"/>
              </a:rPr>
              <a:t>’</a:t>
            </a:r>
            <a:r>
              <a:rPr lang="fr-FR" smtClean="0">
                <a:latin typeface="Arial" pitchFamily="34" charset="0"/>
                <a:ea typeface="ＭＳ Ｐゴシック" pitchFamily="34" charset="-128"/>
              </a:rPr>
              <a:t>œuvre de l</a:t>
            </a:r>
            <a:r>
              <a:rPr lang="fr-FR" altLang="fr-FR" smtClean="0">
                <a:latin typeface="Arial" pitchFamily="34" charset="0"/>
                <a:ea typeface="ＭＳ Ｐゴシック" pitchFamily="34" charset="-128"/>
              </a:rPr>
              <a:t>’</a:t>
            </a:r>
            <a:r>
              <a:rPr lang="fr-FR" smtClean="0">
                <a:latin typeface="Arial" pitchFamily="34" charset="0"/>
                <a:ea typeface="ＭＳ Ｐゴシック" pitchFamily="34" charset="-128"/>
              </a:rPr>
              <a:t>existence. </a:t>
            </a: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1"/>
          <p:cNvSpPr>
            <a:spLocks noGrp="1" noChangeArrowheads="1"/>
          </p:cNvSpPr>
          <p:nvPr>
            <p:ph type="title"/>
          </p:nvPr>
        </p:nvSpPr>
        <p:spPr>
          <a:xfrm>
            <a:off x="456481" y="313953"/>
            <a:ext cx="8215200" cy="1131959"/>
          </a:xfrm>
        </p:spPr>
        <p:txBody>
          <a:bodyPr/>
          <a:lstStyle/>
          <a:p>
            <a:pPr eaLnBrk="1" hangingPunct="1"/>
            <a:endParaRPr lang="tr-TR" smtClean="0">
              <a:latin typeface="Arial" pitchFamily="34" charset="0"/>
              <a:ea typeface="ＭＳ Ｐゴシック" pitchFamily="34" charset="-128"/>
            </a:endParaRPr>
          </a:p>
        </p:txBody>
      </p:sp>
      <p:sp>
        <p:nvSpPr>
          <p:cNvPr id="178178" name="Rectangle 2"/>
          <p:cNvSpPr>
            <a:spLocks noGrp="1" noChangeArrowheads="1"/>
          </p:cNvSpPr>
          <p:nvPr>
            <p:ph idx="1"/>
          </p:nvPr>
        </p:nvSpPr>
        <p:spPr>
          <a:xfrm>
            <a:off x="456481" y="1604329"/>
            <a:ext cx="8215200" cy="4513434"/>
          </a:xfrm>
        </p:spPr>
        <p:txBody>
          <a:bodyPr/>
          <a:lstStyle/>
          <a:p>
            <a:pPr eaLnBrk="1" hangingPunct="1">
              <a:buFont typeface="Times New Roman" pitchFamily="18" charset="0"/>
              <a:buNone/>
            </a:pPr>
            <a:r>
              <a:rPr lang="tr-TR" smtClean="0">
                <a:latin typeface="Arial" pitchFamily="34" charset="0"/>
                <a:ea typeface="ＭＳ Ｐゴシック" pitchFamily="34" charset="-128"/>
              </a:rPr>
              <a:t>	</a:t>
            </a:r>
            <a:r>
              <a:rPr lang="fr-FR" smtClean="0">
                <a:latin typeface="Arial" pitchFamily="34" charset="0"/>
                <a:ea typeface="ＭＳ Ｐゴシック" pitchFamily="34" charset="-128"/>
              </a:rPr>
              <a:t>C</a:t>
            </a:r>
            <a:r>
              <a:rPr lang="fr-FR" altLang="fr-FR" smtClean="0">
                <a:latin typeface="Arial" pitchFamily="34" charset="0"/>
                <a:ea typeface="ＭＳ Ｐゴシック" pitchFamily="34" charset="-128"/>
              </a:rPr>
              <a:t>’</a:t>
            </a:r>
            <a:r>
              <a:rPr lang="fr-FR" smtClean="0">
                <a:latin typeface="Arial" pitchFamily="34" charset="0"/>
                <a:ea typeface="ＭＳ Ｐゴシック" pitchFamily="34" charset="-128"/>
              </a:rPr>
              <a:t>est un souterrain vague qui s</a:t>
            </a:r>
            <a:r>
              <a:rPr lang="fr-FR" altLang="fr-FR" smtClean="0">
                <a:latin typeface="Arial" pitchFamily="34" charset="0"/>
                <a:ea typeface="ＭＳ Ｐゴシック" pitchFamily="34" charset="-128"/>
              </a:rPr>
              <a:t>’</a:t>
            </a:r>
            <a:r>
              <a:rPr lang="fr-FR" smtClean="0">
                <a:latin typeface="Arial" pitchFamily="34" charset="0"/>
                <a:ea typeface="ＭＳ Ｐゴシック" pitchFamily="34" charset="-128"/>
              </a:rPr>
              <a:t>éclaire peu à peu, et où se dégagent de l</a:t>
            </a:r>
            <a:r>
              <a:rPr lang="fr-FR" altLang="fr-FR" smtClean="0">
                <a:latin typeface="Arial" pitchFamily="34" charset="0"/>
                <a:ea typeface="ＭＳ Ｐゴシック" pitchFamily="34" charset="-128"/>
              </a:rPr>
              <a:t>’</a:t>
            </a:r>
            <a:r>
              <a:rPr lang="fr-FR" smtClean="0">
                <a:latin typeface="Arial" pitchFamily="34" charset="0"/>
                <a:ea typeface="ＭＳ Ｐゴシック" pitchFamily="34" charset="-128"/>
              </a:rPr>
              <a:t>ombre et de la nuit les pâles figures gravement immobiles qui habitent le séjour des limbes. Puis le tableau se forme, une clarté nouvelle illumine et fait jouer ces apparitions bizarres : – le monde des Esprits s</a:t>
            </a:r>
            <a:r>
              <a:rPr lang="fr-FR" altLang="fr-FR" smtClean="0">
                <a:latin typeface="Arial" pitchFamily="34" charset="0"/>
                <a:ea typeface="ＭＳ Ｐゴシック" pitchFamily="34" charset="-128"/>
              </a:rPr>
              <a:t>’</a:t>
            </a:r>
            <a:r>
              <a:rPr lang="fr-FR" smtClean="0">
                <a:latin typeface="Arial" pitchFamily="34" charset="0"/>
                <a:ea typeface="ＭＳ Ｐゴシック" pitchFamily="34" charset="-128"/>
              </a:rPr>
              <a:t>ouvre pour nous.</a:t>
            </a:r>
            <a:r>
              <a:rPr lang="tr-TR" smtClean="0">
                <a:latin typeface="Arial" pitchFamily="34" charset="0"/>
                <a:ea typeface="ＭＳ Ｐゴシック" pitchFamily="34" charset="-128"/>
              </a:rPr>
              <a:t> </a:t>
            </a: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Words>
  <Application>Microsoft Office PowerPoint</Application>
  <PresentationFormat>Ekran Gösterisi (4:3)</PresentationFormat>
  <Paragraphs>25</Paragraphs>
  <Slides>5</Slides>
  <Notes>5</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4) Gérard de Nerval 1808-1855</vt:lpstr>
      <vt:lpstr>Slayt 2</vt:lpstr>
      <vt:lpstr>Slayt 3</vt:lpstr>
      <vt:lpstr>Slayt 4</vt:lpstr>
      <vt:lpstr>Slayt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Gérard de Nerval 1808-1855</dc:title>
  <dc:creator>istanbul</dc:creator>
  <cp:lastModifiedBy>istanbul</cp:lastModifiedBy>
  <cp:revision>1</cp:revision>
  <dcterms:created xsi:type="dcterms:W3CDTF">2018-09-12T07:20:55Z</dcterms:created>
  <dcterms:modified xsi:type="dcterms:W3CDTF">2018-09-12T07:21:07Z</dcterms:modified>
</cp:coreProperties>
</file>