
<file path=[Content_Types].xml><?xml version="1.0" encoding="utf-8"?>
<Types xmlns="http://schemas.openxmlformats.org/package/2006/content-types">
  <Override PartName="/ppt/slides/slide5.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Default Extension="png" ContentType="image/png"/>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7"/>
  </p:notesMasterIdLst>
  <p:sldIdLst>
    <p:sldId id="257" r:id="rId2"/>
    <p:sldId id="258" r:id="rId3"/>
    <p:sldId id="259" r:id="rId4"/>
    <p:sldId id="260" r:id="rId5"/>
    <p:sldId id="261" r:id="rId6"/>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4" d="100"/>
          <a:sy n="84" d="100"/>
        </p:scale>
        <p:origin x="-1373" y="-6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2 Veri Yer Tutucusu"/>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D668E49-2638-49A8-9415-6A90EB357456}" type="datetimeFigureOut">
              <a:rPr lang="fr-FR" smtClean="0"/>
              <a:t>12/09/2018</a:t>
            </a:fld>
            <a:endParaRPr lang="fr-FR"/>
          </a:p>
        </p:txBody>
      </p:sp>
      <p:sp>
        <p:nvSpPr>
          <p:cNvPr id="4" name="3 Slayt Görüntüsü Yer Tutucusu"/>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4 Not Yer Tutucusu"/>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fr-FR"/>
          </a:p>
        </p:txBody>
      </p:sp>
      <p:sp>
        <p:nvSpPr>
          <p:cNvPr id="6" name="5 Altbilgi Yer Tutucusu"/>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6 Slayt Numarası Yer Tutucusu"/>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DAA8D57-36C2-4BA8-952C-F01398587592}" type="slidenum">
              <a:rPr lang="fr-FR" smtClean="0"/>
              <a:t>‹#›</a:t>
            </a:fld>
            <a:endParaRPr lang="fr-F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71010" name="Rectangle 15"/>
          <p:cNvSpPr>
            <a:spLocks noGrp="1" noChangeArrowheads="1"/>
          </p:cNvSpPr>
          <p:nvPr>
            <p:ph type="sldNum" sz="quarter"/>
          </p:nvPr>
        </p:nvSpPr>
        <p:spPr>
          <a:noFill/>
        </p:spPr>
        <p:txBody>
          <a:bodyPr/>
          <a:lstStyle/>
          <a:p>
            <a:fld id="{D9287378-AFF6-4B3D-8415-181CF523A431}" type="slidenum">
              <a:rPr lang="en-US"/>
              <a:pPr/>
              <a:t>1</a:t>
            </a:fld>
            <a:endParaRPr lang="en-US"/>
          </a:p>
        </p:txBody>
      </p:sp>
      <p:sp>
        <p:nvSpPr>
          <p:cNvPr id="171011" name="Text Box 1"/>
          <p:cNvSpPr txBox="1">
            <a:spLocks noChangeArrowheads="1"/>
          </p:cNvSpPr>
          <p:nvPr/>
        </p:nvSpPr>
        <p:spPr bwMode="auto">
          <a:xfrm>
            <a:off x="1210236" y="694171"/>
            <a:ext cx="4437529" cy="3429000"/>
          </a:xfrm>
          <a:prstGeom prst="rect">
            <a:avLst/>
          </a:prstGeom>
          <a:solidFill>
            <a:srgbClr val="FFFFFF"/>
          </a:solidFill>
          <a:ln w="9360">
            <a:solidFill>
              <a:srgbClr val="000000"/>
            </a:solidFill>
            <a:miter lim="800000"/>
            <a:headEnd/>
            <a:tailEnd/>
          </a:ln>
        </p:spPr>
        <p:txBody>
          <a:bodyPr wrap="none" lIns="82058" tIns="41029" rIns="82058" bIns="41029" anchor="ctr"/>
          <a:lstStyle/>
          <a:p>
            <a:endParaRPr lang="tr-TR"/>
          </a:p>
        </p:txBody>
      </p:sp>
      <p:sp>
        <p:nvSpPr>
          <p:cNvPr id="171012" name="Rectangle 2"/>
          <p:cNvSpPr>
            <a:spLocks noChangeArrowheads="1"/>
          </p:cNvSpPr>
          <p:nvPr>
            <p:ph type="body"/>
          </p:nvPr>
        </p:nvSpPr>
        <p:spPr>
          <a:xfrm>
            <a:off x="686360" y="4342535"/>
            <a:ext cx="5474074" cy="4101523"/>
          </a:xfrm>
          <a:noFill/>
          <a:ln/>
        </p:spPr>
        <p:txBody>
          <a:bodyPr wrap="none" anchor="ctr"/>
          <a:lstStyle/>
          <a:p>
            <a:endParaRPr lang="tr-TR" smtClean="0">
              <a:ea typeface="ＭＳ Ｐゴシック" pitchFamily="34" charset="-128"/>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73058" name="Rectangle 15"/>
          <p:cNvSpPr>
            <a:spLocks noGrp="1" noChangeArrowheads="1"/>
          </p:cNvSpPr>
          <p:nvPr>
            <p:ph type="sldNum" sz="quarter"/>
          </p:nvPr>
        </p:nvSpPr>
        <p:spPr>
          <a:noFill/>
        </p:spPr>
        <p:txBody>
          <a:bodyPr/>
          <a:lstStyle/>
          <a:p>
            <a:fld id="{722D8297-4EBD-407D-93C4-B5C4AE086535}" type="slidenum">
              <a:rPr lang="en-US"/>
              <a:pPr/>
              <a:t>2</a:t>
            </a:fld>
            <a:endParaRPr lang="en-US"/>
          </a:p>
        </p:txBody>
      </p:sp>
      <p:sp>
        <p:nvSpPr>
          <p:cNvPr id="173059" name="Text Box 1"/>
          <p:cNvSpPr txBox="1">
            <a:spLocks noChangeArrowheads="1"/>
          </p:cNvSpPr>
          <p:nvPr/>
        </p:nvSpPr>
        <p:spPr bwMode="auto">
          <a:xfrm>
            <a:off x="1210236" y="694171"/>
            <a:ext cx="4437529" cy="3429000"/>
          </a:xfrm>
          <a:prstGeom prst="rect">
            <a:avLst/>
          </a:prstGeom>
          <a:solidFill>
            <a:srgbClr val="FFFFFF"/>
          </a:solidFill>
          <a:ln w="9360">
            <a:solidFill>
              <a:srgbClr val="000000"/>
            </a:solidFill>
            <a:miter lim="800000"/>
            <a:headEnd/>
            <a:tailEnd/>
          </a:ln>
        </p:spPr>
        <p:txBody>
          <a:bodyPr wrap="none" lIns="82058" tIns="41029" rIns="82058" bIns="41029" anchor="ctr"/>
          <a:lstStyle/>
          <a:p>
            <a:endParaRPr lang="tr-TR"/>
          </a:p>
        </p:txBody>
      </p:sp>
      <p:sp>
        <p:nvSpPr>
          <p:cNvPr id="173060" name="Rectangle 2"/>
          <p:cNvSpPr>
            <a:spLocks noChangeArrowheads="1"/>
          </p:cNvSpPr>
          <p:nvPr>
            <p:ph type="body"/>
          </p:nvPr>
        </p:nvSpPr>
        <p:spPr>
          <a:xfrm>
            <a:off x="686360" y="4342535"/>
            <a:ext cx="5474074" cy="4101523"/>
          </a:xfrm>
          <a:noFill/>
          <a:ln/>
        </p:spPr>
        <p:txBody>
          <a:bodyPr wrap="none" anchor="ctr"/>
          <a:lstStyle/>
          <a:p>
            <a:endParaRPr lang="tr-TR" smtClean="0">
              <a:ea typeface="ＭＳ Ｐゴシック" pitchFamily="34" charset="-128"/>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75106" name="Rectangle 15"/>
          <p:cNvSpPr>
            <a:spLocks noGrp="1" noChangeArrowheads="1"/>
          </p:cNvSpPr>
          <p:nvPr>
            <p:ph type="sldNum" sz="quarter"/>
          </p:nvPr>
        </p:nvSpPr>
        <p:spPr>
          <a:noFill/>
        </p:spPr>
        <p:txBody>
          <a:bodyPr/>
          <a:lstStyle/>
          <a:p>
            <a:fld id="{BBDBFD8D-BFFC-42C9-9A82-CAE0841A02E5}" type="slidenum">
              <a:rPr lang="en-US"/>
              <a:pPr/>
              <a:t>3</a:t>
            </a:fld>
            <a:endParaRPr lang="en-US"/>
          </a:p>
        </p:txBody>
      </p:sp>
      <p:sp>
        <p:nvSpPr>
          <p:cNvPr id="175107" name="Rectangle 1"/>
          <p:cNvSpPr>
            <a:spLocks noChangeArrowheads="1" noTextEdit="1"/>
          </p:cNvSpPr>
          <p:nvPr>
            <p:ph type="sldImg"/>
          </p:nvPr>
        </p:nvSpPr>
        <p:spPr>
          <a:xfrm>
            <a:off x="1211637" y="694171"/>
            <a:ext cx="4422121" cy="3416011"/>
          </a:xfrm>
          <a:solidFill>
            <a:srgbClr val="FFFFFF"/>
          </a:solidFill>
          <a:ln>
            <a:solidFill>
              <a:srgbClr val="000000"/>
            </a:solidFill>
            <a:miter lim="800000"/>
          </a:ln>
        </p:spPr>
      </p:sp>
      <p:sp>
        <p:nvSpPr>
          <p:cNvPr id="175108" name="Rectangle 2"/>
          <p:cNvSpPr>
            <a:spLocks noChangeArrowheads="1"/>
          </p:cNvSpPr>
          <p:nvPr>
            <p:ph type="body" idx="1"/>
          </p:nvPr>
        </p:nvSpPr>
        <p:spPr>
          <a:xfrm>
            <a:off x="686360" y="4342535"/>
            <a:ext cx="5474074" cy="4101523"/>
          </a:xfrm>
          <a:noFill/>
          <a:ln/>
        </p:spPr>
        <p:txBody>
          <a:bodyPr wrap="none" anchor="ctr"/>
          <a:lstStyle/>
          <a:p>
            <a:endParaRPr lang="tr-TR" smtClean="0">
              <a:ea typeface="ＭＳ Ｐゴシック" pitchFamily="34" charset="-128"/>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77154" name="Rectangle 15"/>
          <p:cNvSpPr>
            <a:spLocks noGrp="1" noChangeArrowheads="1"/>
          </p:cNvSpPr>
          <p:nvPr>
            <p:ph type="sldNum" sz="quarter"/>
          </p:nvPr>
        </p:nvSpPr>
        <p:spPr>
          <a:noFill/>
        </p:spPr>
        <p:txBody>
          <a:bodyPr/>
          <a:lstStyle/>
          <a:p>
            <a:fld id="{DAB1F9AF-C07F-4B05-B94B-B29D30AA7094}" type="slidenum">
              <a:rPr lang="en-US"/>
              <a:pPr/>
              <a:t>4</a:t>
            </a:fld>
            <a:endParaRPr lang="en-US"/>
          </a:p>
        </p:txBody>
      </p:sp>
      <p:sp>
        <p:nvSpPr>
          <p:cNvPr id="177155" name="Rectangle 1"/>
          <p:cNvSpPr>
            <a:spLocks noChangeArrowheads="1" noTextEdit="1"/>
          </p:cNvSpPr>
          <p:nvPr>
            <p:ph type="sldImg"/>
          </p:nvPr>
        </p:nvSpPr>
        <p:spPr>
          <a:xfrm>
            <a:off x="1211637" y="694171"/>
            <a:ext cx="4422121" cy="3416011"/>
          </a:xfrm>
          <a:solidFill>
            <a:srgbClr val="FFFFFF"/>
          </a:solidFill>
          <a:ln>
            <a:solidFill>
              <a:srgbClr val="000000"/>
            </a:solidFill>
            <a:miter lim="800000"/>
          </a:ln>
        </p:spPr>
      </p:sp>
      <p:sp>
        <p:nvSpPr>
          <p:cNvPr id="177156" name="Rectangle 2"/>
          <p:cNvSpPr>
            <a:spLocks noChangeArrowheads="1"/>
          </p:cNvSpPr>
          <p:nvPr>
            <p:ph type="body" idx="1"/>
          </p:nvPr>
        </p:nvSpPr>
        <p:spPr>
          <a:xfrm>
            <a:off x="686360" y="4342535"/>
            <a:ext cx="5474074" cy="4101523"/>
          </a:xfrm>
          <a:noFill/>
          <a:ln/>
        </p:spPr>
        <p:txBody>
          <a:bodyPr wrap="none" anchor="ctr"/>
          <a:lstStyle/>
          <a:p>
            <a:endParaRPr lang="tr-TR" smtClean="0">
              <a:ea typeface="ＭＳ Ｐゴシック" pitchFamily="34" charset="-128"/>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79202" name="Rectangle 15"/>
          <p:cNvSpPr>
            <a:spLocks noGrp="1" noChangeArrowheads="1"/>
          </p:cNvSpPr>
          <p:nvPr>
            <p:ph type="sldNum" sz="quarter"/>
          </p:nvPr>
        </p:nvSpPr>
        <p:spPr>
          <a:noFill/>
        </p:spPr>
        <p:txBody>
          <a:bodyPr/>
          <a:lstStyle/>
          <a:p>
            <a:fld id="{998DF717-27B4-4C05-99AA-BA4475FF4867}" type="slidenum">
              <a:rPr lang="en-US"/>
              <a:pPr/>
              <a:t>5</a:t>
            </a:fld>
            <a:endParaRPr lang="en-US"/>
          </a:p>
        </p:txBody>
      </p:sp>
      <p:sp>
        <p:nvSpPr>
          <p:cNvPr id="179203" name="Rectangle 1"/>
          <p:cNvSpPr>
            <a:spLocks noChangeArrowheads="1" noTextEdit="1"/>
          </p:cNvSpPr>
          <p:nvPr>
            <p:ph type="sldImg"/>
          </p:nvPr>
        </p:nvSpPr>
        <p:spPr>
          <a:xfrm>
            <a:off x="1211637" y="694171"/>
            <a:ext cx="4422121" cy="3416011"/>
          </a:xfrm>
          <a:solidFill>
            <a:srgbClr val="FFFFFF"/>
          </a:solidFill>
          <a:ln>
            <a:solidFill>
              <a:srgbClr val="000000"/>
            </a:solidFill>
            <a:miter lim="800000"/>
          </a:ln>
        </p:spPr>
      </p:sp>
      <p:sp>
        <p:nvSpPr>
          <p:cNvPr id="179204" name="Rectangle 2"/>
          <p:cNvSpPr>
            <a:spLocks noChangeArrowheads="1"/>
          </p:cNvSpPr>
          <p:nvPr>
            <p:ph type="body" idx="1"/>
          </p:nvPr>
        </p:nvSpPr>
        <p:spPr>
          <a:xfrm>
            <a:off x="686360" y="4342535"/>
            <a:ext cx="5474074" cy="4101523"/>
          </a:xfrm>
          <a:noFill/>
          <a:ln/>
        </p:spPr>
        <p:txBody>
          <a:bodyPr wrap="none" anchor="ctr"/>
          <a:lstStyle/>
          <a:p>
            <a:endParaRPr lang="tr-TR" smtClean="0">
              <a:ea typeface="ＭＳ Ｐゴシック" pitchFamily="34" charset="-128"/>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fr-F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fr-FR"/>
          </a:p>
        </p:txBody>
      </p:sp>
      <p:sp>
        <p:nvSpPr>
          <p:cNvPr id="4" name="3 Veri Yer Tutucusu"/>
          <p:cNvSpPr>
            <a:spLocks noGrp="1"/>
          </p:cNvSpPr>
          <p:nvPr>
            <p:ph type="dt" sz="half" idx="10"/>
          </p:nvPr>
        </p:nvSpPr>
        <p:spPr/>
        <p:txBody>
          <a:bodyPr/>
          <a:lstStyle/>
          <a:p>
            <a:fld id="{8E366158-EA99-420C-987A-70029D84EDFB}" type="datetimeFigureOut">
              <a:rPr lang="fr-FR" smtClean="0"/>
              <a:t>12/09/2018</a:t>
            </a:fld>
            <a:endParaRPr lang="fr-FR"/>
          </a:p>
        </p:txBody>
      </p:sp>
      <p:sp>
        <p:nvSpPr>
          <p:cNvPr id="5" name="4 Altbilgi Yer Tutucusu"/>
          <p:cNvSpPr>
            <a:spLocks noGrp="1"/>
          </p:cNvSpPr>
          <p:nvPr>
            <p:ph type="ftr" sz="quarter" idx="11"/>
          </p:nvPr>
        </p:nvSpPr>
        <p:spPr/>
        <p:txBody>
          <a:bodyPr/>
          <a:lstStyle/>
          <a:p>
            <a:endParaRPr lang="fr-FR"/>
          </a:p>
        </p:txBody>
      </p:sp>
      <p:sp>
        <p:nvSpPr>
          <p:cNvPr id="6" name="5 Slayt Numarası Yer Tutucusu"/>
          <p:cNvSpPr>
            <a:spLocks noGrp="1"/>
          </p:cNvSpPr>
          <p:nvPr>
            <p:ph type="sldNum" sz="quarter" idx="12"/>
          </p:nvPr>
        </p:nvSpPr>
        <p:spPr/>
        <p:txBody>
          <a:bodyPr/>
          <a:lstStyle/>
          <a:p>
            <a:fld id="{056914B3-B0E9-443F-8994-25018226E679}" type="slidenum">
              <a:rPr lang="fr-FR" smtClean="0"/>
              <a:t>‹#›</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fr-F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fr-FR"/>
          </a:p>
        </p:txBody>
      </p:sp>
      <p:sp>
        <p:nvSpPr>
          <p:cNvPr id="4" name="3 Veri Yer Tutucusu"/>
          <p:cNvSpPr>
            <a:spLocks noGrp="1"/>
          </p:cNvSpPr>
          <p:nvPr>
            <p:ph type="dt" sz="half" idx="10"/>
          </p:nvPr>
        </p:nvSpPr>
        <p:spPr/>
        <p:txBody>
          <a:bodyPr/>
          <a:lstStyle/>
          <a:p>
            <a:fld id="{8E366158-EA99-420C-987A-70029D84EDFB}" type="datetimeFigureOut">
              <a:rPr lang="fr-FR" smtClean="0"/>
              <a:t>12/09/2018</a:t>
            </a:fld>
            <a:endParaRPr lang="fr-FR"/>
          </a:p>
        </p:txBody>
      </p:sp>
      <p:sp>
        <p:nvSpPr>
          <p:cNvPr id="5" name="4 Altbilgi Yer Tutucusu"/>
          <p:cNvSpPr>
            <a:spLocks noGrp="1"/>
          </p:cNvSpPr>
          <p:nvPr>
            <p:ph type="ftr" sz="quarter" idx="11"/>
          </p:nvPr>
        </p:nvSpPr>
        <p:spPr/>
        <p:txBody>
          <a:bodyPr/>
          <a:lstStyle/>
          <a:p>
            <a:endParaRPr lang="fr-FR"/>
          </a:p>
        </p:txBody>
      </p:sp>
      <p:sp>
        <p:nvSpPr>
          <p:cNvPr id="6" name="5 Slayt Numarası Yer Tutucusu"/>
          <p:cNvSpPr>
            <a:spLocks noGrp="1"/>
          </p:cNvSpPr>
          <p:nvPr>
            <p:ph type="sldNum" sz="quarter" idx="12"/>
          </p:nvPr>
        </p:nvSpPr>
        <p:spPr/>
        <p:txBody>
          <a:bodyPr/>
          <a:lstStyle/>
          <a:p>
            <a:fld id="{056914B3-B0E9-443F-8994-25018226E679}" type="slidenum">
              <a:rPr lang="fr-FR" smtClean="0"/>
              <a:t>‹#›</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fr-F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fr-FR"/>
          </a:p>
        </p:txBody>
      </p:sp>
      <p:sp>
        <p:nvSpPr>
          <p:cNvPr id="4" name="3 Veri Yer Tutucusu"/>
          <p:cNvSpPr>
            <a:spLocks noGrp="1"/>
          </p:cNvSpPr>
          <p:nvPr>
            <p:ph type="dt" sz="half" idx="10"/>
          </p:nvPr>
        </p:nvSpPr>
        <p:spPr/>
        <p:txBody>
          <a:bodyPr/>
          <a:lstStyle/>
          <a:p>
            <a:fld id="{8E366158-EA99-420C-987A-70029D84EDFB}" type="datetimeFigureOut">
              <a:rPr lang="fr-FR" smtClean="0"/>
              <a:t>12/09/2018</a:t>
            </a:fld>
            <a:endParaRPr lang="fr-FR"/>
          </a:p>
        </p:txBody>
      </p:sp>
      <p:sp>
        <p:nvSpPr>
          <p:cNvPr id="5" name="4 Altbilgi Yer Tutucusu"/>
          <p:cNvSpPr>
            <a:spLocks noGrp="1"/>
          </p:cNvSpPr>
          <p:nvPr>
            <p:ph type="ftr" sz="quarter" idx="11"/>
          </p:nvPr>
        </p:nvSpPr>
        <p:spPr/>
        <p:txBody>
          <a:bodyPr/>
          <a:lstStyle/>
          <a:p>
            <a:endParaRPr lang="fr-FR"/>
          </a:p>
        </p:txBody>
      </p:sp>
      <p:sp>
        <p:nvSpPr>
          <p:cNvPr id="6" name="5 Slayt Numarası Yer Tutucusu"/>
          <p:cNvSpPr>
            <a:spLocks noGrp="1"/>
          </p:cNvSpPr>
          <p:nvPr>
            <p:ph type="sldNum" sz="quarter" idx="12"/>
          </p:nvPr>
        </p:nvSpPr>
        <p:spPr/>
        <p:txBody>
          <a:bodyPr/>
          <a:lstStyle/>
          <a:p>
            <a:fld id="{056914B3-B0E9-443F-8994-25018226E679}" type="slidenum">
              <a:rPr lang="fr-FR" smtClean="0"/>
              <a:t>‹#›</a:t>
            </a:fld>
            <a:endParaRPr lang="fr-F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ClipArt">
  <p:cSld name="Başlık, Metin ve Küçük Resim">
    <p:spTree>
      <p:nvGrpSpPr>
        <p:cNvPr id="1" name=""/>
        <p:cNvGrpSpPr/>
        <p:nvPr/>
      </p:nvGrpSpPr>
      <p:grpSpPr>
        <a:xfrm>
          <a:off x="0" y="0"/>
          <a:ext cx="0" cy="0"/>
          <a:chOff x="0" y="0"/>
          <a:chExt cx="0" cy="0"/>
        </a:xfrm>
      </p:grpSpPr>
      <p:sp>
        <p:nvSpPr>
          <p:cNvPr id="2" name="1 Başlık"/>
          <p:cNvSpPr>
            <a:spLocks noGrp="1"/>
          </p:cNvSpPr>
          <p:nvPr>
            <p:ph type="title"/>
          </p:nvPr>
        </p:nvSpPr>
        <p:spPr>
          <a:xfrm>
            <a:off x="456480" y="273629"/>
            <a:ext cx="8213760" cy="1130519"/>
          </a:xfrm>
        </p:spPr>
        <p:txBody>
          <a:bodyPr/>
          <a:lstStyle/>
          <a:p>
            <a:r>
              <a:rPr lang="tr-TR" smtClean="0"/>
              <a:t>Asıl başlık stili için tıklatın</a:t>
            </a:r>
            <a:endParaRPr lang="tr-TR"/>
          </a:p>
        </p:txBody>
      </p:sp>
      <p:sp>
        <p:nvSpPr>
          <p:cNvPr id="3" name="2 Metin Yer Tutucusu"/>
          <p:cNvSpPr>
            <a:spLocks noGrp="1"/>
          </p:cNvSpPr>
          <p:nvPr>
            <p:ph type="body" sz="half" idx="1"/>
          </p:nvPr>
        </p:nvSpPr>
        <p:spPr>
          <a:xfrm>
            <a:off x="456480" y="1604329"/>
            <a:ext cx="4037760" cy="4511994"/>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Küçük Resim Yer Tutucusu"/>
          <p:cNvSpPr>
            <a:spLocks noGrp="1"/>
          </p:cNvSpPr>
          <p:nvPr>
            <p:ph type="clipArt" sz="half" idx="2"/>
          </p:nvPr>
        </p:nvSpPr>
        <p:spPr>
          <a:xfrm>
            <a:off x="4632480" y="1604329"/>
            <a:ext cx="4037760" cy="4511994"/>
          </a:xfrm>
        </p:spPr>
        <p:txBody>
          <a:bodyPr rtlCol="0">
            <a:normAutofit/>
          </a:bodyPr>
          <a:lstStyle/>
          <a:p>
            <a:pPr lvl="0"/>
            <a:endParaRPr lang="tr-TR" noProof="0" smtClean="0"/>
          </a:p>
        </p:txBody>
      </p:sp>
      <p:sp>
        <p:nvSpPr>
          <p:cNvPr id="5" name="Rectangle 3"/>
          <p:cNvSpPr>
            <a:spLocks noGrp="1" noChangeArrowheads="1"/>
          </p:cNvSpPr>
          <p:nvPr>
            <p:ph type="dt" idx="10"/>
          </p:nvPr>
        </p:nvSpPr>
        <p:spPr/>
        <p:txBody>
          <a:bodyPr/>
          <a:lstStyle>
            <a:lvl1pPr>
              <a:defRPr/>
            </a:lvl1pPr>
          </a:lstStyle>
          <a:p>
            <a:pPr>
              <a:defRPr/>
            </a:pPr>
            <a:endParaRPr lang="en-US"/>
          </a:p>
        </p:txBody>
      </p:sp>
      <p:sp>
        <p:nvSpPr>
          <p:cNvPr id="6" name="Rectangle 4"/>
          <p:cNvSpPr>
            <a:spLocks noGrp="1" noChangeArrowheads="1"/>
          </p:cNvSpPr>
          <p:nvPr>
            <p:ph type="ftr" idx="11"/>
          </p:nvPr>
        </p:nvSpPr>
        <p:spPr/>
        <p:txBody>
          <a:bodyPr/>
          <a:lstStyle>
            <a:lvl1pPr>
              <a:defRPr/>
            </a:lvl1pPr>
          </a:lstStyle>
          <a:p>
            <a:pPr>
              <a:defRPr/>
            </a:pPr>
            <a:endParaRPr lang="en-US"/>
          </a:p>
        </p:txBody>
      </p:sp>
      <p:sp>
        <p:nvSpPr>
          <p:cNvPr id="7" name="Rectangle 5"/>
          <p:cNvSpPr>
            <a:spLocks noGrp="1" noChangeArrowheads="1"/>
          </p:cNvSpPr>
          <p:nvPr>
            <p:ph type="sldNum" idx="12"/>
          </p:nvPr>
        </p:nvSpPr>
        <p:spPr/>
        <p:txBody>
          <a:bodyPr/>
          <a:lstStyle>
            <a:lvl1pPr>
              <a:defRPr/>
            </a:lvl1pPr>
          </a:lstStyle>
          <a:p>
            <a:fld id="{18002ACB-F5C2-4835-9518-FD2D55E60A4C}" type="slidenum">
              <a:rPr lang="en-US"/>
              <a:pPr/>
              <a:t>‹#›</a:t>
            </a:fld>
            <a:endParaRPr lang="en-US"/>
          </a:p>
        </p:txBody>
      </p:sp>
    </p:spTree>
  </p:cSld>
  <p:clrMapOvr>
    <a:masterClrMapping/>
  </p:clrMapOvr>
  <p:transition spd="slow">
    <p:push dir="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fr-F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fr-FR"/>
          </a:p>
        </p:txBody>
      </p:sp>
      <p:sp>
        <p:nvSpPr>
          <p:cNvPr id="4" name="3 Veri Yer Tutucusu"/>
          <p:cNvSpPr>
            <a:spLocks noGrp="1"/>
          </p:cNvSpPr>
          <p:nvPr>
            <p:ph type="dt" sz="half" idx="10"/>
          </p:nvPr>
        </p:nvSpPr>
        <p:spPr/>
        <p:txBody>
          <a:bodyPr/>
          <a:lstStyle/>
          <a:p>
            <a:fld id="{8E366158-EA99-420C-987A-70029D84EDFB}" type="datetimeFigureOut">
              <a:rPr lang="fr-FR" smtClean="0"/>
              <a:t>12/09/2018</a:t>
            </a:fld>
            <a:endParaRPr lang="fr-FR"/>
          </a:p>
        </p:txBody>
      </p:sp>
      <p:sp>
        <p:nvSpPr>
          <p:cNvPr id="5" name="4 Altbilgi Yer Tutucusu"/>
          <p:cNvSpPr>
            <a:spLocks noGrp="1"/>
          </p:cNvSpPr>
          <p:nvPr>
            <p:ph type="ftr" sz="quarter" idx="11"/>
          </p:nvPr>
        </p:nvSpPr>
        <p:spPr/>
        <p:txBody>
          <a:bodyPr/>
          <a:lstStyle/>
          <a:p>
            <a:endParaRPr lang="fr-FR"/>
          </a:p>
        </p:txBody>
      </p:sp>
      <p:sp>
        <p:nvSpPr>
          <p:cNvPr id="6" name="5 Slayt Numarası Yer Tutucusu"/>
          <p:cNvSpPr>
            <a:spLocks noGrp="1"/>
          </p:cNvSpPr>
          <p:nvPr>
            <p:ph type="sldNum" sz="quarter" idx="12"/>
          </p:nvPr>
        </p:nvSpPr>
        <p:spPr/>
        <p:txBody>
          <a:bodyPr/>
          <a:lstStyle/>
          <a:p>
            <a:fld id="{056914B3-B0E9-443F-8994-25018226E679}" type="slidenum">
              <a:rPr lang="fr-FR" smtClean="0"/>
              <a:t>‹#›</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fr-F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8E366158-EA99-420C-987A-70029D84EDFB}" type="datetimeFigureOut">
              <a:rPr lang="fr-FR" smtClean="0"/>
              <a:t>12/09/2018</a:t>
            </a:fld>
            <a:endParaRPr lang="fr-FR"/>
          </a:p>
        </p:txBody>
      </p:sp>
      <p:sp>
        <p:nvSpPr>
          <p:cNvPr id="5" name="4 Altbilgi Yer Tutucusu"/>
          <p:cNvSpPr>
            <a:spLocks noGrp="1"/>
          </p:cNvSpPr>
          <p:nvPr>
            <p:ph type="ftr" sz="quarter" idx="11"/>
          </p:nvPr>
        </p:nvSpPr>
        <p:spPr/>
        <p:txBody>
          <a:bodyPr/>
          <a:lstStyle/>
          <a:p>
            <a:endParaRPr lang="fr-FR"/>
          </a:p>
        </p:txBody>
      </p:sp>
      <p:sp>
        <p:nvSpPr>
          <p:cNvPr id="6" name="5 Slayt Numarası Yer Tutucusu"/>
          <p:cNvSpPr>
            <a:spLocks noGrp="1"/>
          </p:cNvSpPr>
          <p:nvPr>
            <p:ph type="sldNum" sz="quarter" idx="12"/>
          </p:nvPr>
        </p:nvSpPr>
        <p:spPr/>
        <p:txBody>
          <a:bodyPr/>
          <a:lstStyle/>
          <a:p>
            <a:fld id="{056914B3-B0E9-443F-8994-25018226E679}" type="slidenum">
              <a:rPr lang="fr-FR" smtClean="0"/>
              <a:t>‹#›</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fr-F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fr-F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fr-FR"/>
          </a:p>
        </p:txBody>
      </p:sp>
      <p:sp>
        <p:nvSpPr>
          <p:cNvPr id="5" name="4 Veri Yer Tutucusu"/>
          <p:cNvSpPr>
            <a:spLocks noGrp="1"/>
          </p:cNvSpPr>
          <p:nvPr>
            <p:ph type="dt" sz="half" idx="10"/>
          </p:nvPr>
        </p:nvSpPr>
        <p:spPr/>
        <p:txBody>
          <a:bodyPr/>
          <a:lstStyle/>
          <a:p>
            <a:fld id="{8E366158-EA99-420C-987A-70029D84EDFB}" type="datetimeFigureOut">
              <a:rPr lang="fr-FR" smtClean="0"/>
              <a:t>12/09/2018</a:t>
            </a:fld>
            <a:endParaRPr lang="fr-FR"/>
          </a:p>
        </p:txBody>
      </p:sp>
      <p:sp>
        <p:nvSpPr>
          <p:cNvPr id="6" name="5 Altbilgi Yer Tutucusu"/>
          <p:cNvSpPr>
            <a:spLocks noGrp="1"/>
          </p:cNvSpPr>
          <p:nvPr>
            <p:ph type="ftr" sz="quarter" idx="11"/>
          </p:nvPr>
        </p:nvSpPr>
        <p:spPr/>
        <p:txBody>
          <a:bodyPr/>
          <a:lstStyle/>
          <a:p>
            <a:endParaRPr lang="fr-FR"/>
          </a:p>
        </p:txBody>
      </p:sp>
      <p:sp>
        <p:nvSpPr>
          <p:cNvPr id="7" name="6 Slayt Numarası Yer Tutucusu"/>
          <p:cNvSpPr>
            <a:spLocks noGrp="1"/>
          </p:cNvSpPr>
          <p:nvPr>
            <p:ph type="sldNum" sz="quarter" idx="12"/>
          </p:nvPr>
        </p:nvSpPr>
        <p:spPr/>
        <p:txBody>
          <a:bodyPr/>
          <a:lstStyle/>
          <a:p>
            <a:fld id="{056914B3-B0E9-443F-8994-25018226E679}" type="slidenum">
              <a:rPr lang="fr-FR" smtClean="0"/>
              <a:t>‹#›</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fr-F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fr-F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fr-FR"/>
          </a:p>
        </p:txBody>
      </p:sp>
      <p:sp>
        <p:nvSpPr>
          <p:cNvPr id="7" name="6 Veri Yer Tutucusu"/>
          <p:cNvSpPr>
            <a:spLocks noGrp="1"/>
          </p:cNvSpPr>
          <p:nvPr>
            <p:ph type="dt" sz="half" idx="10"/>
          </p:nvPr>
        </p:nvSpPr>
        <p:spPr/>
        <p:txBody>
          <a:bodyPr/>
          <a:lstStyle/>
          <a:p>
            <a:fld id="{8E366158-EA99-420C-987A-70029D84EDFB}" type="datetimeFigureOut">
              <a:rPr lang="fr-FR" smtClean="0"/>
              <a:t>12/09/2018</a:t>
            </a:fld>
            <a:endParaRPr lang="fr-FR"/>
          </a:p>
        </p:txBody>
      </p:sp>
      <p:sp>
        <p:nvSpPr>
          <p:cNvPr id="8" name="7 Altbilgi Yer Tutucusu"/>
          <p:cNvSpPr>
            <a:spLocks noGrp="1"/>
          </p:cNvSpPr>
          <p:nvPr>
            <p:ph type="ftr" sz="quarter" idx="11"/>
          </p:nvPr>
        </p:nvSpPr>
        <p:spPr/>
        <p:txBody>
          <a:bodyPr/>
          <a:lstStyle/>
          <a:p>
            <a:endParaRPr lang="fr-FR"/>
          </a:p>
        </p:txBody>
      </p:sp>
      <p:sp>
        <p:nvSpPr>
          <p:cNvPr id="9" name="8 Slayt Numarası Yer Tutucusu"/>
          <p:cNvSpPr>
            <a:spLocks noGrp="1"/>
          </p:cNvSpPr>
          <p:nvPr>
            <p:ph type="sldNum" sz="quarter" idx="12"/>
          </p:nvPr>
        </p:nvSpPr>
        <p:spPr/>
        <p:txBody>
          <a:bodyPr/>
          <a:lstStyle/>
          <a:p>
            <a:fld id="{056914B3-B0E9-443F-8994-25018226E679}" type="slidenum">
              <a:rPr lang="fr-FR" smtClean="0"/>
              <a:t>‹#›</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fr-FR"/>
          </a:p>
        </p:txBody>
      </p:sp>
      <p:sp>
        <p:nvSpPr>
          <p:cNvPr id="3" name="2 Veri Yer Tutucusu"/>
          <p:cNvSpPr>
            <a:spLocks noGrp="1"/>
          </p:cNvSpPr>
          <p:nvPr>
            <p:ph type="dt" sz="half" idx="10"/>
          </p:nvPr>
        </p:nvSpPr>
        <p:spPr/>
        <p:txBody>
          <a:bodyPr/>
          <a:lstStyle/>
          <a:p>
            <a:fld id="{8E366158-EA99-420C-987A-70029D84EDFB}" type="datetimeFigureOut">
              <a:rPr lang="fr-FR" smtClean="0"/>
              <a:t>12/09/2018</a:t>
            </a:fld>
            <a:endParaRPr lang="fr-FR"/>
          </a:p>
        </p:txBody>
      </p:sp>
      <p:sp>
        <p:nvSpPr>
          <p:cNvPr id="4" name="3 Altbilgi Yer Tutucusu"/>
          <p:cNvSpPr>
            <a:spLocks noGrp="1"/>
          </p:cNvSpPr>
          <p:nvPr>
            <p:ph type="ftr" sz="quarter" idx="11"/>
          </p:nvPr>
        </p:nvSpPr>
        <p:spPr/>
        <p:txBody>
          <a:bodyPr/>
          <a:lstStyle/>
          <a:p>
            <a:endParaRPr lang="fr-FR"/>
          </a:p>
        </p:txBody>
      </p:sp>
      <p:sp>
        <p:nvSpPr>
          <p:cNvPr id="5" name="4 Slayt Numarası Yer Tutucusu"/>
          <p:cNvSpPr>
            <a:spLocks noGrp="1"/>
          </p:cNvSpPr>
          <p:nvPr>
            <p:ph type="sldNum" sz="quarter" idx="12"/>
          </p:nvPr>
        </p:nvSpPr>
        <p:spPr/>
        <p:txBody>
          <a:bodyPr/>
          <a:lstStyle/>
          <a:p>
            <a:fld id="{056914B3-B0E9-443F-8994-25018226E679}" type="slidenum">
              <a:rPr lang="fr-FR" smtClean="0"/>
              <a:t>‹#›</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8E366158-EA99-420C-987A-70029D84EDFB}" type="datetimeFigureOut">
              <a:rPr lang="fr-FR" smtClean="0"/>
              <a:t>12/09/2018</a:t>
            </a:fld>
            <a:endParaRPr lang="fr-FR"/>
          </a:p>
        </p:txBody>
      </p:sp>
      <p:sp>
        <p:nvSpPr>
          <p:cNvPr id="3" name="2 Altbilgi Yer Tutucusu"/>
          <p:cNvSpPr>
            <a:spLocks noGrp="1"/>
          </p:cNvSpPr>
          <p:nvPr>
            <p:ph type="ftr" sz="quarter" idx="11"/>
          </p:nvPr>
        </p:nvSpPr>
        <p:spPr/>
        <p:txBody>
          <a:bodyPr/>
          <a:lstStyle/>
          <a:p>
            <a:endParaRPr lang="fr-FR"/>
          </a:p>
        </p:txBody>
      </p:sp>
      <p:sp>
        <p:nvSpPr>
          <p:cNvPr id="4" name="3 Slayt Numarası Yer Tutucusu"/>
          <p:cNvSpPr>
            <a:spLocks noGrp="1"/>
          </p:cNvSpPr>
          <p:nvPr>
            <p:ph type="sldNum" sz="quarter" idx="12"/>
          </p:nvPr>
        </p:nvSpPr>
        <p:spPr/>
        <p:txBody>
          <a:bodyPr/>
          <a:lstStyle/>
          <a:p>
            <a:fld id="{056914B3-B0E9-443F-8994-25018226E679}" type="slidenum">
              <a:rPr lang="fr-FR" smtClean="0"/>
              <a:t>‹#›</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fr-F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fr-F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8E366158-EA99-420C-987A-70029D84EDFB}" type="datetimeFigureOut">
              <a:rPr lang="fr-FR" smtClean="0"/>
              <a:t>12/09/2018</a:t>
            </a:fld>
            <a:endParaRPr lang="fr-FR"/>
          </a:p>
        </p:txBody>
      </p:sp>
      <p:sp>
        <p:nvSpPr>
          <p:cNvPr id="6" name="5 Altbilgi Yer Tutucusu"/>
          <p:cNvSpPr>
            <a:spLocks noGrp="1"/>
          </p:cNvSpPr>
          <p:nvPr>
            <p:ph type="ftr" sz="quarter" idx="11"/>
          </p:nvPr>
        </p:nvSpPr>
        <p:spPr/>
        <p:txBody>
          <a:bodyPr/>
          <a:lstStyle/>
          <a:p>
            <a:endParaRPr lang="fr-FR"/>
          </a:p>
        </p:txBody>
      </p:sp>
      <p:sp>
        <p:nvSpPr>
          <p:cNvPr id="7" name="6 Slayt Numarası Yer Tutucusu"/>
          <p:cNvSpPr>
            <a:spLocks noGrp="1"/>
          </p:cNvSpPr>
          <p:nvPr>
            <p:ph type="sldNum" sz="quarter" idx="12"/>
          </p:nvPr>
        </p:nvSpPr>
        <p:spPr/>
        <p:txBody>
          <a:bodyPr/>
          <a:lstStyle/>
          <a:p>
            <a:fld id="{056914B3-B0E9-443F-8994-25018226E679}" type="slidenum">
              <a:rPr lang="fr-FR" smtClean="0"/>
              <a:t>‹#›</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fr-F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8E366158-EA99-420C-987A-70029D84EDFB}" type="datetimeFigureOut">
              <a:rPr lang="fr-FR" smtClean="0"/>
              <a:t>12/09/2018</a:t>
            </a:fld>
            <a:endParaRPr lang="fr-FR"/>
          </a:p>
        </p:txBody>
      </p:sp>
      <p:sp>
        <p:nvSpPr>
          <p:cNvPr id="6" name="5 Altbilgi Yer Tutucusu"/>
          <p:cNvSpPr>
            <a:spLocks noGrp="1"/>
          </p:cNvSpPr>
          <p:nvPr>
            <p:ph type="ftr" sz="quarter" idx="11"/>
          </p:nvPr>
        </p:nvSpPr>
        <p:spPr/>
        <p:txBody>
          <a:bodyPr/>
          <a:lstStyle/>
          <a:p>
            <a:endParaRPr lang="fr-FR"/>
          </a:p>
        </p:txBody>
      </p:sp>
      <p:sp>
        <p:nvSpPr>
          <p:cNvPr id="7" name="6 Slayt Numarası Yer Tutucusu"/>
          <p:cNvSpPr>
            <a:spLocks noGrp="1"/>
          </p:cNvSpPr>
          <p:nvPr>
            <p:ph type="sldNum" sz="quarter" idx="12"/>
          </p:nvPr>
        </p:nvSpPr>
        <p:spPr/>
        <p:txBody>
          <a:bodyPr/>
          <a:lstStyle/>
          <a:p>
            <a:fld id="{056914B3-B0E9-443F-8994-25018226E679}" type="slidenum">
              <a:rPr lang="fr-FR" smtClean="0"/>
              <a:t>‹#›</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fr-F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fr-F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E366158-EA99-420C-987A-70029D84EDFB}" type="datetimeFigureOut">
              <a:rPr lang="fr-FR" smtClean="0"/>
              <a:t>12/09/2018</a:t>
            </a:fld>
            <a:endParaRPr lang="fr-F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56914B3-B0E9-443F-8994-25018226E679}" type="slidenum">
              <a:rPr lang="fr-FR" smtClean="0"/>
              <a:t>‹#›</a:t>
            </a:fld>
            <a:endParaRPr lang="fr-F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9985" name="Rectangle 1"/>
          <p:cNvSpPr>
            <a:spLocks noGrp="1" noChangeArrowheads="1"/>
          </p:cNvSpPr>
          <p:nvPr>
            <p:ph type="title"/>
          </p:nvPr>
        </p:nvSpPr>
        <p:spPr>
          <a:xfrm>
            <a:off x="456481" y="313953"/>
            <a:ext cx="8228160" cy="1062832"/>
          </a:xfrm>
        </p:spPr>
        <p:txBody>
          <a:bodyPr tIns="35268"/>
          <a:lstStyle/>
          <a:p>
            <a:pPr>
              <a:lnSpc>
                <a:spcPct val="93000"/>
              </a:lnSpc>
              <a:tabLst>
                <a:tab pos="0" algn="l"/>
                <a:tab pos="414726" algn="l"/>
                <a:tab pos="829452" algn="l"/>
                <a:tab pos="1244178" algn="l"/>
                <a:tab pos="1658904" algn="l"/>
                <a:tab pos="2073631" algn="l"/>
                <a:tab pos="2488357" algn="l"/>
                <a:tab pos="2903083" algn="l"/>
                <a:tab pos="3317809" algn="l"/>
                <a:tab pos="3732535" algn="l"/>
                <a:tab pos="4147261" algn="l"/>
                <a:tab pos="4561987" algn="l"/>
                <a:tab pos="4976713" algn="l"/>
                <a:tab pos="5391440" algn="l"/>
                <a:tab pos="5806166" algn="l"/>
                <a:tab pos="6220892" algn="l"/>
                <a:tab pos="6635618" algn="l"/>
                <a:tab pos="7050344" algn="l"/>
                <a:tab pos="7465070" algn="l"/>
                <a:tab pos="7879796" algn="l"/>
                <a:tab pos="8294522" algn="l"/>
              </a:tabLst>
            </a:pPr>
            <a:r>
              <a:rPr lang="en-US" dirty="0" smtClean="0">
                <a:latin typeface="Arial" pitchFamily="34" charset="0"/>
                <a:ea typeface="ＭＳ Ｐゴシック" pitchFamily="34" charset="-128"/>
              </a:rPr>
              <a:t>4) </a:t>
            </a:r>
            <a:r>
              <a:rPr lang="en-US" dirty="0" err="1" smtClean="0">
                <a:latin typeface="Arial" pitchFamily="34" charset="0"/>
                <a:ea typeface="ＭＳ Ｐゴシック" pitchFamily="34" charset="-128"/>
              </a:rPr>
              <a:t>Gérard</a:t>
            </a:r>
            <a:r>
              <a:rPr lang="en-US" dirty="0" smtClean="0">
                <a:latin typeface="Arial" pitchFamily="34" charset="0"/>
                <a:ea typeface="ＭＳ Ｐゴシック" pitchFamily="34" charset="-128"/>
              </a:rPr>
              <a:t> de </a:t>
            </a:r>
            <a:r>
              <a:rPr lang="en-US" dirty="0" err="1" smtClean="0">
                <a:latin typeface="Arial" pitchFamily="34" charset="0"/>
                <a:ea typeface="ＭＳ Ｐゴシック" pitchFamily="34" charset="-128"/>
              </a:rPr>
              <a:t>Nerval</a:t>
            </a:r>
            <a:r>
              <a:rPr lang="en-US" dirty="0" smtClean="0">
                <a:latin typeface="Arial" pitchFamily="34" charset="0"/>
                <a:ea typeface="ＭＳ Ｐゴシック" pitchFamily="34" charset="-128"/>
              </a:rPr>
              <a:t> 1808-1855</a:t>
            </a:r>
          </a:p>
        </p:txBody>
      </p:sp>
      <p:sp>
        <p:nvSpPr>
          <p:cNvPr id="169986" name="Rectangle 2"/>
          <p:cNvSpPr>
            <a:spLocks noGrp="1" noChangeArrowheads="1"/>
          </p:cNvSpPr>
          <p:nvPr>
            <p:ph type="body" sz="half" idx="1"/>
          </p:nvPr>
        </p:nvSpPr>
        <p:spPr>
          <a:xfrm>
            <a:off x="456480" y="1604329"/>
            <a:ext cx="4014720" cy="4444307"/>
          </a:xfrm>
        </p:spPr>
        <p:txBody>
          <a:bodyPr tIns="25471">
            <a:normAutofit fontScale="92500" lnSpcReduction="20000"/>
          </a:bodyPr>
          <a:lstStyle/>
          <a:p>
            <a:pPr>
              <a:lnSpc>
                <a:spcPct val="93000"/>
              </a:lnSpc>
              <a:buNone/>
              <a:tabLst>
                <a:tab pos="311045" algn="l"/>
                <a:tab pos="413287" algn="l"/>
                <a:tab pos="828013" algn="l"/>
                <a:tab pos="1242739" algn="l"/>
                <a:tab pos="1657465" algn="l"/>
                <a:tab pos="2072191" algn="l"/>
                <a:tab pos="2486917" algn="l"/>
                <a:tab pos="2901643" algn="l"/>
                <a:tab pos="3316369" algn="l"/>
                <a:tab pos="3731096" algn="l"/>
                <a:tab pos="4145822" algn="l"/>
                <a:tab pos="4560548" algn="l"/>
                <a:tab pos="4975274" algn="l"/>
                <a:tab pos="5390000" algn="l"/>
                <a:tab pos="5804726" algn="l"/>
                <a:tab pos="6219452" algn="l"/>
                <a:tab pos="6634178" algn="l"/>
                <a:tab pos="7048904" algn="l"/>
                <a:tab pos="7463631" algn="l"/>
                <a:tab pos="7878357" algn="l"/>
                <a:tab pos="8293083" algn="l"/>
              </a:tabLst>
            </a:pPr>
            <a:r>
              <a:rPr lang="en-US" dirty="0" err="1" smtClean="0">
                <a:latin typeface="Arial" pitchFamily="34" charset="0"/>
                <a:ea typeface="ＭＳ Ｐゴシック" pitchFamily="34" charset="-128"/>
              </a:rPr>
              <a:t>Traduction</a:t>
            </a:r>
            <a:r>
              <a:rPr lang="en-US" dirty="0" smtClean="0">
                <a:latin typeface="Arial" pitchFamily="34" charset="0"/>
                <a:ea typeface="ＭＳ Ｐゴシック" pitchFamily="34" charset="-128"/>
              </a:rPr>
              <a:t> de </a:t>
            </a:r>
            <a:r>
              <a:rPr lang="en-US" u="sng" dirty="0" smtClean="0">
                <a:latin typeface="Arial" pitchFamily="34" charset="0"/>
                <a:ea typeface="ＭＳ Ｐゴシック" pitchFamily="34" charset="-128"/>
              </a:rPr>
              <a:t>Faust</a:t>
            </a:r>
            <a:r>
              <a:rPr lang="en-US" dirty="0" smtClean="0">
                <a:latin typeface="Arial" pitchFamily="34" charset="0"/>
                <a:ea typeface="ＭＳ Ｐゴシック" pitchFamily="34" charset="-128"/>
              </a:rPr>
              <a:t>, 1828</a:t>
            </a:r>
          </a:p>
          <a:p>
            <a:pPr>
              <a:lnSpc>
                <a:spcPct val="93000"/>
              </a:lnSpc>
              <a:buNone/>
              <a:tabLst>
                <a:tab pos="311045" algn="l"/>
                <a:tab pos="413287" algn="l"/>
                <a:tab pos="828013" algn="l"/>
                <a:tab pos="1242739" algn="l"/>
                <a:tab pos="1657465" algn="l"/>
                <a:tab pos="2072191" algn="l"/>
                <a:tab pos="2486917" algn="l"/>
                <a:tab pos="2901643" algn="l"/>
                <a:tab pos="3316369" algn="l"/>
                <a:tab pos="3731096" algn="l"/>
                <a:tab pos="4145822" algn="l"/>
                <a:tab pos="4560548" algn="l"/>
                <a:tab pos="4975274" algn="l"/>
                <a:tab pos="5390000" algn="l"/>
                <a:tab pos="5804726" algn="l"/>
                <a:tab pos="6219452" algn="l"/>
                <a:tab pos="6634178" algn="l"/>
                <a:tab pos="7048904" algn="l"/>
                <a:tab pos="7463631" algn="l"/>
                <a:tab pos="7878357" algn="l"/>
                <a:tab pos="8293083" algn="l"/>
              </a:tabLst>
            </a:pPr>
            <a:r>
              <a:rPr lang="en-US" u="sng" dirty="0" err="1" smtClean="0">
                <a:latin typeface="Arial" pitchFamily="34" charset="0"/>
                <a:ea typeface="ＭＳ Ｐゴシック" pitchFamily="34" charset="-128"/>
              </a:rPr>
              <a:t>Elégies</a:t>
            </a:r>
            <a:r>
              <a:rPr lang="en-US" dirty="0" smtClean="0">
                <a:latin typeface="Arial" pitchFamily="34" charset="0"/>
                <a:ea typeface="ＭＳ Ｐゴシック" pitchFamily="34" charset="-128"/>
              </a:rPr>
              <a:t>, </a:t>
            </a:r>
            <a:r>
              <a:rPr lang="en-US" u="sng" dirty="0" err="1" smtClean="0">
                <a:latin typeface="Arial" pitchFamily="34" charset="0"/>
                <a:ea typeface="ＭＳ Ｐゴシック" pitchFamily="34" charset="-128"/>
              </a:rPr>
              <a:t>Odelettes</a:t>
            </a:r>
            <a:endParaRPr lang="en-US" u="sng" dirty="0" smtClean="0">
              <a:latin typeface="Arial" pitchFamily="34" charset="0"/>
              <a:ea typeface="ＭＳ Ｐゴシック" pitchFamily="34" charset="-128"/>
            </a:endParaRPr>
          </a:p>
          <a:p>
            <a:pPr>
              <a:lnSpc>
                <a:spcPct val="93000"/>
              </a:lnSpc>
              <a:buNone/>
              <a:tabLst>
                <a:tab pos="311045" algn="l"/>
                <a:tab pos="413287" algn="l"/>
                <a:tab pos="828013" algn="l"/>
                <a:tab pos="1242739" algn="l"/>
                <a:tab pos="1657465" algn="l"/>
                <a:tab pos="2072191" algn="l"/>
                <a:tab pos="2486917" algn="l"/>
                <a:tab pos="2901643" algn="l"/>
                <a:tab pos="3316369" algn="l"/>
                <a:tab pos="3731096" algn="l"/>
                <a:tab pos="4145822" algn="l"/>
                <a:tab pos="4560548" algn="l"/>
                <a:tab pos="4975274" algn="l"/>
                <a:tab pos="5390000" algn="l"/>
                <a:tab pos="5804726" algn="l"/>
                <a:tab pos="6219452" algn="l"/>
                <a:tab pos="6634178" algn="l"/>
                <a:tab pos="7048904" algn="l"/>
                <a:tab pos="7463631" algn="l"/>
                <a:tab pos="7878357" algn="l"/>
                <a:tab pos="8293083" algn="l"/>
              </a:tabLst>
            </a:pPr>
            <a:r>
              <a:rPr lang="en-US" dirty="0" err="1" smtClean="0">
                <a:latin typeface="Arial" pitchFamily="34" charset="0"/>
                <a:ea typeface="ＭＳ Ｐゴシック" pitchFamily="34" charset="-128"/>
              </a:rPr>
              <a:t>Une</a:t>
            </a:r>
            <a:r>
              <a:rPr lang="en-US" dirty="0" smtClean="0">
                <a:latin typeface="Arial" pitchFamily="34" charset="0"/>
                <a:ea typeface="ＭＳ Ｐゴシック" pitchFamily="34" charset="-128"/>
              </a:rPr>
              <a:t> </a:t>
            </a:r>
            <a:r>
              <a:rPr lang="en-US" dirty="0" err="1" smtClean="0">
                <a:latin typeface="Arial" pitchFamily="34" charset="0"/>
                <a:ea typeface="ＭＳ Ｐゴシック" pitchFamily="34" charset="-128"/>
              </a:rPr>
              <a:t>actrice</a:t>
            </a:r>
            <a:r>
              <a:rPr lang="en-US" dirty="0" smtClean="0">
                <a:latin typeface="Arial" pitchFamily="34" charset="0"/>
                <a:ea typeface="ＭＳ Ｐゴシック" pitchFamily="34" charset="-128"/>
              </a:rPr>
              <a:t>: Jenny Colon: </a:t>
            </a:r>
            <a:r>
              <a:rPr lang="en-US" u="sng" dirty="0" err="1" smtClean="0">
                <a:latin typeface="Arial" pitchFamily="34" charset="0"/>
                <a:ea typeface="ＭＳ Ｐゴシック" pitchFamily="34" charset="-128"/>
              </a:rPr>
              <a:t>Aurélie</a:t>
            </a:r>
            <a:r>
              <a:rPr lang="en-US" dirty="0" smtClean="0">
                <a:latin typeface="Arial" pitchFamily="34" charset="0"/>
                <a:ea typeface="ＭＳ Ｐゴシック" pitchFamily="34" charset="-128"/>
              </a:rPr>
              <a:t>, </a:t>
            </a:r>
            <a:r>
              <a:rPr lang="en-US" u="sng" dirty="0" err="1" smtClean="0">
                <a:latin typeface="Arial" pitchFamily="34" charset="0"/>
                <a:ea typeface="ＭＳ Ｐゴシック" pitchFamily="34" charset="-128"/>
              </a:rPr>
              <a:t>Aurélia</a:t>
            </a:r>
            <a:endParaRPr lang="en-US" u="sng" dirty="0" smtClean="0">
              <a:latin typeface="Arial" pitchFamily="34" charset="0"/>
              <a:ea typeface="ＭＳ Ｐゴシック" pitchFamily="34" charset="-128"/>
            </a:endParaRPr>
          </a:p>
          <a:p>
            <a:pPr>
              <a:lnSpc>
                <a:spcPct val="93000"/>
              </a:lnSpc>
              <a:buNone/>
              <a:tabLst>
                <a:tab pos="311045" algn="l"/>
                <a:tab pos="413287" algn="l"/>
                <a:tab pos="828013" algn="l"/>
                <a:tab pos="1242739" algn="l"/>
                <a:tab pos="1657465" algn="l"/>
                <a:tab pos="2072191" algn="l"/>
                <a:tab pos="2486917" algn="l"/>
                <a:tab pos="2901643" algn="l"/>
                <a:tab pos="3316369" algn="l"/>
                <a:tab pos="3731096" algn="l"/>
                <a:tab pos="4145822" algn="l"/>
                <a:tab pos="4560548" algn="l"/>
                <a:tab pos="4975274" algn="l"/>
                <a:tab pos="5390000" algn="l"/>
                <a:tab pos="5804726" algn="l"/>
                <a:tab pos="6219452" algn="l"/>
                <a:tab pos="6634178" algn="l"/>
                <a:tab pos="7048904" algn="l"/>
                <a:tab pos="7463631" algn="l"/>
                <a:tab pos="7878357" algn="l"/>
                <a:tab pos="8293083" algn="l"/>
              </a:tabLst>
            </a:pPr>
            <a:r>
              <a:rPr lang="en-US" altLang="fr-FR" dirty="0" smtClean="0">
                <a:latin typeface="Arial" pitchFamily="34" charset="0"/>
                <a:ea typeface="ＭＳ Ｐゴシック" pitchFamily="34" charset="-128"/>
              </a:rPr>
              <a:t>“</a:t>
            </a:r>
            <a:r>
              <a:rPr lang="en-US" dirty="0" err="1" smtClean="0">
                <a:latin typeface="Arial" pitchFamily="34" charset="0"/>
                <a:ea typeface="ＭＳ Ｐゴシック" pitchFamily="34" charset="-128"/>
              </a:rPr>
              <a:t>épanchement</a:t>
            </a:r>
            <a:r>
              <a:rPr lang="en-US" dirty="0" smtClean="0">
                <a:latin typeface="Arial" pitchFamily="34" charset="0"/>
                <a:ea typeface="ＭＳ Ｐゴシック" pitchFamily="34" charset="-128"/>
              </a:rPr>
              <a:t> du </a:t>
            </a:r>
            <a:r>
              <a:rPr lang="en-US" dirty="0" err="1" smtClean="0">
                <a:latin typeface="Arial" pitchFamily="34" charset="0"/>
                <a:ea typeface="ＭＳ Ｐゴシック" pitchFamily="34" charset="-128"/>
              </a:rPr>
              <a:t>songe</a:t>
            </a:r>
            <a:r>
              <a:rPr lang="en-US" dirty="0" smtClean="0">
                <a:latin typeface="Arial" pitchFamily="34" charset="0"/>
                <a:ea typeface="ＭＳ Ｐゴシック" pitchFamily="34" charset="-128"/>
              </a:rPr>
              <a:t> </a:t>
            </a:r>
            <a:r>
              <a:rPr lang="en-US" dirty="0" err="1" smtClean="0">
                <a:latin typeface="Arial" pitchFamily="34" charset="0"/>
                <a:ea typeface="ＭＳ Ｐゴシック" pitchFamily="34" charset="-128"/>
              </a:rPr>
              <a:t>dans</a:t>
            </a:r>
            <a:r>
              <a:rPr lang="en-US" dirty="0" smtClean="0">
                <a:latin typeface="Arial" pitchFamily="34" charset="0"/>
                <a:ea typeface="ＭＳ Ｐゴシック" pitchFamily="34" charset="-128"/>
              </a:rPr>
              <a:t> la vie </a:t>
            </a:r>
            <a:r>
              <a:rPr lang="en-US" dirty="0" err="1" smtClean="0">
                <a:latin typeface="Arial" pitchFamily="34" charset="0"/>
                <a:ea typeface="ＭＳ Ｐゴシック" pitchFamily="34" charset="-128"/>
              </a:rPr>
              <a:t>réelle</a:t>
            </a:r>
            <a:r>
              <a:rPr lang="en-US" altLang="fr-FR" dirty="0" smtClean="0">
                <a:latin typeface="Arial" pitchFamily="34" charset="0"/>
                <a:ea typeface="ＭＳ Ｐゴシック" pitchFamily="34" charset="-128"/>
              </a:rPr>
              <a:t>”</a:t>
            </a:r>
            <a:endParaRPr lang="en-US" dirty="0" smtClean="0">
              <a:latin typeface="Arial" pitchFamily="34" charset="0"/>
              <a:ea typeface="ＭＳ Ｐゴシック" pitchFamily="34" charset="-128"/>
            </a:endParaRPr>
          </a:p>
          <a:p>
            <a:pPr>
              <a:lnSpc>
                <a:spcPct val="93000"/>
              </a:lnSpc>
              <a:buNone/>
              <a:tabLst>
                <a:tab pos="311045" algn="l"/>
                <a:tab pos="413287" algn="l"/>
                <a:tab pos="828013" algn="l"/>
                <a:tab pos="1242739" algn="l"/>
                <a:tab pos="1657465" algn="l"/>
                <a:tab pos="2072191" algn="l"/>
                <a:tab pos="2486917" algn="l"/>
                <a:tab pos="2901643" algn="l"/>
                <a:tab pos="3316369" algn="l"/>
                <a:tab pos="3731096" algn="l"/>
                <a:tab pos="4145822" algn="l"/>
                <a:tab pos="4560548" algn="l"/>
                <a:tab pos="4975274" algn="l"/>
                <a:tab pos="5390000" algn="l"/>
                <a:tab pos="5804726" algn="l"/>
                <a:tab pos="6219452" algn="l"/>
                <a:tab pos="6634178" algn="l"/>
                <a:tab pos="7048904" algn="l"/>
                <a:tab pos="7463631" algn="l"/>
                <a:tab pos="7878357" algn="l"/>
                <a:tab pos="8293083" algn="l"/>
              </a:tabLst>
            </a:pPr>
            <a:r>
              <a:rPr lang="en-US" dirty="0" smtClean="0">
                <a:latin typeface="Arial" pitchFamily="34" charset="0"/>
                <a:ea typeface="ＭＳ Ｐゴシック" pitchFamily="34" charset="-128"/>
              </a:rPr>
              <a:t>troubles </a:t>
            </a:r>
            <a:r>
              <a:rPr lang="en-US" dirty="0" err="1" smtClean="0">
                <a:latin typeface="Arial" pitchFamily="34" charset="0"/>
                <a:ea typeface="ＭＳ Ｐゴシック" pitchFamily="34" charset="-128"/>
              </a:rPr>
              <a:t>mentaux</a:t>
            </a:r>
            <a:r>
              <a:rPr lang="en-US" dirty="0" smtClean="0">
                <a:latin typeface="Arial" pitchFamily="34" charset="0"/>
                <a:ea typeface="ＭＳ Ｐゴシック" pitchFamily="34" charset="-128"/>
              </a:rPr>
              <a:t>, 1841</a:t>
            </a:r>
          </a:p>
        </p:txBody>
      </p:sp>
      <p:sp>
        <p:nvSpPr>
          <p:cNvPr id="169987" name="Rectangle 3"/>
          <p:cNvSpPr>
            <a:spLocks noGrp="1" noChangeArrowheads="1" noTextEdit="1"/>
          </p:cNvSpPr>
          <p:nvPr>
            <p:ph type="clipArt" sz="half" idx="2"/>
          </p:nvPr>
        </p:nvSpPr>
        <p:spPr>
          <a:xfrm>
            <a:off x="4672800" y="1604329"/>
            <a:ext cx="4014720" cy="4526396"/>
          </a:xfrm>
        </p:spPr>
      </p:sp>
      <p:pic>
        <p:nvPicPr>
          <p:cNvPr id="169988" name="Picture 4"/>
          <p:cNvPicPr>
            <a:picLocks noChangeAspect="1" noChangeArrowheads="1"/>
          </p:cNvPicPr>
          <p:nvPr/>
        </p:nvPicPr>
        <p:blipFill>
          <a:blip r:embed="rId3" cstate="print"/>
          <a:srcRect/>
          <a:stretch>
            <a:fillRect/>
          </a:stretch>
        </p:blipFill>
        <p:spPr bwMode="auto">
          <a:xfrm>
            <a:off x="4769280" y="1451672"/>
            <a:ext cx="3939840" cy="4562399"/>
          </a:xfrm>
          <a:prstGeom prst="rect">
            <a:avLst/>
          </a:prstGeom>
          <a:noFill/>
          <a:ln w="9525">
            <a:noFill/>
            <a:round/>
            <a:headEnd/>
            <a:tailEnd/>
          </a:ln>
        </p:spPr>
      </p:pic>
    </p:spTree>
  </p:cSld>
  <p:clrMapOvr>
    <a:masterClrMapping/>
  </p:clrMapOvr>
  <p:transition spd="slow">
    <p:push dir="r"/>
  </p:transition>
  <p:timing>
    <p:tnLst>
      <p:par>
        <p:cTn id="1" dur="indefinite"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2033" name="Text Box 1"/>
          <p:cNvSpPr txBox="1">
            <a:spLocks noChangeArrowheads="1"/>
          </p:cNvSpPr>
          <p:nvPr/>
        </p:nvSpPr>
        <p:spPr bwMode="auto">
          <a:xfrm>
            <a:off x="456481" y="1646094"/>
            <a:ext cx="8228160" cy="4444307"/>
          </a:xfrm>
          <a:prstGeom prst="rect">
            <a:avLst/>
          </a:prstGeom>
          <a:noFill/>
          <a:ln w="9525">
            <a:noFill/>
            <a:round/>
            <a:headEnd/>
            <a:tailEnd/>
          </a:ln>
        </p:spPr>
        <p:txBody>
          <a:bodyPr lIns="0" tIns="25471" rIns="0" bIns="0" anchor="ctr"/>
          <a:lstStyle/>
          <a:p>
            <a:pPr>
              <a:tabLst>
                <a:tab pos="0" algn="l"/>
                <a:tab pos="414726" algn="l"/>
                <a:tab pos="829452" algn="l"/>
                <a:tab pos="1244178" algn="l"/>
                <a:tab pos="1658904" algn="l"/>
                <a:tab pos="2073631" algn="l"/>
                <a:tab pos="2488357" algn="l"/>
                <a:tab pos="2903083" algn="l"/>
                <a:tab pos="3317809" algn="l"/>
                <a:tab pos="3732535" algn="l"/>
                <a:tab pos="4147261" algn="l"/>
                <a:tab pos="4561987" algn="l"/>
                <a:tab pos="4976713" algn="l"/>
                <a:tab pos="5391440" algn="l"/>
                <a:tab pos="5806166" algn="l"/>
                <a:tab pos="6220892" algn="l"/>
                <a:tab pos="6635618" algn="l"/>
                <a:tab pos="7050344" algn="l"/>
                <a:tab pos="7465070" algn="l"/>
                <a:tab pos="7879796" algn="l"/>
                <a:tab pos="8294522" algn="l"/>
              </a:tabLst>
            </a:pPr>
            <a:r>
              <a:rPr lang="en-US" sz="2900" dirty="0">
                <a:solidFill>
                  <a:srgbClr val="000000"/>
                </a:solidFill>
              </a:rPr>
              <a:t>voyage en Orient</a:t>
            </a:r>
          </a:p>
          <a:p>
            <a:pPr>
              <a:tabLst>
                <a:tab pos="0" algn="l"/>
                <a:tab pos="414726" algn="l"/>
                <a:tab pos="829452" algn="l"/>
                <a:tab pos="1244178" algn="l"/>
                <a:tab pos="1658904" algn="l"/>
                <a:tab pos="2073631" algn="l"/>
                <a:tab pos="2488357" algn="l"/>
                <a:tab pos="2903083" algn="l"/>
                <a:tab pos="3317809" algn="l"/>
                <a:tab pos="3732535" algn="l"/>
                <a:tab pos="4147261" algn="l"/>
                <a:tab pos="4561987" algn="l"/>
                <a:tab pos="4976713" algn="l"/>
                <a:tab pos="5391440" algn="l"/>
                <a:tab pos="5806166" algn="l"/>
                <a:tab pos="6220892" algn="l"/>
                <a:tab pos="6635618" algn="l"/>
                <a:tab pos="7050344" algn="l"/>
                <a:tab pos="7465070" algn="l"/>
                <a:tab pos="7879796" algn="l"/>
                <a:tab pos="8294522" algn="l"/>
              </a:tabLst>
            </a:pPr>
            <a:r>
              <a:rPr lang="en-US" sz="2900" dirty="0">
                <a:solidFill>
                  <a:srgbClr val="000000"/>
                </a:solidFill>
              </a:rPr>
              <a:t>vie </a:t>
            </a:r>
            <a:r>
              <a:rPr lang="en-US" sz="2900" dirty="0" err="1">
                <a:solidFill>
                  <a:srgbClr val="000000"/>
                </a:solidFill>
              </a:rPr>
              <a:t>envahie</a:t>
            </a:r>
            <a:r>
              <a:rPr lang="en-US" sz="2900" dirty="0">
                <a:solidFill>
                  <a:srgbClr val="000000"/>
                </a:solidFill>
              </a:rPr>
              <a:t> par le </a:t>
            </a:r>
            <a:r>
              <a:rPr lang="en-US" sz="2900" dirty="0" err="1">
                <a:solidFill>
                  <a:srgbClr val="000000"/>
                </a:solidFill>
              </a:rPr>
              <a:t>rêve</a:t>
            </a:r>
            <a:endParaRPr lang="en-US" sz="2900" dirty="0">
              <a:solidFill>
                <a:srgbClr val="000000"/>
              </a:solidFill>
            </a:endParaRPr>
          </a:p>
          <a:p>
            <a:pPr>
              <a:tabLst>
                <a:tab pos="0" algn="l"/>
                <a:tab pos="414726" algn="l"/>
                <a:tab pos="829452" algn="l"/>
                <a:tab pos="1244178" algn="l"/>
                <a:tab pos="1658904" algn="l"/>
                <a:tab pos="2073631" algn="l"/>
                <a:tab pos="2488357" algn="l"/>
                <a:tab pos="2903083" algn="l"/>
                <a:tab pos="3317809" algn="l"/>
                <a:tab pos="3732535" algn="l"/>
                <a:tab pos="4147261" algn="l"/>
                <a:tab pos="4561987" algn="l"/>
                <a:tab pos="4976713" algn="l"/>
                <a:tab pos="5391440" algn="l"/>
                <a:tab pos="5806166" algn="l"/>
                <a:tab pos="6220892" algn="l"/>
                <a:tab pos="6635618" algn="l"/>
                <a:tab pos="7050344" algn="l"/>
                <a:tab pos="7465070" algn="l"/>
                <a:tab pos="7879796" algn="l"/>
                <a:tab pos="8294522" algn="l"/>
              </a:tabLst>
            </a:pPr>
            <a:r>
              <a:rPr lang="en-US" sz="2900" dirty="0" err="1">
                <a:solidFill>
                  <a:srgbClr val="000000"/>
                </a:solidFill>
              </a:rPr>
              <a:t>une</a:t>
            </a:r>
            <a:r>
              <a:rPr lang="en-US" sz="2900" dirty="0">
                <a:solidFill>
                  <a:srgbClr val="000000"/>
                </a:solidFill>
              </a:rPr>
              <a:t> nouvelle </a:t>
            </a:r>
            <a:r>
              <a:rPr lang="en-US" sz="2900" dirty="0" err="1">
                <a:solidFill>
                  <a:srgbClr val="000000"/>
                </a:solidFill>
              </a:rPr>
              <a:t>crise</a:t>
            </a:r>
            <a:endParaRPr lang="en-US" sz="2900" dirty="0">
              <a:solidFill>
                <a:srgbClr val="000000"/>
              </a:solidFill>
            </a:endParaRPr>
          </a:p>
          <a:p>
            <a:pPr>
              <a:tabLst>
                <a:tab pos="0" algn="l"/>
                <a:tab pos="414726" algn="l"/>
                <a:tab pos="829452" algn="l"/>
                <a:tab pos="1244178" algn="l"/>
                <a:tab pos="1658904" algn="l"/>
                <a:tab pos="2073631" algn="l"/>
                <a:tab pos="2488357" algn="l"/>
                <a:tab pos="2903083" algn="l"/>
                <a:tab pos="3317809" algn="l"/>
                <a:tab pos="3732535" algn="l"/>
                <a:tab pos="4147261" algn="l"/>
                <a:tab pos="4561987" algn="l"/>
                <a:tab pos="4976713" algn="l"/>
                <a:tab pos="5391440" algn="l"/>
                <a:tab pos="5806166" algn="l"/>
                <a:tab pos="6220892" algn="l"/>
                <a:tab pos="6635618" algn="l"/>
                <a:tab pos="7050344" algn="l"/>
                <a:tab pos="7465070" algn="l"/>
                <a:tab pos="7879796" algn="l"/>
                <a:tab pos="8294522" algn="l"/>
              </a:tabLst>
            </a:pPr>
            <a:r>
              <a:rPr lang="en-US" sz="2900" dirty="0" err="1">
                <a:solidFill>
                  <a:srgbClr val="000000"/>
                </a:solidFill>
              </a:rPr>
              <a:t>maison</a:t>
            </a:r>
            <a:r>
              <a:rPr lang="en-US" sz="2900" dirty="0">
                <a:solidFill>
                  <a:srgbClr val="000000"/>
                </a:solidFill>
              </a:rPr>
              <a:t> de santé</a:t>
            </a:r>
          </a:p>
          <a:p>
            <a:pPr>
              <a:tabLst>
                <a:tab pos="0" algn="l"/>
                <a:tab pos="414726" algn="l"/>
                <a:tab pos="829452" algn="l"/>
                <a:tab pos="1244178" algn="l"/>
                <a:tab pos="1658904" algn="l"/>
                <a:tab pos="2073631" algn="l"/>
                <a:tab pos="2488357" algn="l"/>
                <a:tab pos="2903083" algn="l"/>
                <a:tab pos="3317809" algn="l"/>
                <a:tab pos="3732535" algn="l"/>
                <a:tab pos="4147261" algn="l"/>
                <a:tab pos="4561987" algn="l"/>
                <a:tab pos="4976713" algn="l"/>
                <a:tab pos="5391440" algn="l"/>
                <a:tab pos="5806166" algn="l"/>
                <a:tab pos="6220892" algn="l"/>
                <a:tab pos="6635618" algn="l"/>
                <a:tab pos="7050344" algn="l"/>
                <a:tab pos="7465070" algn="l"/>
                <a:tab pos="7879796" algn="l"/>
                <a:tab pos="8294522" algn="l"/>
              </a:tabLst>
            </a:pPr>
            <a:endParaRPr lang="en-US" sz="2900" dirty="0">
              <a:solidFill>
                <a:srgbClr val="000000"/>
              </a:solidFill>
            </a:endParaRPr>
          </a:p>
          <a:p>
            <a:pPr>
              <a:tabLst>
                <a:tab pos="0" algn="l"/>
                <a:tab pos="414726" algn="l"/>
                <a:tab pos="829452" algn="l"/>
                <a:tab pos="1244178" algn="l"/>
                <a:tab pos="1658904" algn="l"/>
                <a:tab pos="2073631" algn="l"/>
                <a:tab pos="2488357" algn="l"/>
                <a:tab pos="2903083" algn="l"/>
                <a:tab pos="3317809" algn="l"/>
                <a:tab pos="3732535" algn="l"/>
                <a:tab pos="4147261" algn="l"/>
                <a:tab pos="4561987" algn="l"/>
                <a:tab pos="4976713" algn="l"/>
                <a:tab pos="5391440" algn="l"/>
                <a:tab pos="5806166" algn="l"/>
                <a:tab pos="6220892" algn="l"/>
                <a:tab pos="6635618" algn="l"/>
                <a:tab pos="7050344" algn="l"/>
                <a:tab pos="7465070" algn="l"/>
                <a:tab pos="7879796" algn="l"/>
                <a:tab pos="8294522" algn="l"/>
              </a:tabLst>
            </a:pPr>
            <a:r>
              <a:rPr lang="en-US" sz="2900" u="sng" dirty="0" err="1">
                <a:solidFill>
                  <a:srgbClr val="000000"/>
                </a:solidFill>
              </a:rPr>
              <a:t>Lorely</a:t>
            </a:r>
            <a:r>
              <a:rPr lang="en-US" sz="2900" dirty="0">
                <a:solidFill>
                  <a:srgbClr val="000000"/>
                </a:solidFill>
              </a:rPr>
              <a:t>, </a:t>
            </a:r>
            <a:r>
              <a:rPr lang="en-US" sz="2900" u="sng" dirty="0" err="1">
                <a:solidFill>
                  <a:srgbClr val="000000"/>
                </a:solidFill>
              </a:rPr>
              <a:t>Nuits</a:t>
            </a:r>
            <a:r>
              <a:rPr lang="en-US" sz="2900" u="sng" dirty="0">
                <a:solidFill>
                  <a:srgbClr val="000000"/>
                </a:solidFill>
              </a:rPr>
              <a:t> </a:t>
            </a:r>
            <a:r>
              <a:rPr lang="en-US" sz="2900" u="sng" dirty="0" err="1">
                <a:solidFill>
                  <a:srgbClr val="000000"/>
                </a:solidFill>
              </a:rPr>
              <a:t>d</a:t>
            </a:r>
            <a:r>
              <a:rPr lang="en-US" altLang="fr-FR" sz="2900" u="sng" dirty="0" err="1">
                <a:solidFill>
                  <a:srgbClr val="000000"/>
                </a:solidFill>
              </a:rPr>
              <a:t>’</a:t>
            </a:r>
            <a:r>
              <a:rPr lang="en-US" sz="2900" u="sng" dirty="0" err="1">
                <a:solidFill>
                  <a:srgbClr val="000000"/>
                </a:solidFill>
              </a:rPr>
              <a:t>Octobre</a:t>
            </a:r>
            <a:r>
              <a:rPr lang="en-US" sz="2900" dirty="0">
                <a:solidFill>
                  <a:srgbClr val="000000"/>
                </a:solidFill>
              </a:rPr>
              <a:t>, </a:t>
            </a:r>
            <a:r>
              <a:rPr lang="en-US" sz="2900" u="sng" dirty="0">
                <a:solidFill>
                  <a:srgbClr val="000000"/>
                </a:solidFill>
              </a:rPr>
              <a:t>Sylvie</a:t>
            </a:r>
            <a:r>
              <a:rPr lang="en-US" sz="2900" dirty="0">
                <a:solidFill>
                  <a:srgbClr val="000000"/>
                </a:solidFill>
              </a:rPr>
              <a:t>, </a:t>
            </a:r>
            <a:r>
              <a:rPr lang="en-US" sz="2900" u="sng" dirty="0" err="1">
                <a:solidFill>
                  <a:srgbClr val="000000"/>
                </a:solidFill>
              </a:rPr>
              <a:t>Filles</a:t>
            </a:r>
            <a:r>
              <a:rPr lang="en-US" sz="2900" u="sng" dirty="0">
                <a:solidFill>
                  <a:srgbClr val="000000"/>
                </a:solidFill>
              </a:rPr>
              <a:t> du </a:t>
            </a:r>
            <a:r>
              <a:rPr lang="en-US" sz="2900" u="sng" dirty="0" err="1">
                <a:solidFill>
                  <a:srgbClr val="000000"/>
                </a:solidFill>
              </a:rPr>
              <a:t>Feu</a:t>
            </a:r>
            <a:endParaRPr lang="en-US" sz="2900" u="sng" dirty="0">
              <a:solidFill>
                <a:srgbClr val="000000"/>
              </a:solidFill>
            </a:endParaRPr>
          </a:p>
          <a:p>
            <a:pPr>
              <a:tabLst>
                <a:tab pos="0" algn="l"/>
                <a:tab pos="414726" algn="l"/>
                <a:tab pos="829452" algn="l"/>
                <a:tab pos="1244178" algn="l"/>
                <a:tab pos="1658904" algn="l"/>
                <a:tab pos="2073631" algn="l"/>
                <a:tab pos="2488357" algn="l"/>
                <a:tab pos="2903083" algn="l"/>
                <a:tab pos="3317809" algn="l"/>
                <a:tab pos="3732535" algn="l"/>
                <a:tab pos="4147261" algn="l"/>
                <a:tab pos="4561987" algn="l"/>
                <a:tab pos="4976713" algn="l"/>
                <a:tab pos="5391440" algn="l"/>
                <a:tab pos="5806166" algn="l"/>
                <a:tab pos="6220892" algn="l"/>
                <a:tab pos="6635618" algn="l"/>
                <a:tab pos="7050344" algn="l"/>
                <a:tab pos="7465070" algn="l"/>
                <a:tab pos="7879796" algn="l"/>
                <a:tab pos="8294522" algn="l"/>
              </a:tabLst>
            </a:pPr>
            <a:r>
              <a:rPr lang="en-US" sz="2900" u="sng" dirty="0">
                <a:solidFill>
                  <a:srgbClr val="000000"/>
                </a:solidFill>
              </a:rPr>
              <a:t>Pandora</a:t>
            </a:r>
          </a:p>
          <a:p>
            <a:pPr>
              <a:tabLst>
                <a:tab pos="0" algn="l"/>
                <a:tab pos="414726" algn="l"/>
                <a:tab pos="829452" algn="l"/>
                <a:tab pos="1244178" algn="l"/>
                <a:tab pos="1658904" algn="l"/>
                <a:tab pos="2073631" algn="l"/>
                <a:tab pos="2488357" algn="l"/>
                <a:tab pos="2903083" algn="l"/>
                <a:tab pos="3317809" algn="l"/>
                <a:tab pos="3732535" algn="l"/>
                <a:tab pos="4147261" algn="l"/>
                <a:tab pos="4561987" algn="l"/>
                <a:tab pos="4976713" algn="l"/>
                <a:tab pos="5391440" algn="l"/>
                <a:tab pos="5806166" algn="l"/>
                <a:tab pos="6220892" algn="l"/>
                <a:tab pos="6635618" algn="l"/>
                <a:tab pos="7050344" algn="l"/>
                <a:tab pos="7465070" algn="l"/>
                <a:tab pos="7879796" algn="l"/>
                <a:tab pos="8294522" algn="l"/>
              </a:tabLst>
            </a:pPr>
            <a:endParaRPr lang="en-US" sz="2900" u="sng" dirty="0">
              <a:solidFill>
                <a:srgbClr val="000000"/>
              </a:solidFill>
            </a:endParaRPr>
          </a:p>
        </p:txBody>
      </p:sp>
    </p:spTree>
  </p:cSld>
  <p:clrMapOvr>
    <a:masterClrMapping/>
  </p:clrMapOvr>
  <p:transition/>
  <p:timing>
    <p:tnLst>
      <p:par>
        <p:cTn id="1" dur="indefinite"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81" name="Text Box 1"/>
          <p:cNvSpPr txBox="1">
            <a:spLocks noChangeArrowheads="1"/>
          </p:cNvSpPr>
          <p:nvPr/>
        </p:nvSpPr>
        <p:spPr bwMode="auto">
          <a:xfrm>
            <a:off x="0" y="1604329"/>
            <a:ext cx="8215200" cy="4513434"/>
          </a:xfrm>
          <a:prstGeom prst="rect">
            <a:avLst/>
          </a:prstGeom>
          <a:noFill/>
          <a:ln w="9525">
            <a:noFill/>
            <a:round/>
            <a:headEnd/>
            <a:tailEnd/>
          </a:ln>
        </p:spPr>
        <p:txBody>
          <a:bodyPr lIns="0" tIns="47677" rIns="0" bIns="0"/>
          <a:lstStyle/>
          <a:p>
            <a:pPr>
              <a:lnSpc>
                <a:spcPct val="87000"/>
              </a:lnSpc>
              <a:spcAft>
                <a:spcPts val="1293"/>
              </a:spcAft>
              <a:tabLst>
                <a:tab pos="311045" algn="l"/>
                <a:tab pos="413287" algn="l"/>
                <a:tab pos="828013" algn="l"/>
                <a:tab pos="1242739" algn="l"/>
                <a:tab pos="1657465" algn="l"/>
                <a:tab pos="2072191" algn="l"/>
                <a:tab pos="2486917" algn="l"/>
                <a:tab pos="2901643" algn="l"/>
                <a:tab pos="3316369" algn="l"/>
                <a:tab pos="3731096" algn="l"/>
                <a:tab pos="4145822" algn="l"/>
                <a:tab pos="4560548" algn="l"/>
                <a:tab pos="4975274" algn="l"/>
                <a:tab pos="5390000" algn="l"/>
                <a:tab pos="5804726" algn="l"/>
                <a:tab pos="6219452" algn="l"/>
                <a:tab pos="6634178" algn="l"/>
                <a:tab pos="7048904" algn="l"/>
                <a:tab pos="7463631" algn="l"/>
                <a:tab pos="7878357" algn="l"/>
                <a:tab pos="8293083" algn="l"/>
              </a:tabLst>
            </a:pPr>
            <a:r>
              <a:rPr lang="tr-TR" sz="2900" dirty="0">
                <a:solidFill>
                  <a:srgbClr val="000000"/>
                </a:solidFill>
              </a:rPr>
              <a:t>                     </a:t>
            </a:r>
            <a:r>
              <a:rPr lang="fr-FR" sz="2900" dirty="0">
                <a:solidFill>
                  <a:srgbClr val="000000"/>
                </a:solidFill>
              </a:rPr>
              <a:t>EL DESDICHADO</a:t>
            </a:r>
          </a:p>
          <a:p>
            <a:pPr>
              <a:lnSpc>
                <a:spcPct val="87000"/>
              </a:lnSpc>
              <a:spcAft>
                <a:spcPts val="1293"/>
              </a:spcAft>
              <a:tabLst>
                <a:tab pos="311045" algn="l"/>
                <a:tab pos="413287" algn="l"/>
                <a:tab pos="828013" algn="l"/>
                <a:tab pos="1242739" algn="l"/>
                <a:tab pos="1657465" algn="l"/>
                <a:tab pos="2072191" algn="l"/>
                <a:tab pos="2486917" algn="l"/>
                <a:tab pos="2901643" algn="l"/>
                <a:tab pos="3316369" algn="l"/>
                <a:tab pos="3731096" algn="l"/>
                <a:tab pos="4145822" algn="l"/>
                <a:tab pos="4560548" algn="l"/>
                <a:tab pos="4975274" algn="l"/>
                <a:tab pos="5390000" algn="l"/>
                <a:tab pos="5804726" algn="l"/>
                <a:tab pos="6219452" algn="l"/>
                <a:tab pos="6634178" algn="l"/>
                <a:tab pos="7048904" algn="l"/>
                <a:tab pos="7463631" algn="l"/>
                <a:tab pos="7878357" algn="l"/>
                <a:tab pos="8293083" algn="l"/>
              </a:tabLst>
            </a:pPr>
            <a:r>
              <a:rPr lang="tr-TR" sz="2900" dirty="0">
                <a:solidFill>
                  <a:srgbClr val="000000"/>
                </a:solidFill>
              </a:rPr>
              <a:t>   </a:t>
            </a:r>
          </a:p>
          <a:p>
            <a:pPr>
              <a:lnSpc>
                <a:spcPct val="87000"/>
              </a:lnSpc>
              <a:spcAft>
                <a:spcPts val="1293"/>
              </a:spcAft>
              <a:tabLst>
                <a:tab pos="311045" algn="l"/>
                <a:tab pos="413287" algn="l"/>
                <a:tab pos="828013" algn="l"/>
                <a:tab pos="1242739" algn="l"/>
                <a:tab pos="1657465" algn="l"/>
                <a:tab pos="2072191" algn="l"/>
                <a:tab pos="2486917" algn="l"/>
                <a:tab pos="2901643" algn="l"/>
                <a:tab pos="3316369" algn="l"/>
                <a:tab pos="3731096" algn="l"/>
                <a:tab pos="4145822" algn="l"/>
                <a:tab pos="4560548" algn="l"/>
                <a:tab pos="4975274" algn="l"/>
                <a:tab pos="5390000" algn="l"/>
                <a:tab pos="5804726" algn="l"/>
                <a:tab pos="6219452" algn="l"/>
                <a:tab pos="6634178" algn="l"/>
                <a:tab pos="7048904" algn="l"/>
                <a:tab pos="7463631" algn="l"/>
                <a:tab pos="7878357" algn="l"/>
                <a:tab pos="8293083" algn="l"/>
              </a:tabLst>
            </a:pPr>
            <a:endParaRPr lang="tr-TR" sz="2900" dirty="0">
              <a:solidFill>
                <a:srgbClr val="000000"/>
              </a:solidFill>
            </a:endParaRPr>
          </a:p>
          <a:p>
            <a:pPr>
              <a:lnSpc>
                <a:spcPct val="87000"/>
              </a:lnSpc>
              <a:spcAft>
                <a:spcPts val="1293"/>
              </a:spcAft>
              <a:tabLst>
                <a:tab pos="311045" algn="l"/>
                <a:tab pos="413287" algn="l"/>
                <a:tab pos="828013" algn="l"/>
                <a:tab pos="1242739" algn="l"/>
                <a:tab pos="1657465" algn="l"/>
                <a:tab pos="2072191" algn="l"/>
                <a:tab pos="2486917" algn="l"/>
                <a:tab pos="2901643" algn="l"/>
                <a:tab pos="3316369" algn="l"/>
                <a:tab pos="3731096" algn="l"/>
                <a:tab pos="4145822" algn="l"/>
                <a:tab pos="4560548" algn="l"/>
                <a:tab pos="4975274" algn="l"/>
                <a:tab pos="5390000" algn="l"/>
                <a:tab pos="5804726" algn="l"/>
                <a:tab pos="6219452" algn="l"/>
                <a:tab pos="6634178" algn="l"/>
                <a:tab pos="7048904" algn="l"/>
                <a:tab pos="7463631" algn="l"/>
                <a:tab pos="7878357" algn="l"/>
                <a:tab pos="8293083" algn="l"/>
              </a:tabLst>
            </a:pPr>
            <a:r>
              <a:rPr lang="tr-TR" sz="2900" dirty="0">
                <a:solidFill>
                  <a:srgbClr val="000000"/>
                </a:solidFill>
              </a:rPr>
              <a:t>	</a:t>
            </a:r>
            <a:r>
              <a:rPr lang="fr-FR" sz="2900" dirty="0">
                <a:solidFill>
                  <a:srgbClr val="000000"/>
                </a:solidFill>
              </a:rPr>
              <a:t>Je suis le ténébreux, — le veuf, — l</a:t>
            </a:r>
            <a:r>
              <a:rPr lang="fr-FR" altLang="fr-FR" sz="2900" dirty="0">
                <a:solidFill>
                  <a:srgbClr val="000000"/>
                </a:solidFill>
              </a:rPr>
              <a:t>’</a:t>
            </a:r>
            <a:r>
              <a:rPr lang="fr-FR" sz="2900" dirty="0">
                <a:solidFill>
                  <a:srgbClr val="000000"/>
                </a:solidFill>
              </a:rPr>
              <a:t>inconsolé,</a:t>
            </a:r>
            <a:br>
              <a:rPr lang="fr-FR" sz="2900" dirty="0">
                <a:solidFill>
                  <a:srgbClr val="000000"/>
                </a:solidFill>
              </a:rPr>
            </a:br>
            <a:r>
              <a:rPr lang="fr-FR" sz="2900" dirty="0">
                <a:solidFill>
                  <a:srgbClr val="000000"/>
                </a:solidFill>
              </a:rPr>
              <a:t>Le prince d</a:t>
            </a:r>
            <a:r>
              <a:rPr lang="fr-FR" altLang="fr-FR" sz="2900" dirty="0">
                <a:solidFill>
                  <a:srgbClr val="000000"/>
                </a:solidFill>
              </a:rPr>
              <a:t>’</a:t>
            </a:r>
            <a:r>
              <a:rPr lang="fr-FR" sz="2900" dirty="0">
                <a:solidFill>
                  <a:srgbClr val="000000"/>
                </a:solidFill>
              </a:rPr>
              <a:t>Aquitaine à la tour abolie :</a:t>
            </a:r>
            <a:br>
              <a:rPr lang="fr-FR" sz="2900" dirty="0">
                <a:solidFill>
                  <a:srgbClr val="000000"/>
                </a:solidFill>
              </a:rPr>
            </a:br>
            <a:r>
              <a:rPr lang="fr-FR" sz="2900" dirty="0">
                <a:solidFill>
                  <a:srgbClr val="000000"/>
                </a:solidFill>
              </a:rPr>
              <a:t>Ma seule </a:t>
            </a:r>
            <a:r>
              <a:rPr lang="fr-FR" sz="2900" i="1" dirty="0">
                <a:solidFill>
                  <a:srgbClr val="000000"/>
                </a:solidFill>
              </a:rPr>
              <a:t>étoile</a:t>
            </a:r>
            <a:r>
              <a:rPr lang="fr-FR" sz="2900" dirty="0">
                <a:solidFill>
                  <a:srgbClr val="000000"/>
                </a:solidFill>
              </a:rPr>
              <a:t> est morte, — et mon luth constellé</a:t>
            </a:r>
            <a:br>
              <a:rPr lang="fr-FR" sz="2900" dirty="0">
                <a:solidFill>
                  <a:srgbClr val="000000"/>
                </a:solidFill>
              </a:rPr>
            </a:br>
            <a:r>
              <a:rPr lang="fr-FR" sz="2900" dirty="0">
                <a:solidFill>
                  <a:srgbClr val="000000"/>
                </a:solidFill>
              </a:rPr>
              <a:t>Porte le </a:t>
            </a:r>
            <a:r>
              <a:rPr lang="fr-FR" sz="2900" i="1" dirty="0">
                <a:solidFill>
                  <a:srgbClr val="000000"/>
                </a:solidFill>
              </a:rPr>
              <a:t>Soleil noir</a:t>
            </a:r>
            <a:r>
              <a:rPr lang="fr-FR" sz="2900" dirty="0">
                <a:solidFill>
                  <a:srgbClr val="000000"/>
                </a:solidFill>
              </a:rPr>
              <a:t> de la </a:t>
            </a:r>
            <a:r>
              <a:rPr lang="fr-FR" sz="2900" i="1" dirty="0">
                <a:solidFill>
                  <a:srgbClr val="000000"/>
                </a:solidFill>
              </a:rPr>
              <a:t>Mélancolie</a:t>
            </a:r>
            <a:r>
              <a:rPr lang="fr-FR" sz="2900" dirty="0">
                <a:solidFill>
                  <a:srgbClr val="000000"/>
                </a:solidFill>
              </a:rPr>
              <a:t>.</a:t>
            </a:r>
            <a:br>
              <a:rPr lang="fr-FR" sz="2900" dirty="0">
                <a:solidFill>
                  <a:srgbClr val="000000"/>
                </a:solidFill>
              </a:rPr>
            </a:br>
            <a:r>
              <a:rPr lang="fr-FR" sz="2900" dirty="0">
                <a:solidFill>
                  <a:srgbClr val="000000"/>
                </a:solidFill>
              </a:rPr>
              <a:t/>
            </a:r>
            <a:br>
              <a:rPr lang="fr-FR" sz="2900" dirty="0">
                <a:solidFill>
                  <a:srgbClr val="000000"/>
                </a:solidFill>
              </a:rPr>
            </a:br>
            <a:endParaRPr lang="fr-FR" sz="2900" dirty="0">
              <a:solidFill>
                <a:srgbClr val="000000"/>
              </a:solidFill>
            </a:endParaRPr>
          </a:p>
        </p:txBody>
      </p:sp>
    </p:spTree>
  </p:cSld>
  <p:clrMapOvr>
    <a:masterClrMapping/>
  </p:clrMapOvr>
  <p:transition/>
  <p:timing>
    <p:tnLst>
      <p:par>
        <p:cTn id="1" dur="indefinite"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6129" name="Rectangle 1"/>
          <p:cNvSpPr>
            <a:spLocks noGrp="1" noChangeArrowheads="1"/>
          </p:cNvSpPr>
          <p:nvPr>
            <p:ph type="title"/>
          </p:nvPr>
        </p:nvSpPr>
        <p:spPr>
          <a:xfrm>
            <a:off x="456481" y="313953"/>
            <a:ext cx="8215200" cy="1131959"/>
          </a:xfrm>
        </p:spPr>
        <p:txBody>
          <a:bodyPr/>
          <a:lstStyle/>
          <a:p>
            <a:pPr eaLnBrk="1" hangingPunct="1"/>
            <a:endParaRPr lang="tr-TR" smtClean="0">
              <a:latin typeface="Arial" pitchFamily="34" charset="0"/>
              <a:ea typeface="ＭＳ Ｐゴシック" pitchFamily="34" charset="-128"/>
            </a:endParaRPr>
          </a:p>
        </p:txBody>
      </p:sp>
      <p:sp>
        <p:nvSpPr>
          <p:cNvPr id="176130" name="Rectangle 2"/>
          <p:cNvSpPr>
            <a:spLocks noGrp="1" noChangeArrowheads="1"/>
          </p:cNvSpPr>
          <p:nvPr>
            <p:ph idx="1"/>
          </p:nvPr>
        </p:nvSpPr>
        <p:spPr>
          <a:xfrm>
            <a:off x="456481" y="1604329"/>
            <a:ext cx="8215200" cy="4513434"/>
          </a:xfrm>
        </p:spPr>
        <p:txBody>
          <a:bodyPr>
            <a:normAutofit fontScale="92500"/>
          </a:bodyPr>
          <a:lstStyle/>
          <a:p>
            <a:pPr eaLnBrk="1" hangingPunct="1">
              <a:buFont typeface="Times New Roman" pitchFamily="18" charset="0"/>
              <a:buNone/>
            </a:pPr>
            <a:r>
              <a:rPr lang="tr-TR" smtClean="0">
                <a:latin typeface="Arial" pitchFamily="34" charset="0"/>
                <a:ea typeface="ＭＳ Ｐゴシック" pitchFamily="34" charset="-128"/>
              </a:rPr>
              <a:t>Gérard de NERVAL, Aurélia</a:t>
            </a:r>
          </a:p>
          <a:p>
            <a:pPr eaLnBrk="1" hangingPunct="1">
              <a:buFont typeface="Times New Roman" pitchFamily="18" charset="0"/>
              <a:buNone/>
            </a:pPr>
            <a:r>
              <a:rPr lang="fr-FR" smtClean="0">
                <a:latin typeface="Arial" pitchFamily="34" charset="0"/>
                <a:ea typeface="ＭＳ Ｐゴシック" pitchFamily="34" charset="-128"/>
              </a:rPr>
              <a:t>Le rêve est une seconde vie. Je n</a:t>
            </a:r>
            <a:r>
              <a:rPr lang="fr-FR" altLang="fr-FR" smtClean="0">
                <a:latin typeface="Arial" pitchFamily="34" charset="0"/>
                <a:ea typeface="ＭＳ Ｐゴシック" pitchFamily="34" charset="-128"/>
              </a:rPr>
              <a:t>’</a:t>
            </a:r>
            <a:r>
              <a:rPr lang="fr-FR" smtClean="0">
                <a:latin typeface="Arial" pitchFamily="34" charset="0"/>
                <a:ea typeface="ＭＳ Ｐゴシック" pitchFamily="34" charset="-128"/>
              </a:rPr>
              <a:t>ai pu percer sans frémir ces portes d</a:t>
            </a:r>
            <a:r>
              <a:rPr lang="fr-FR" altLang="fr-FR" smtClean="0">
                <a:latin typeface="Arial" pitchFamily="34" charset="0"/>
                <a:ea typeface="ＭＳ Ｐゴシック" pitchFamily="34" charset="-128"/>
              </a:rPr>
              <a:t>’</a:t>
            </a:r>
            <a:r>
              <a:rPr lang="fr-FR" smtClean="0">
                <a:latin typeface="Arial" pitchFamily="34" charset="0"/>
                <a:ea typeface="ＭＳ Ｐゴシック" pitchFamily="34" charset="-128"/>
              </a:rPr>
              <a:t>ivoire ou de corne qui nous séparent du monde invisible. Les premiers instants du sommeil sont l</a:t>
            </a:r>
            <a:r>
              <a:rPr lang="fr-FR" altLang="fr-FR" smtClean="0">
                <a:latin typeface="Arial" pitchFamily="34" charset="0"/>
                <a:ea typeface="ＭＳ Ｐゴシック" pitchFamily="34" charset="-128"/>
              </a:rPr>
              <a:t>’</a:t>
            </a:r>
            <a:r>
              <a:rPr lang="fr-FR" smtClean="0">
                <a:latin typeface="Arial" pitchFamily="34" charset="0"/>
                <a:ea typeface="ＭＳ Ｐゴシック" pitchFamily="34" charset="-128"/>
              </a:rPr>
              <a:t>image de la mort ; un engourdissement nébuleux saisit notre pensée, et nous ne pouvons déterminer l</a:t>
            </a:r>
            <a:r>
              <a:rPr lang="fr-FR" altLang="fr-FR" smtClean="0">
                <a:latin typeface="Arial" pitchFamily="34" charset="0"/>
                <a:ea typeface="ＭＳ Ｐゴシック" pitchFamily="34" charset="-128"/>
              </a:rPr>
              <a:t>’</a:t>
            </a:r>
            <a:r>
              <a:rPr lang="fr-FR" smtClean="0">
                <a:latin typeface="Arial" pitchFamily="34" charset="0"/>
                <a:ea typeface="ＭＳ Ｐゴシック" pitchFamily="34" charset="-128"/>
              </a:rPr>
              <a:t>instant précis où le </a:t>
            </a:r>
            <a:r>
              <a:rPr lang="fr-FR" i="1" smtClean="0">
                <a:latin typeface="Arial" pitchFamily="34" charset="0"/>
                <a:ea typeface="ＭＳ Ｐゴシック" pitchFamily="34" charset="-128"/>
              </a:rPr>
              <a:t>moi</a:t>
            </a:r>
            <a:r>
              <a:rPr lang="fr-FR" smtClean="0">
                <a:latin typeface="Arial" pitchFamily="34" charset="0"/>
                <a:ea typeface="ＭＳ Ｐゴシック" pitchFamily="34" charset="-128"/>
              </a:rPr>
              <a:t>, sous une autre forme, continue l</a:t>
            </a:r>
            <a:r>
              <a:rPr lang="fr-FR" altLang="fr-FR" smtClean="0">
                <a:latin typeface="Arial" pitchFamily="34" charset="0"/>
                <a:ea typeface="ＭＳ Ｐゴシック" pitchFamily="34" charset="-128"/>
              </a:rPr>
              <a:t>’</a:t>
            </a:r>
            <a:r>
              <a:rPr lang="fr-FR" smtClean="0">
                <a:latin typeface="Arial" pitchFamily="34" charset="0"/>
                <a:ea typeface="ＭＳ Ｐゴシック" pitchFamily="34" charset="-128"/>
              </a:rPr>
              <a:t>œuvre de l</a:t>
            </a:r>
            <a:r>
              <a:rPr lang="fr-FR" altLang="fr-FR" smtClean="0">
                <a:latin typeface="Arial" pitchFamily="34" charset="0"/>
                <a:ea typeface="ＭＳ Ｐゴシック" pitchFamily="34" charset="-128"/>
              </a:rPr>
              <a:t>’</a:t>
            </a:r>
            <a:r>
              <a:rPr lang="fr-FR" smtClean="0">
                <a:latin typeface="Arial" pitchFamily="34" charset="0"/>
                <a:ea typeface="ＭＳ Ｐゴシック" pitchFamily="34" charset="-128"/>
              </a:rPr>
              <a:t>existence. </a:t>
            </a:r>
          </a:p>
        </p:txBody>
      </p:sp>
    </p:spTree>
  </p:cSld>
  <p:clrMapOvr>
    <a:masterClrMapping/>
  </p:clrMapOvr>
  <p:transition/>
  <p:timing>
    <p:tnLst>
      <p:par>
        <p:cTn id="1" dur="indefinite"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8177" name="Rectangle 1"/>
          <p:cNvSpPr>
            <a:spLocks noGrp="1" noChangeArrowheads="1"/>
          </p:cNvSpPr>
          <p:nvPr>
            <p:ph type="title"/>
          </p:nvPr>
        </p:nvSpPr>
        <p:spPr>
          <a:xfrm>
            <a:off x="456481" y="313953"/>
            <a:ext cx="8215200" cy="1131959"/>
          </a:xfrm>
        </p:spPr>
        <p:txBody>
          <a:bodyPr/>
          <a:lstStyle/>
          <a:p>
            <a:pPr eaLnBrk="1" hangingPunct="1"/>
            <a:endParaRPr lang="tr-TR" smtClean="0">
              <a:latin typeface="Arial" pitchFamily="34" charset="0"/>
              <a:ea typeface="ＭＳ Ｐゴシック" pitchFamily="34" charset="-128"/>
            </a:endParaRPr>
          </a:p>
        </p:txBody>
      </p:sp>
      <p:sp>
        <p:nvSpPr>
          <p:cNvPr id="178178" name="Rectangle 2"/>
          <p:cNvSpPr>
            <a:spLocks noGrp="1" noChangeArrowheads="1"/>
          </p:cNvSpPr>
          <p:nvPr>
            <p:ph idx="1"/>
          </p:nvPr>
        </p:nvSpPr>
        <p:spPr>
          <a:xfrm>
            <a:off x="456481" y="1604329"/>
            <a:ext cx="8215200" cy="4513434"/>
          </a:xfrm>
        </p:spPr>
        <p:txBody>
          <a:bodyPr/>
          <a:lstStyle/>
          <a:p>
            <a:pPr eaLnBrk="1" hangingPunct="1">
              <a:buFont typeface="Times New Roman" pitchFamily="18" charset="0"/>
              <a:buNone/>
            </a:pPr>
            <a:r>
              <a:rPr lang="tr-TR" smtClean="0">
                <a:latin typeface="Arial" pitchFamily="34" charset="0"/>
                <a:ea typeface="ＭＳ Ｐゴシック" pitchFamily="34" charset="-128"/>
              </a:rPr>
              <a:t>	</a:t>
            </a:r>
            <a:r>
              <a:rPr lang="fr-FR" smtClean="0">
                <a:latin typeface="Arial" pitchFamily="34" charset="0"/>
                <a:ea typeface="ＭＳ Ｐゴシック" pitchFamily="34" charset="-128"/>
              </a:rPr>
              <a:t>C</a:t>
            </a:r>
            <a:r>
              <a:rPr lang="fr-FR" altLang="fr-FR" smtClean="0">
                <a:latin typeface="Arial" pitchFamily="34" charset="0"/>
                <a:ea typeface="ＭＳ Ｐゴシック" pitchFamily="34" charset="-128"/>
              </a:rPr>
              <a:t>’</a:t>
            </a:r>
            <a:r>
              <a:rPr lang="fr-FR" smtClean="0">
                <a:latin typeface="Arial" pitchFamily="34" charset="0"/>
                <a:ea typeface="ＭＳ Ｐゴシック" pitchFamily="34" charset="-128"/>
              </a:rPr>
              <a:t>est un souterrain vague qui s</a:t>
            </a:r>
            <a:r>
              <a:rPr lang="fr-FR" altLang="fr-FR" smtClean="0">
                <a:latin typeface="Arial" pitchFamily="34" charset="0"/>
                <a:ea typeface="ＭＳ Ｐゴシック" pitchFamily="34" charset="-128"/>
              </a:rPr>
              <a:t>’</a:t>
            </a:r>
            <a:r>
              <a:rPr lang="fr-FR" smtClean="0">
                <a:latin typeface="Arial" pitchFamily="34" charset="0"/>
                <a:ea typeface="ＭＳ Ｐゴシック" pitchFamily="34" charset="-128"/>
              </a:rPr>
              <a:t>éclaire peu à peu, et où se dégagent de l</a:t>
            </a:r>
            <a:r>
              <a:rPr lang="fr-FR" altLang="fr-FR" smtClean="0">
                <a:latin typeface="Arial" pitchFamily="34" charset="0"/>
                <a:ea typeface="ＭＳ Ｐゴシック" pitchFamily="34" charset="-128"/>
              </a:rPr>
              <a:t>’</a:t>
            </a:r>
            <a:r>
              <a:rPr lang="fr-FR" smtClean="0">
                <a:latin typeface="Arial" pitchFamily="34" charset="0"/>
                <a:ea typeface="ＭＳ Ｐゴシック" pitchFamily="34" charset="-128"/>
              </a:rPr>
              <a:t>ombre et de la nuit les pâles figures gravement immobiles qui habitent le séjour des limbes. Puis le tableau se forme, une clarté nouvelle illumine et fait jouer ces apparitions bizarres : – le monde des Esprits s</a:t>
            </a:r>
            <a:r>
              <a:rPr lang="fr-FR" altLang="fr-FR" smtClean="0">
                <a:latin typeface="Arial" pitchFamily="34" charset="0"/>
                <a:ea typeface="ＭＳ Ｐゴシック" pitchFamily="34" charset="-128"/>
              </a:rPr>
              <a:t>’</a:t>
            </a:r>
            <a:r>
              <a:rPr lang="fr-FR" smtClean="0">
                <a:latin typeface="Arial" pitchFamily="34" charset="0"/>
                <a:ea typeface="ＭＳ Ｐゴシック" pitchFamily="34" charset="-128"/>
              </a:rPr>
              <a:t>ouvre pour nous.</a:t>
            </a:r>
            <a:r>
              <a:rPr lang="tr-TR" smtClean="0">
                <a:latin typeface="Arial" pitchFamily="34" charset="0"/>
                <a:ea typeface="ＭＳ Ｐゴシック" pitchFamily="34" charset="-128"/>
              </a:rPr>
              <a:t> </a:t>
            </a:r>
          </a:p>
        </p:txBody>
      </p:sp>
    </p:spTree>
  </p:cSld>
  <p:clrMapOvr>
    <a:masterClrMapping/>
  </p:clrMapOvr>
  <p:transition/>
  <p:timing>
    <p:tnLst>
      <p:par>
        <p:cTn id="1" dur="indefinite"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111</Words>
  <Application>Microsoft Office PowerPoint</Application>
  <PresentationFormat>Ekran Gösterisi (4:3)</PresentationFormat>
  <Paragraphs>25</Paragraphs>
  <Slides>5</Slides>
  <Notes>5</Notes>
  <HiddenSlides>0</HiddenSlides>
  <MMClips>0</MMClips>
  <ScaleCrop>false</ScaleCrop>
  <HeadingPairs>
    <vt:vector size="4" baseType="variant">
      <vt:variant>
        <vt:lpstr>Tema</vt:lpstr>
      </vt:variant>
      <vt:variant>
        <vt:i4>1</vt:i4>
      </vt:variant>
      <vt:variant>
        <vt:lpstr>Slayt Başlıkları</vt:lpstr>
      </vt:variant>
      <vt:variant>
        <vt:i4>5</vt:i4>
      </vt:variant>
    </vt:vector>
  </HeadingPairs>
  <TitlesOfParts>
    <vt:vector size="6" baseType="lpstr">
      <vt:lpstr>Ofis Teması</vt:lpstr>
      <vt:lpstr>4) Gérard de Nerval 1808-1855</vt:lpstr>
      <vt:lpstr>Slayt 2</vt:lpstr>
      <vt:lpstr>Slayt 3</vt:lpstr>
      <vt:lpstr>Slayt 4</vt:lpstr>
      <vt:lpstr>Slayt 5</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4) Gérard de Nerval 1808-1855</dc:title>
  <dc:creator>istanbul</dc:creator>
  <cp:lastModifiedBy>istanbul</cp:lastModifiedBy>
  <cp:revision>1</cp:revision>
  <dcterms:created xsi:type="dcterms:W3CDTF">2018-09-12T07:20:55Z</dcterms:created>
  <dcterms:modified xsi:type="dcterms:W3CDTF">2018-09-12T07:21:07Z</dcterms:modified>
</cp:coreProperties>
</file>