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2" r:id="rId5"/>
    <p:sldId id="264" r:id="rId6"/>
    <p:sldId id="265" r:id="rId7"/>
    <p:sldId id="266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034E78-7F5D-4C2E-B375-FC64B27BC917}" styleName="Koyu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Açık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sql/default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 err="1" smtClean="0"/>
              <a:t>Join</a:t>
            </a:r>
            <a:r>
              <a:rPr lang="tr-TR" dirty="0" smtClean="0"/>
              <a:t> ifadeleri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NBP124 Veri tabanı yönetim sistemleri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Tabloları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2492530"/>
              </p:ext>
            </p:extLst>
          </p:nvPr>
        </p:nvGraphicFramePr>
        <p:xfrm>
          <a:off x="1097278" y="1871072"/>
          <a:ext cx="10058402" cy="1872456"/>
        </p:xfrm>
        <a:graphic>
          <a:graphicData uri="http://schemas.openxmlformats.org/drawingml/2006/table">
            <a:tbl>
              <a:tblPr/>
              <a:tblGrid>
                <a:gridCol w="1505918">
                  <a:extLst>
                    <a:ext uri="{9D8B030D-6E8A-4147-A177-3AD203B41FA5}">
                      <a16:colId xmlns:a16="http://schemas.microsoft.com/office/drawing/2014/main" val="1661650384"/>
                    </a:ext>
                  </a:extLst>
                </a:gridCol>
                <a:gridCol w="1425414">
                  <a:extLst>
                    <a:ext uri="{9D8B030D-6E8A-4147-A177-3AD203B41FA5}">
                      <a16:colId xmlns:a16="http://schemas.microsoft.com/office/drawing/2014/main" val="23986651"/>
                    </a:ext>
                  </a:extLst>
                </a:gridCol>
                <a:gridCol w="1425414">
                  <a:extLst>
                    <a:ext uri="{9D8B030D-6E8A-4147-A177-3AD203B41FA5}">
                      <a16:colId xmlns:a16="http://schemas.microsoft.com/office/drawing/2014/main" val="115867544"/>
                    </a:ext>
                  </a:extLst>
                </a:gridCol>
                <a:gridCol w="1425414">
                  <a:extLst>
                    <a:ext uri="{9D8B030D-6E8A-4147-A177-3AD203B41FA5}">
                      <a16:colId xmlns:a16="http://schemas.microsoft.com/office/drawing/2014/main" val="1596166455"/>
                    </a:ext>
                  </a:extLst>
                </a:gridCol>
                <a:gridCol w="1425414">
                  <a:extLst>
                    <a:ext uri="{9D8B030D-6E8A-4147-A177-3AD203B41FA5}">
                      <a16:colId xmlns:a16="http://schemas.microsoft.com/office/drawing/2014/main" val="2060526923"/>
                    </a:ext>
                  </a:extLst>
                </a:gridCol>
                <a:gridCol w="1425414">
                  <a:extLst>
                    <a:ext uri="{9D8B030D-6E8A-4147-A177-3AD203B41FA5}">
                      <a16:colId xmlns:a16="http://schemas.microsoft.com/office/drawing/2014/main" val="3825892633"/>
                    </a:ext>
                  </a:extLst>
                </a:gridCol>
                <a:gridCol w="1425414">
                  <a:extLst>
                    <a:ext uri="{9D8B030D-6E8A-4147-A177-3AD203B41FA5}">
                      <a16:colId xmlns:a16="http://schemas.microsoft.com/office/drawing/2014/main" val="386289778"/>
                    </a:ext>
                  </a:extLst>
                </a:gridCol>
              </a:tblGrid>
              <a:tr h="254585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CustomerID</a:t>
                      </a:r>
                    </a:p>
                  </a:txBody>
                  <a:tcPr marL="90923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CustomerName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ContactName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Address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City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PostalCode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Country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645541"/>
                  </a:ext>
                </a:extLst>
              </a:tr>
              <a:tr h="581910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1</a:t>
                      </a:r>
                      <a:br>
                        <a:rPr lang="tr-TR" sz="1100">
                          <a:effectLst/>
                        </a:rPr>
                      </a:br>
                      <a:r>
                        <a:rPr lang="tr-TR" sz="1100">
                          <a:effectLst/>
                        </a:rPr>
                        <a:t/>
                      </a:r>
                      <a:br>
                        <a:rPr lang="tr-TR" sz="1100">
                          <a:effectLst/>
                        </a:rPr>
                      </a:br>
                      <a:endParaRPr lang="tr-TR" sz="1100">
                        <a:effectLst/>
                      </a:endParaRPr>
                    </a:p>
                  </a:txBody>
                  <a:tcPr marL="90923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Alfreds Futterkiste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Maria Anders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Obere Str. 57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Berlin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12209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Germany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892048"/>
                  </a:ext>
                </a:extLst>
              </a:tr>
              <a:tr h="418248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2</a:t>
                      </a:r>
                    </a:p>
                  </a:txBody>
                  <a:tcPr marL="90923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>
                          <a:effectLst/>
                        </a:rPr>
                        <a:t>Ana Trujillo Emparedados y helados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Ana Trujillo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>
                          <a:effectLst/>
                        </a:rPr>
                        <a:t>Avda. de la Constitución 2222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México D.F.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05021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Mexico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137178"/>
                  </a:ext>
                </a:extLst>
              </a:tr>
              <a:tr h="418248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3</a:t>
                      </a:r>
                    </a:p>
                  </a:txBody>
                  <a:tcPr marL="90923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Antonio Moreno Taquería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Antonio Moreno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Mataderos 2312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México D.F.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05023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dirty="0" err="1">
                          <a:effectLst/>
                        </a:rPr>
                        <a:t>Mexico</a:t>
                      </a:r>
                      <a:endParaRPr lang="tr-TR" sz="1100" dirty="0">
                        <a:effectLst/>
                      </a:endParaRP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334226"/>
                  </a:ext>
                </a:extLst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539629"/>
              </p:ext>
            </p:extLst>
          </p:nvPr>
        </p:nvGraphicFramePr>
        <p:xfrm>
          <a:off x="1097278" y="3983049"/>
          <a:ext cx="10058399" cy="1034256"/>
        </p:xfrm>
        <a:graphic>
          <a:graphicData uri="http://schemas.openxmlformats.org/drawingml/2006/table">
            <a:tbl>
              <a:tblPr/>
              <a:tblGrid>
                <a:gridCol w="1505919">
                  <a:extLst>
                    <a:ext uri="{9D8B030D-6E8A-4147-A177-3AD203B41FA5}">
                      <a16:colId xmlns:a16="http://schemas.microsoft.com/office/drawing/2014/main" val="1922633815"/>
                    </a:ext>
                  </a:extLst>
                </a:gridCol>
                <a:gridCol w="2138120">
                  <a:extLst>
                    <a:ext uri="{9D8B030D-6E8A-4147-A177-3AD203B41FA5}">
                      <a16:colId xmlns:a16="http://schemas.microsoft.com/office/drawing/2014/main" val="3202044158"/>
                    </a:ext>
                  </a:extLst>
                </a:gridCol>
                <a:gridCol w="2138120">
                  <a:extLst>
                    <a:ext uri="{9D8B030D-6E8A-4147-A177-3AD203B41FA5}">
                      <a16:colId xmlns:a16="http://schemas.microsoft.com/office/drawing/2014/main" val="1665365553"/>
                    </a:ext>
                  </a:extLst>
                </a:gridCol>
                <a:gridCol w="2138120">
                  <a:extLst>
                    <a:ext uri="{9D8B030D-6E8A-4147-A177-3AD203B41FA5}">
                      <a16:colId xmlns:a16="http://schemas.microsoft.com/office/drawing/2014/main" val="3549167715"/>
                    </a:ext>
                  </a:extLst>
                </a:gridCol>
                <a:gridCol w="2138120">
                  <a:extLst>
                    <a:ext uri="{9D8B030D-6E8A-4147-A177-3AD203B41FA5}">
                      <a16:colId xmlns:a16="http://schemas.microsoft.com/office/drawing/2014/main" val="3587499518"/>
                    </a:ext>
                  </a:extLst>
                </a:gridCol>
              </a:tblGrid>
              <a:tr h="254586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OrderID</a:t>
                      </a:r>
                    </a:p>
                  </a:txBody>
                  <a:tcPr marL="90923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CustomerID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EmployeeID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OrderDate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ShipperID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667386"/>
                  </a:ext>
                </a:extLst>
              </a:tr>
              <a:tr h="254586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10308</a:t>
                      </a:r>
                    </a:p>
                  </a:txBody>
                  <a:tcPr marL="90923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2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7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1996-09-18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3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702769"/>
                  </a:ext>
                </a:extLst>
              </a:tr>
              <a:tr h="254586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10309</a:t>
                      </a:r>
                    </a:p>
                  </a:txBody>
                  <a:tcPr marL="90923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37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3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1996-09-19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1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596424"/>
                  </a:ext>
                </a:extLst>
              </a:tr>
              <a:tr h="254586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10310</a:t>
                      </a:r>
                    </a:p>
                  </a:txBody>
                  <a:tcPr marL="90923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77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8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>
                          <a:effectLst/>
                        </a:rPr>
                        <a:t>1996-09-20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dirty="0">
                          <a:effectLst/>
                        </a:rPr>
                        <a:t>2</a:t>
                      </a:r>
                    </a:p>
                  </a:txBody>
                  <a:tcPr marL="45462" marR="45462" marT="45462" marB="4546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858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65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LEFT JOIN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 panose="020B0609020204030204" pitchFamily="49" charset="0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  <a:t>table1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LEFT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  <a:t>table2</a:t>
            </a:r>
            <a:b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  <a:t>table1.column_name 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  <a:t> table2.column_name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555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LEFT JOIN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Customers.CustomerName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Orders.OrderID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LEFT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Orders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Customers.CustomerID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Orders.CustomerID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Customers.CustomerName</a:t>
            </a:r>
            <a:r>
              <a:rPr lang="en-US" dirty="0" smtClean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tr-TR" dirty="0" smtClean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873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RIGHT JOIN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Orders.OrderID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Employees.LastName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Employees.FirstName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Orders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RIGHT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Employees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Orders.EmployeeID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Employees.EmployeeID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Orders.OrderID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979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FULL JOIN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 panose="020B0609020204030204" pitchFamily="49" charset="0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  <a:t>table1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FULL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OUTER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  <a:t>table2</a:t>
            </a:r>
            <a:b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  <a:t>table1.column_name 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  <a:t> table2.column_name</a:t>
            </a:r>
            <a:b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 panose="020B0609020204030204" pitchFamily="49" charset="0"/>
              </a:rPr>
              <a:t>condition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165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FULL JOIN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Customers.CustomerName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Orders.OrderID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FULL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OUTER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Orders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Customers.CustomerID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Orders.CustomerID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ORDER 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Customers.CustomerName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101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[1</a:t>
            </a:r>
            <a:r>
              <a:rPr lang="tr-TR" smtClean="0"/>
              <a:t>] </a:t>
            </a:r>
            <a:r>
              <a:rPr lang="tr-TR">
                <a:hlinkClick r:id="rId2"/>
              </a:rPr>
              <a:t>https://www.w3schools.com/sql/default.asp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[2]Yazılımcılar için SQL Server ve </a:t>
            </a:r>
            <a:r>
              <a:rPr lang="tr-TR" dirty="0" err="1" smtClean="0"/>
              <a:t>Veritabanı</a:t>
            </a:r>
            <a:r>
              <a:rPr lang="tr-TR" dirty="0" smtClean="0"/>
              <a:t> Programlama,2014, Seçkin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2811</TotalTime>
  <Words>254</Words>
  <Application>Microsoft Office PowerPoint</Application>
  <PresentationFormat>Geniş ekran</PresentationFormat>
  <Paragraphs>65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Consolas</vt:lpstr>
      <vt:lpstr>Times New Roman</vt:lpstr>
      <vt:lpstr>temaacik</vt:lpstr>
      <vt:lpstr>Join ifadeleri</vt:lpstr>
      <vt:lpstr>Uygulama Tabloları</vt:lpstr>
      <vt:lpstr>LEFT JOIN</vt:lpstr>
      <vt:lpstr>LEFT JOIN</vt:lpstr>
      <vt:lpstr>RIGHT JOIN</vt:lpstr>
      <vt:lpstr>FULL JOIN</vt:lpstr>
      <vt:lpstr>FULL JOIN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71</cp:revision>
  <dcterms:created xsi:type="dcterms:W3CDTF">2017-11-13T19:25:20Z</dcterms:created>
  <dcterms:modified xsi:type="dcterms:W3CDTF">2020-02-10T21:41:47Z</dcterms:modified>
</cp:coreProperties>
</file>