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95E-F134-49D9-A26A-0B5F394D3B8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4E2F-F9F7-4AFC-A514-E37275F289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95E-F134-49D9-A26A-0B5F394D3B8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4E2F-F9F7-4AFC-A514-E37275F289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95E-F134-49D9-A26A-0B5F394D3B8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4E2F-F9F7-4AFC-A514-E37275F289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95E-F134-49D9-A26A-0B5F394D3B8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4E2F-F9F7-4AFC-A514-E37275F289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95E-F134-49D9-A26A-0B5F394D3B8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4E2F-F9F7-4AFC-A514-E37275F289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95E-F134-49D9-A26A-0B5F394D3B8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4E2F-F9F7-4AFC-A514-E37275F289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95E-F134-49D9-A26A-0B5F394D3B8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4E2F-F9F7-4AFC-A514-E37275F289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95E-F134-49D9-A26A-0B5F394D3B8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4E2F-F9F7-4AFC-A514-E37275F289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95E-F134-49D9-A26A-0B5F394D3B8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4E2F-F9F7-4AFC-A514-E37275F289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95E-F134-49D9-A26A-0B5F394D3B8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4E2F-F9F7-4AFC-A514-E37275F289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95E-F134-49D9-A26A-0B5F394D3B8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4E2F-F9F7-4AFC-A514-E37275F289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1795E-F134-49D9-A26A-0B5F394D3B8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94E2F-F9F7-4AFC-A514-E37275F2891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Duygular: Cinsiyet, Siyaset Ve Emek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Kuram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20.yyil </a:t>
            </a:r>
            <a:r>
              <a:rPr lang="en-US" dirty="0" err="1" smtClean="0"/>
              <a:t>tarih</a:t>
            </a:r>
            <a:r>
              <a:rPr lang="en-US" dirty="0" smtClean="0"/>
              <a:t> </a:t>
            </a:r>
            <a:r>
              <a:rPr lang="en-US" dirty="0" err="1" smtClean="0"/>
              <a:t>disiplininde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r>
              <a:rPr lang="en-US" dirty="0" smtClean="0"/>
              <a:t> </a:t>
            </a:r>
            <a:r>
              <a:rPr lang="en-US" dirty="0" err="1" smtClean="0"/>
              <a:t>analizi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Norbert Elias, </a:t>
            </a:r>
            <a:r>
              <a:rPr lang="tr-TR" i="1" dirty="0" smtClean="0"/>
              <a:t>Uygarlık Süreci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tr-TR" dirty="0" err="1" smtClean="0"/>
              <a:t>aldırganlık</a:t>
            </a:r>
            <a:r>
              <a:rPr lang="tr-TR" dirty="0" smtClean="0"/>
              <a:t> </a:t>
            </a:r>
            <a:r>
              <a:rPr lang="tr-TR" dirty="0"/>
              <a:t>duygularının toplumsal yapıların etkisi altında uzun süren bir </a:t>
            </a:r>
            <a:r>
              <a:rPr lang="tr-TR" dirty="0" smtClean="0"/>
              <a:t>dönüşüm</a:t>
            </a:r>
            <a:r>
              <a:rPr lang="tr-TR" dirty="0" smtClean="0"/>
              <a:t>ü</a:t>
            </a:r>
            <a:endParaRPr lang="en-US" dirty="0" smtClean="0"/>
          </a:p>
          <a:p>
            <a:endParaRPr lang="en-US" dirty="0"/>
          </a:p>
          <a:p>
            <a:r>
              <a:rPr lang="tr-TR" dirty="0" smtClean="0"/>
              <a:t> Batı </a:t>
            </a:r>
            <a:r>
              <a:rPr lang="tr-TR" dirty="0"/>
              <a:t>Avrupa’daki toplumsal </a:t>
            </a:r>
            <a:r>
              <a:rPr lang="tr-TR" dirty="0" smtClean="0"/>
              <a:t>yapı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Norbert Elias, </a:t>
            </a:r>
            <a:r>
              <a:rPr lang="tr-TR" i="1" dirty="0" smtClean="0"/>
              <a:t>Uygarlık Süreci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 err="1" smtClean="0"/>
              <a:t>Ortaçağ’da</a:t>
            </a:r>
            <a:r>
              <a:rPr lang="en-US" dirty="0" smtClean="0"/>
              <a:t> </a:t>
            </a:r>
            <a:r>
              <a:rPr lang="en-US" dirty="0" err="1" smtClean="0"/>
              <a:t>savaşçı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tabakanın</a:t>
            </a:r>
            <a:r>
              <a:rPr lang="en-US" dirty="0" smtClean="0"/>
              <a:t> </a:t>
            </a:r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habitus’u</a:t>
            </a:r>
            <a:r>
              <a:rPr lang="en-US" dirty="0" smtClean="0"/>
              <a:t>, </a:t>
            </a:r>
            <a:r>
              <a:rPr lang="en-US" dirty="0" err="1" smtClean="0"/>
              <a:t>saldırganlık</a:t>
            </a:r>
            <a:r>
              <a:rPr lang="en-US" dirty="0" smtClean="0"/>
              <a:t> </a:t>
            </a:r>
            <a:r>
              <a:rPr lang="en-US" dirty="0" err="1" smtClean="0"/>
              <a:t>hissi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somut</a:t>
            </a:r>
            <a:r>
              <a:rPr lang="en-US" dirty="0" smtClean="0"/>
              <a:t> </a:t>
            </a:r>
            <a:r>
              <a:rPr lang="en-US" dirty="0" err="1" smtClean="0"/>
              <a:t>biçimleri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soygun</a:t>
            </a:r>
            <a:r>
              <a:rPr lang="en-US" dirty="0" smtClean="0"/>
              <a:t>, </a:t>
            </a:r>
            <a:r>
              <a:rPr lang="en-US" dirty="0" err="1" smtClean="0"/>
              <a:t>yağma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cinayet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şiddet</a:t>
            </a:r>
            <a:r>
              <a:rPr lang="en-US" dirty="0" smtClean="0"/>
              <a:t> </a:t>
            </a:r>
            <a:r>
              <a:rPr lang="en-US" dirty="0" err="1" smtClean="0"/>
              <a:t>eylemleri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 </a:t>
            </a:r>
            <a:r>
              <a:rPr lang="tr-TR" dirty="0" smtClean="0"/>
              <a:t>Ortaçağ</a:t>
            </a:r>
            <a:r>
              <a:rPr lang="en-US" dirty="0" smtClean="0"/>
              <a:t>: </a:t>
            </a:r>
            <a:r>
              <a:rPr lang="tr-TR" dirty="0" smtClean="0"/>
              <a:t>Vahşet patlamaları ve bedensel güce dayanma anlayışı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tr-TR" dirty="0" smtClean="0"/>
              <a:t>Yeniçağ</a:t>
            </a:r>
            <a:r>
              <a:rPr lang="en-US" dirty="0" smtClean="0"/>
              <a:t>:</a:t>
            </a:r>
            <a:r>
              <a:rPr lang="tr-TR" dirty="0" smtClean="0"/>
              <a:t> </a:t>
            </a:r>
            <a:r>
              <a:rPr lang="tr-TR" dirty="0"/>
              <a:t>saldırganlık </a:t>
            </a:r>
            <a:r>
              <a:rPr lang="tr-TR" dirty="0" smtClean="0"/>
              <a:t>duyguları</a:t>
            </a:r>
            <a:r>
              <a:rPr lang="en-US" dirty="0" err="1" smtClean="0"/>
              <a:t>nin</a:t>
            </a:r>
            <a:r>
              <a:rPr lang="tr-TR" dirty="0" smtClean="0"/>
              <a:t> gerile</a:t>
            </a:r>
            <a:r>
              <a:rPr lang="en-US" dirty="0" smtClean="0"/>
              <a:t>y</a:t>
            </a:r>
            <a:r>
              <a:rPr lang="tr-TR" dirty="0" smtClean="0"/>
              <a:t>iş</a:t>
            </a:r>
            <a:r>
              <a:rPr lang="en-US" dirty="0" err="1" smtClean="0"/>
              <a:t>i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  <a:p>
            <a:endParaRPr lang="en-US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Norbert Elias, </a:t>
            </a:r>
            <a:r>
              <a:rPr lang="tr-TR" i="1" dirty="0" smtClean="0"/>
              <a:t>Uygarlık Süreci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: </a:t>
            </a:r>
            <a:r>
              <a:rPr lang="tr-TR" dirty="0" err="1"/>
              <a:t>Max</a:t>
            </a:r>
            <a:r>
              <a:rPr lang="tr-TR" dirty="0"/>
              <a:t> </a:t>
            </a:r>
            <a:r>
              <a:rPr lang="tr-TR" dirty="0" err="1"/>
              <a:t>Weber’in</a:t>
            </a:r>
            <a:r>
              <a:rPr lang="tr-TR" dirty="0"/>
              <a:t> devlet </a:t>
            </a:r>
            <a:r>
              <a:rPr lang="tr-TR" dirty="0" smtClean="0"/>
              <a:t>tanımı</a:t>
            </a:r>
            <a:endParaRPr lang="en-US" dirty="0" smtClean="0"/>
          </a:p>
          <a:p>
            <a:endParaRPr lang="en-US" dirty="0"/>
          </a:p>
          <a:p>
            <a:r>
              <a:rPr lang="tr-TR" dirty="0" smtClean="0"/>
              <a:t> Sigmund </a:t>
            </a:r>
            <a:r>
              <a:rPr lang="tr-TR" dirty="0"/>
              <a:t>Freud’un psişik yapı ve dürtüler tezi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Norbert Elias, </a:t>
            </a:r>
            <a:r>
              <a:rPr lang="tr-TR" i="1" dirty="0" smtClean="0"/>
              <a:t>Uygarlık Süreci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Saldırganlık Duygusundaki gerileme ve devletin oluş ve yapılanış tarihi arasındaki yakın ilişki</a:t>
            </a:r>
          </a:p>
          <a:p>
            <a:endParaRPr lang="en-US" dirty="0" smtClean="0"/>
          </a:p>
          <a:p>
            <a:r>
              <a:rPr lang="en-US" dirty="0" err="1" smtClean="0"/>
              <a:t>Modernite</a:t>
            </a:r>
            <a:r>
              <a:rPr lang="tr-TR" dirty="0" smtClean="0"/>
              <a:t> saldırganca duyguların bedensel saldırı yoluyla boşaltılması</a:t>
            </a:r>
            <a:r>
              <a:rPr lang="en-US" dirty="0" smtClean="0"/>
              <a:t>n</a:t>
            </a:r>
            <a:r>
              <a:rPr lang="tr-TR" dirty="0" smtClean="0"/>
              <a:t>ı</a:t>
            </a:r>
            <a:r>
              <a:rPr lang="en-US" dirty="0" smtClean="0"/>
              <a:t>n</a:t>
            </a:r>
            <a:r>
              <a:rPr lang="tr-TR" dirty="0" smtClean="0"/>
              <a:t> zaman ve mekân açısından belirli alanlarla sınırlanmışı</a:t>
            </a:r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20.Yyil </a:t>
            </a:r>
            <a:r>
              <a:rPr lang="en-US" dirty="0" err="1" smtClean="0"/>
              <a:t>Sosyoloji</a:t>
            </a:r>
            <a:r>
              <a:rPr lang="en-US" dirty="0" smtClean="0"/>
              <a:t> </a:t>
            </a:r>
            <a:r>
              <a:rPr lang="en-US" dirty="0" err="1" smtClean="0"/>
              <a:t>disiplininde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r>
              <a:rPr lang="en-US" dirty="0" smtClean="0"/>
              <a:t> </a:t>
            </a:r>
            <a:r>
              <a:rPr lang="en-US" dirty="0" err="1" smtClean="0"/>
              <a:t>analizi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tr-TR" dirty="0" err="1" smtClean="0"/>
              <a:t>Talcott</a:t>
            </a:r>
            <a:r>
              <a:rPr lang="tr-TR" dirty="0" smtClean="0"/>
              <a:t> </a:t>
            </a:r>
            <a:r>
              <a:rPr lang="tr-TR" dirty="0" err="1" smtClean="0"/>
              <a:t>Parsons</a:t>
            </a:r>
            <a:r>
              <a:rPr lang="en-US" dirty="0" smtClean="0"/>
              <a:t>’un</a:t>
            </a:r>
            <a:r>
              <a:rPr lang="tr-TR" dirty="0" smtClean="0"/>
              <a:t> </a:t>
            </a:r>
            <a:r>
              <a:rPr lang="tr-TR" dirty="0" err="1"/>
              <a:t>duygusallik</a:t>
            </a:r>
            <a:r>
              <a:rPr lang="tr-TR" dirty="0"/>
              <a:t> ve duygusal </a:t>
            </a:r>
            <a:r>
              <a:rPr lang="tr-TR" dirty="0" err="1"/>
              <a:t>yansizlik</a:t>
            </a:r>
            <a:r>
              <a:rPr lang="tr-TR" dirty="0"/>
              <a:t> </a:t>
            </a:r>
            <a:r>
              <a:rPr lang="en-US" dirty="0" err="1" smtClean="0"/>
              <a:t>ayrimi</a:t>
            </a:r>
            <a:r>
              <a:rPr lang="tr-TR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Duygusal</a:t>
            </a:r>
            <a:r>
              <a:rPr lang="en-US" dirty="0" smtClean="0"/>
              <a:t> Stiller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tartışması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Kaynakça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Norbert</a:t>
            </a:r>
            <a:r>
              <a:rPr lang="tr-TR" dirty="0"/>
              <a:t> </a:t>
            </a:r>
            <a:r>
              <a:rPr lang="tr-TR" dirty="0" err="1" smtClean="0"/>
              <a:t>Elias</a:t>
            </a:r>
            <a:r>
              <a:rPr lang="tr-TR" dirty="0" smtClean="0"/>
              <a:t> </a:t>
            </a:r>
            <a:r>
              <a:rPr lang="tr-TR" dirty="0"/>
              <a:t>Saldırganlık Duygusundaki Dönüşümler, </a:t>
            </a:r>
            <a:r>
              <a:rPr lang="tr-TR" i="1" dirty="0"/>
              <a:t>Uygarlık Süreci</a:t>
            </a:r>
            <a:r>
              <a:rPr lang="tr-TR" dirty="0"/>
              <a:t> içinde. İletişim Yayınları.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174</Words>
  <Application>Microsoft Office PowerPoint</Application>
  <PresentationFormat>Ekran Gösterisi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Duygular: Cinsiyet, Siyaset Ve Emek</vt:lpstr>
      <vt:lpstr>Toplumsal Kuram ve Duygular</vt:lpstr>
      <vt:lpstr>Norbert Elias, Uygarlık Süreci </vt:lpstr>
      <vt:lpstr>Norbert Elias, Uygarlık Süreci </vt:lpstr>
      <vt:lpstr>Norbert Elias, Uygarlık Süreci </vt:lpstr>
      <vt:lpstr>20.Yyil Sosyoloji disiplininde duygular analizi</vt:lpstr>
      <vt:lpstr>Kaynakça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Duygular: Cinsiyet, Siyaset Ve Emek</dc:title>
  <dc:creator>sony</dc:creator>
  <cp:lastModifiedBy>sony</cp:lastModifiedBy>
  <cp:revision>3</cp:revision>
  <dcterms:created xsi:type="dcterms:W3CDTF">2018-11-08T14:36:57Z</dcterms:created>
  <dcterms:modified xsi:type="dcterms:W3CDTF">2018-11-08T14:58:10Z</dcterms:modified>
</cp:coreProperties>
</file>