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diagrams/colors1.xml" ContentType="application/vnd.openxmlformats-officedocument.drawingml.diagramColors+xml"/>
  <Override PartName="/ppt/diagrams/data1.xml" ContentType="application/vnd.openxmlformats-officedocument.drawingml.diagramData+xml"/>
  <Override PartName="/ppt/diagrams/drawing1.xml" ContentType="application/vnd.ms-office.drawingml.diagramDrawing+xml"/>
  <Override PartName="/ppt/diagrams/layout1.xml" ContentType="application/vnd.openxmlformats-officedocument.drawingml.diagramLayout+xml"/>
  <Override PartName="/ppt/diagrams/quickStyle1.xml" ContentType="application/vnd.openxmlformats-officedocument.drawingml.diagramStyl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1" d="100"/>
          <a:sy n="81" d="100"/>
        </p:scale>
        <p:origin x="96" y="798"/>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 Type="http://schemas.openxmlformats.org/officeDocument/2006/relationships/slide" Target="slides/slide1.xml"/><Relationship Id="rId22" Type="http://schemas.openxmlformats.org/officeDocument/2006/relationships/tableStyles" Target="tableStyles.xml"/><Relationship Id="rId21" Type="http://schemas.openxmlformats.org/officeDocument/2006/relationships/viewProps" Target="viewProps.xml"/><Relationship Id="rId20" Type="http://schemas.openxmlformats.org/officeDocument/2006/relationships/presProps" Target="presProps.xml"/><Relationship Id="rId2" Type="http://schemas.openxmlformats.org/officeDocument/2006/relationships/theme" Target="theme/theme1.xml"/><Relationship Id="rId19" Type="http://schemas.openxmlformats.org/officeDocument/2006/relationships/slide" Target="slides/slide17.xml"/><Relationship Id="rId18" Type="http://schemas.openxmlformats.org/officeDocument/2006/relationships/slide" Target="slides/slide16.xml"/><Relationship Id="rId17" Type="http://schemas.openxmlformats.org/officeDocument/2006/relationships/slide" Target="slides/slide15.xml"/><Relationship Id="rId16" Type="http://schemas.openxmlformats.org/officeDocument/2006/relationships/slide" Target="slides/slide14.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colorsDef>
</file>

<file path=ppt/diagrams/data1.xml><?xml version="1.0" encoding="utf-8"?>
<dgm:dataModel xmlns:dgm="http://schemas.openxmlformats.org/drawingml/2006/diagram" xmlns:a="http://schemas.openxmlformats.org/drawingml/2006/main">
  <dgm:ptLst>
    <dgm:pt modelId="{CF6A7323-DA8A-4DE6-AB50-50876BF1FD86}" type="doc">
      <dgm:prSet loTypeId="urn:microsoft.com/office/officeart/2005/8/layout/arrow6" loCatId="relationship" qsTypeId="urn:microsoft.com/office/officeart/2005/8/quickstyle/simple1" qsCatId="simple" csTypeId="urn:microsoft.com/office/officeart/2005/8/colors/accent1_2" csCatId="accent1" phldr="1"/>
      <dgm:spPr/>
      <dgm:t>
        <a:bodyPr/>
        <a:lstStyle/>
        <a:p>
          <a:endParaRPr lang="tr-TR"/>
        </a:p>
      </dgm:t>
    </dgm:pt>
    <dgm:pt modelId="{DB5C09FB-A99F-4D52-A3AC-E3759B735859}">
      <dgm:prSet phldrT="[Metin]"/>
      <dgm:spPr/>
      <dgm:t>
        <a:bodyPr/>
        <a:lstStyle/>
        <a:p>
          <a:r>
            <a:rPr lang="tr-TR" dirty="0" smtClean="0"/>
            <a:t>PROMOSYON</a:t>
          </a:r>
          <a:endParaRPr lang="tr-TR" dirty="0"/>
        </a:p>
      </dgm:t>
    </dgm:pt>
    <dgm:pt modelId="{1B31623B-19EB-4E1D-A188-832365ABC911}" cxnId="{CBAB961D-3EF2-460B-A715-8ABEFC7BC8F8}" type="parTrans">
      <dgm:prSet/>
      <dgm:spPr/>
      <dgm:t>
        <a:bodyPr/>
        <a:lstStyle/>
        <a:p>
          <a:endParaRPr lang="tr-TR"/>
        </a:p>
      </dgm:t>
    </dgm:pt>
    <dgm:pt modelId="{6CE3B19E-4B9C-47C6-B827-6246805A6D06}" cxnId="{CBAB961D-3EF2-460B-A715-8ABEFC7BC8F8}" type="sibTrans">
      <dgm:prSet/>
      <dgm:spPr/>
      <dgm:t>
        <a:bodyPr/>
        <a:lstStyle/>
        <a:p>
          <a:endParaRPr lang="tr-TR"/>
        </a:p>
      </dgm:t>
    </dgm:pt>
    <dgm:pt modelId="{6D0285F9-61BE-477A-BBC5-E99981F10AF1}">
      <dgm:prSet phldrT="[Metin]"/>
      <dgm:spPr/>
      <dgm:t>
        <a:bodyPr/>
        <a:lstStyle/>
        <a:p>
          <a:r>
            <a:rPr lang="tr-TR" dirty="0" smtClean="0"/>
            <a:t>REKLAM</a:t>
          </a:r>
          <a:endParaRPr lang="tr-TR" dirty="0"/>
        </a:p>
      </dgm:t>
    </dgm:pt>
    <dgm:pt modelId="{4D4FB46E-D247-443C-A51F-997717D640ED}" cxnId="{9BF89CC0-B13C-4F60-B2C5-A9EDFAEAF460}" type="parTrans">
      <dgm:prSet/>
      <dgm:spPr/>
      <dgm:t>
        <a:bodyPr/>
        <a:lstStyle/>
        <a:p>
          <a:endParaRPr lang="tr-TR"/>
        </a:p>
      </dgm:t>
    </dgm:pt>
    <dgm:pt modelId="{CDF20608-D2B4-4B1E-AA43-7F92D0C2EBB6}" cxnId="{9BF89CC0-B13C-4F60-B2C5-A9EDFAEAF460}" type="sibTrans">
      <dgm:prSet/>
      <dgm:spPr/>
      <dgm:t>
        <a:bodyPr/>
        <a:lstStyle/>
        <a:p>
          <a:endParaRPr lang="tr-TR"/>
        </a:p>
      </dgm:t>
    </dgm:pt>
    <dgm:pt modelId="{24D0B14E-359E-4988-85BE-BD0D70CB5D08}" type="pres">
      <dgm:prSet presAssocID="{CF6A7323-DA8A-4DE6-AB50-50876BF1FD86}" presName="compositeShape" presStyleCnt="0">
        <dgm:presLayoutVars>
          <dgm:chMax val="2"/>
          <dgm:dir/>
          <dgm:resizeHandles val="exact"/>
        </dgm:presLayoutVars>
      </dgm:prSet>
      <dgm:spPr/>
      <dgm:t>
        <a:bodyPr/>
        <a:lstStyle/>
        <a:p>
          <a:endParaRPr lang="tr-TR"/>
        </a:p>
      </dgm:t>
    </dgm:pt>
    <dgm:pt modelId="{90CD533D-F21D-46E3-A91E-AC51C860D27B}" type="pres">
      <dgm:prSet presAssocID="{CF6A7323-DA8A-4DE6-AB50-50876BF1FD86}" presName="ribbon" presStyleLbl="node1" presStyleIdx="0" presStyleCnt="1"/>
      <dgm:spPr>
        <a:solidFill>
          <a:schemeClr val="tx1"/>
        </a:solidFill>
      </dgm:spPr>
    </dgm:pt>
    <dgm:pt modelId="{25E275E2-4E71-40F3-99E4-758A143CC707}" type="pres">
      <dgm:prSet presAssocID="{CF6A7323-DA8A-4DE6-AB50-50876BF1FD86}" presName="leftArrowText" presStyleLbl="node1" presStyleIdx="0" presStyleCnt="1">
        <dgm:presLayoutVars>
          <dgm:chMax val="0"/>
          <dgm:bulletEnabled val="1"/>
        </dgm:presLayoutVars>
      </dgm:prSet>
      <dgm:spPr/>
      <dgm:t>
        <a:bodyPr/>
        <a:lstStyle/>
        <a:p>
          <a:endParaRPr lang="tr-TR"/>
        </a:p>
      </dgm:t>
    </dgm:pt>
    <dgm:pt modelId="{AD7346E6-2F95-45D6-8FB0-951CA33D9286}" type="pres">
      <dgm:prSet presAssocID="{CF6A7323-DA8A-4DE6-AB50-50876BF1FD86}" presName="rightArrowText" presStyleLbl="node1" presStyleIdx="0" presStyleCnt="1">
        <dgm:presLayoutVars>
          <dgm:chMax val="0"/>
          <dgm:bulletEnabled val="1"/>
        </dgm:presLayoutVars>
      </dgm:prSet>
      <dgm:spPr/>
      <dgm:t>
        <a:bodyPr/>
        <a:lstStyle/>
        <a:p>
          <a:endParaRPr lang="tr-TR"/>
        </a:p>
      </dgm:t>
    </dgm:pt>
  </dgm:ptLst>
  <dgm:cxnLst>
    <dgm:cxn modelId="{F0535B54-9C61-477C-BDE1-7B3EA32C5345}" type="presOf" srcId="{DB5C09FB-A99F-4D52-A3AC-E3759B735859}" destId="{25E275E2-4E71-40F3-99E4-758A143CC707}" srcOrd="0" destOrd="0" presId="urn:microsoft.com/office/officeart/2005/8/layout/arrow6"/>
    <dgm:cxn modelId="{094EF87C-AC62-46FA-9363-89FF05F8EB28}" type="presOf" srcId="{CF6A7323-DA8A-4DE6-AB50-50876BF1FD86}" destId="{24D0B14E-359E-4988-85BE-BD0D70CB5D08}" srcOrd="0" destOrd="0" presId="urn:microsoft.com/office/officeart/2005/8/layout/arrow6"/>
    <dgm:cxn modelId="{9BF89CC0-B13C-4F60-B2C5-A9EDFAEAF460}" srcId="{CF6A7323-DA8A-4DE6-AB50-50876BF1FD86}" destId="{6D0285F9-61BE-477A-BBC5-E99981F10AF1}" srcOrd="1" destOrd="0" parTransId="{4D4FB46E-D247-443C-A51F-997717D640ED}" sibTransId="{CDF20608-D2B4-4B1E-AA43-7F92D0C2EBB6}"/>
    <dgm:cxn modelId="{CBAB961D-3EF2-460B-A715-8ABEFC7BC8F8}" srcId="{CF6A7323-DA8A-4DE6-AB50-50876BF1FD86}" destId="{DB5C09FB-A99F-4D52-A3AC-E3759B735859}" srcOrd="0" destOrd="0" parTransId="{1B31623B-19EB-4E1D-A188-832365ABC911}" sibTransId="{6CE3B19E-4B9C-47C6-B827-6246805A6D06}"/>
    <dgm:cxn modelId="{D9DA26D1-AEB3-4829-8563-2167F9F91932}" type="presOf" srcId="{6D0285F9-61BE-477A-BBC5-E99981F10AF1}" destId="{AD7346E6-2F95-45D6-8FB0-951CA33D9286}" srcOrd="0" destOrd="0" presId="urn:microsoft.com/office/officeart/2005/8/layout/arrow6"/>
    <dgm:cxn modelId="{43199047-5F4B-447B-A579-C7162D0A6FE9}" type="presParOf" srcId="{24D0B14E-359E-4988-85BE-BD0D70CB5D08}" destId="{90CD533D-F21D-46E3-A91E-AC51C860D27B}" srcOrd="0" destOrd="0" presId="urn:microsoft.com/office/officeart/2005/8/layout/arrow6"/>
    <dgm:cxn modelId="{55C3143C-B3B3-4225-AF2E-C6F75CBABDAC}" type="presParOf" srcId="{24D0B14E-359E-4988-85BE-BD0D70CB5D08}" destId="{25E275E2-4E71-40F3-99E4-758A143CC707}" srcOrd="1" destOrd="0" presId="urn:microsoft.com/office/officeart/2005/8/layout/arrow6"/>
    <dgm:cxn modelId="{2F685177-1DD9-4F9E-9A37-AC3F4CE918A3}" type="presParOf" srcId="{24D0B14E-359E-4988-85BE-BD0D70CB5D08}" destId="{AD7346E6-2F95-45D6-8FB0-951CA33D9286}" srcOrd="2" destOrd="0" presId="urn:microsoft.com/office/officeart/2005/8/layout/arrow6"/>
  </dgm:cxnLst>
  <dgm:bg/>
  <dgm:whole/>
  <dgm:extLst>
    <a:ext uri="http://schemas.microsoft.com/office/drawing/2008/diagram">
      <dsp:dataModelExt xmlns:dsp="http://schemas.microsoft.com/office/drawing/2008/diagram" relId="rId5"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0CD533D-F21D-46E3-A91E-AC51C860D27B}">
      <dsp:nvSpPr>
        <dsp:cNvPr id="0" name=""/>
        <dsp:cNvSpPr/>
      </dsp:nvSpPr>
      <dsp:spPr>
        <a:xfrm>
          <a:off x="0" y="396240"/>
          <a:ext cx="4622799" cy="1849119"/>
        </a:xfrm>
        <a:prstGeom prst="leftRightRibbon">
          <a:avLst/>
        </a:prstGeom>
        <a:solidFill>
          <a:schemeClr val="tx1"/>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25E275E2-4E71-40F3-99E4-758A143CC707}">
      <dsp:nvSpPr>
        <dsp:cNvPr id="0" name=""/>
        <dsp:cNvSpPr/>
      </dsp:nvSpPr>
      <dsp:spPr>
        <a:xfrm>
          <a:off x="554736" y="719836"/>
          <a:ext cx="1525523" cy="906068"/>
        </a:xfrm>
        <a:prstGeom prst="rect">
          <a:avLst/>
        </a:prstGeom>
        <a:noFill/>
        <a:ln w="25400" cap="flat" cmpd="sng" algn="ctr">
          <a:noFill/>
          <a:prstDash val="solid"/>
        </a:ln>
        <a:effectLst/>
        <a:sp3d/>
      </dsp:spPr>
      <dsp:style>
        <a:lnRef idx="2">
          <a:scrgbClr r="0" g="0" b="0"/>
        </a:lnRef>
        <a:fillRef idx="1">
          <a:scrgbClr r="0" g="0" b="0"/>
        </a:fillRef>
        <a:effectRef idx="0">
          <a:scrgbClr r="0" g="0" b="0"/>
        </a:effectRef>
        <a:fontRef idx="minor">
          <a:schemeClr val="lt1"/>
        </a:fontRef>
      </dsp:style>
      <dsp:txBody>
        <a:bodyPr spcFirstLastPara="0" vert="horz" wrap="square" lIns="0" tIns="64008" rIns="0" bIns="68580" numCol="1" spcCol="1270" anchor="ctr" anchorCtr="0">
          <a:noAutofit/>
        </a:bodyPr>
        <a:lstStyle/>
        <a:p>
          <a:pPr lvl="0" algn="ctr" defTabSz="800100">
            <a:lnSpc>
              <a:spcPct val="90000"/>
            </a:lnSpc>
            <a:spcBef>
              <a:spcPct val="0"/>
            </a:spcBef>
            <a:spcAft>
              <a:spcPct val="35000"/>
            </a:spcAft>
          </a:pPr>
          <a:r>
            <a:rPr lang="tr-TR" sz="1800" kern="1200" dirty="0" smtClean="0"/>
            <a:t>PROMOSYON</a:t>
          </a:r>
          <a:endParaRPr lang="tr-TR" sz="1800" kern="1200" dirty="0"/>
        </a:p>
      </dsp:txBody>
      <dsp:txXfrm>
        <a:off x="554736" y="719836"/>
        <a:ext cx="1525523" cy="906068"/>
      </dsp:txXfrm>
    </dsp:sp>
    <dsp:sp modelId="{AD7346E6-2F95-45D6-8FB0-951CA33D9286}">
      <dsp:nvSpPr>
        <dsp:cNvPr id="0" name=""/>
        <dsp:cNvSpPr/>
      </dsp:nvSpPr>
      <dsp:spPr>
        <a:xfrm>
          <a:off x="2311399" y="1015695"/>
          <a:ext cx="1802892" cy="906068"/>
        </a:xfrm>
        <a:prstGeom prst="rect">
          <a:avLst/>
        </a:prstGeom>
        <a:noFill/>
        <a:ln w="25400" cap="flat" cmpd="sng" algn="ctr">
          <a:noFill/>
          <a:prstDash val="solid"/>
        </a:ln>
        <a:effectLst/>
        <a:sp3d/>
      </dsp:spPr>
      <dsp:style>
        <a:lnRef idx="2">
          <a:scrgbClr r="0" g="0" b="0"/>
        </a:lnRef>
        <a:fillRef idx="1">
          <a:scrgbClr r="0" g="0" b="0"/>
        </a:fillRef>
        <a:effectRef idx="0">
          <a:scrgbClr r="0" g="0" b="0"/>
        </a:effectRef>
        <a:fontRef idx="minor">
          <a:schemeClr val="lt1"/>
        </a:fontRef>
      </dsp:style>
      <dsp:txBody>
        <a:bodyPr spcFirstLastPara="0" vert="horz" wrap="square" lIns="0" tIns="64008" rIns="0" bIns="68580" numCol="1" spcCol="1270" anchor="ctr" anchorCtr="0">
          <a:noAutofit/>
        </a:bodyPr>
        <a:lstStyle/>
        <a:p>
          <a:pPr lvl="0" algn="ctr" defTabSz="800100">
            <a:lnSpc>
              <a:spcPct val="90000"/>
            </a:lnSpc>
            <a:spcBef>
              <a:spcPct val="0"/>
            </a:spcBef>
            <a:spcAft>
              <a:spcPct val="35000"/>
            </a:spcAft>
          </a:pPr>
          <a:r>
            <a:rPr lang="tr-TR" sz="1800" kern="1200" dirty="0" smtClean="0"/>
            <a:t>REKLAM</a:t>
          </a:r>
          <a:endParaRPr lang="tr-TR" sz="1800" kern="1200" dirty="0"/>
        </a:p>
      </dsp:txBody>
      <dsp:txXfrm>
        <a:off x="2311399" y="1015695"/>
        <a:ext cx="1802892" cy="906068"/>
      </dsp:txXfrm>
    </dsp:sp>
  </dsp:spTree>
</dsp:drawing>
</file>

<file path=ppt/diagrams/layout1.xml><?xml version="1.0" encoding="utf-8"?>
<dgm:layoutDef xmlns:dgm="http://schemas.openxmlformats.org/drawingml/2006/diagram" xmlns:a="http://schemas.openxmlformats.org/drawingml/2006/main" uniqueId="urn:microsoft.com/office/officeart/2005/8/layout/arrow6">
  <dgm:title val=""/>
  <dgm:desc val=""/>
  <dgm:catLst>
    <dgm:cat type="relationship" pri="4000"/>
    <dgm:cat type="process" pri="29000"/>
  </dgm:catLst>
  <dgm:sampData>
    <dgm:dataModel>
      <dgm:ptLst>
        <dgm:pt modelId="0" type="doc"/>
        <dgm:pt modelId="1">
          <dgm:prSet phldr="1"/>
        </dgm:pt>
        <dgm:pt modelId="2">
          <dgm:prSet phldr="1"/>
        </dgm:pt>
      </dgm:ptLst>
      <dgm:cxnLst>
        <dgm:cxn modelId="4" srcId="0" destId="1" srcOrd="0" destOrd="0"/>
        <dgm:cxn modelId="5" srcId="0" destId="2" srcOrd="1"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Lst>
      <dgm:cxnLst>
        <dgm:cxn modelId="3" srcId="0" destId="1" srcOrd="0" destOrd="0"/>
        <dgm:cxn modelId="4" srcId="0" destId="2" srcOrd="1" destOrd="0"/>
      </dgm:cxnLst>
      <dgm:bg/>
      <dgm:whole/>
    </dgm:dataModel>
  </dgm:clrData>
  <dgm:layoutNode name="compositeShape">
    <dgm:varLst>
      <dgm:chMax val="2"/>
      <dgm:dir/>
      <dgm:resizeHandles val="exact"/>
    </dgm:varLst>
    <dgm:alg type="composite">
      <dgm:param type="ar" val="2.5"/>
      <dgm:param type="vertAlign" val="mid"/>
      <dgm:param type="horzAlign" val="ctr"/>
    </dgm:alg>
    <dgm:shape xmlns:r="http://schemas.openxmlformats.org/officeDocument/2006/relationships" r:blip="">
      <dgm:adjLst/>
    </dgm:shape>
    <dgm:presOf/>
    <dgm:constrLst>
      <dgm:constr type="primFontSz" for="des" ptType="node" op="equ"/>
      <dgm:constr type="w" for="ch" forName="ribbon" refType="h" refFor="ch" refForName="ribbon" fact="2.5"/>
      <dgm:constr type="h" for="ch" forName="leftArrowText" refType="h" fact="0.49"/>
      <dgm:constr type="ctrY" for="ch" forName="leftArrowText" refType="ctrY" refFor="ch" refForName="ribbon"/>
      <dgm:constr type="ctrYOff" for="ch" forName="leftArrowText" refType="h" refFor="ch" refForName="ribbon" fact="-0.08"/>
      <dgm:constr type="l" for="ch" forName="leftArrowText" refType="w" refFor="ch" refForName="ribbon" fact="0.12"/>
      <dgm:constr type="r" for="ch" forName="leftArrowText" refType="w" refFor="ch" refForName="ribbon" fact="0.45"/>
      <dgm:constr type="h" for="ch" forName="rightArrowText" refType="h" fact="0.49"/>
      <dgm:constr type="ctrY" for="ch" forName="rightArrowText" refType="ctrY" refFor="ch" refForName="ribbon"/>
      <dgm:constr type="ctrYOff" for="ch" forName="rightArrowText" refType="h" refFor="ch" refForName="ribbon" fact="0.08"/>
      <dgm:constr type="l" for="ch" forName="rightArrowText" refType="w" refFor="ch" refForName="ribbon" fact="0.5"/>
      <dgm:constr type="r" for="ch" forName="rightArrowText" refType="w" refFor="ch" refForName="ribbon" fact="0.89"/>
    </dgm:constrLst>
    <dgm:ruleLst/>
    <dgm:choose name="Name0">
      <dgm:if name="Name1" axis="ch" ptType="node" func="cnt" op="gte" val="1">
        <dgm:layoutNode name="ribbon" styleLbl="node1">
          <dgm:alg type="sp"/>
          <dgm:shape xmlns:r="http://schemas.openxmlformats.org/officeDocument/2006/relationships" type="leftRightRibbon" r:blip="">
            <dgm:adjLst/>
          </dgm:shape>
          <dgm:presOf/>
          <dgm:constrLst/>
          <dgm:ruleLst/>
        </dgm:layoutNode>
        <dgm:layoutNode name="leftArrowText" styleLbl="node1">
          <dgm:varLst>
            <dgm:chMax val="0"/>
            <dgm:bulletEnabled val="1"/>
          </dgm:varLst>
          <dgm:alg type="tx">
            <dgm:param type="txAnchorVertCh" val="mid"/>
          </dgm:alg>
          <dgm:shape xmlns:r="http://schemas.openxmlformats.org/officeDocument/2006/relationships" type="rect" r:blip="" hideGeom="1">
            <dgm:adjLst/>
          </dgm:shape>
          <dgm:choose name="Name2">
            <dgm:if name="Name3" func="var" arg="dir" op="equ" val="norm">
              <dgm:presOf axis="ch desOrSelf" ptType="node node" st="1 1" cnt="1 0"/>
            </dgm:if>
            <dgm:else name="Name4">
              <dgm:presOf axis="ch desOrSelf" ptType="node node" st="2 1" cnt="1 0"/>
            </dgm:else>
          </dgm:choose>
          <dgm:constrLst>
            <dgm:constr type="primFontSz" val="65"/>
            <dgm:constr type="tMarg" refType="primFontSz" fact="0.28"/>
            <dgm:constr type="lMarg"/>
            <dgm:constr type="bMarg" refType="primFontSz" fact="0.3"/>
            <dgm:constr type="rMarg"/>
          </dgm:constrLst>
          <dgm:ruleLst>
            <dgm:rule type="primFontSz" val="5" fact="NaN" max="NaN"/>
          </dgm:ruleLst>
        </dgm:layoutNode>
        <dgm:layoutNode name="rightArrowText" styleLbl="node1">
          <dgm:varLst>
            <dgm:chMax val="0"/>
            <dgm:bulletEnabled val="1"/>
          </dgm:varLst>
          <dgm:alg type="tx">
            <dgm:param type="txAnchorVertCh" val="mid"/>
          </dgm:alg>
          <dgm:shape xmlns:r="http://schemas.openxmlformats.org/officeDocument/2006/relationships" type="rect" r:blip="" hideGeom="1">
            <dgm:adjLst/>
          </dgm:shape>
          <dgm:choose name="Name5">
            <dgm:if name="Name6" func="var" arg="dir" op="equ" val="norm">
              <dgm:presOf axis="ch desOrSelf" ptType="node node" st="2 1" cnt="1 0"/>
            </dgm:if>
            <dgm:else name="Name7">
              <dgm:presOf axis="ch desOrSelf" ptType="node node" st="1 1" cnt="1 0"/>
            </dgm:else>
          </dgm:choose>
          <dgm:constrLst>
            <dgm:constr type="primFontSz" val="65"/>
            <dgm:constr type="tMarg" refType="primFontSz" fact="0.28"/>
            <dgm:constr type="lMarg"/>
            <dgm:constr type="bMarg" refType="primFontSz" fact="0.3"/>
            <dgm:constr type="rMarg"/>
          </dgm:constrLst>
          <dgm:ruleLst>
            <dgm:rule type="primFontSz" val="5" fact="NaN" max="NaN"/>
          </dgm:ruleLst>
        </dgm:layoutNode>
      </dgm:if>
      <dgm:else name="Name8"/>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align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0">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b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bg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callout">
    <dgm:scene3d>
      <a:camera prst="orthographicFront"/>
      <a:lightRig rig="threePt" dir="t"/>
    </dgm:scene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dk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fgAcc0">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Shp">
    <dgm:scene3d>
      <a:camera prst="orthographicFront"/>
      <a:lightRig rig="threePt" dir="t"/>
    </dgm:scene3d>
    <dgm:txPr/>
    <dgm:style>
      <a:lnRef idx="2">
        <a:scrgbClr r="0" g="0" b="0"/>
      </a:lnRef>
      <a:fillRef idx="1">
        <a:scrgbClr r="0" g="0" b="0"/>
      </a:fillRef>
      <a:effectRef idx="0">
        <a:scrgbClr r="0" g="0" b="0"/>
      </a:effectRef>
      <a:fontRef idx="minor"/>
    </dgm:style>
  </dgm:styleLbl>
  <dgm:styleLbl name="fg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0">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2D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revTx">
    <dgm:scene3d>
      <a:camera prst="orthographicFront"/>
      <a:lightRig rig="threePt" dir="t"/>
    </dgm:scene3d>
    <dgm:txPr/>
    <dgm:style>
      <a:lnRef idx="0">
        <a:scrgbClr r="0" g="0" b="0"/>
      </a:lnRef>
      <a:fillRef idx="0">
        <a:scrgbClr r="0" g="0" b="0"/>
      </a:fillRef>
      <a:effectRef idx="0">
        <a:scrgbClr r="0" g="0" b="0"/>
      </a:effectRef>
      <a:fontRef idx="minor"/>
    </dgm:style>
  </dgm:styleLbl>
  <dgm:styleLbl name="sibTrans1D1">
    <dgm:scene3d>
      <a:camera prst="orthographicFront"/>
      <a:lightRig rig="threePt" dir="t"/>
    </dgm:scene3d>
    <dgm:txPr/>
    <dgm:style>
      <a:lnRef idx="1">
        <a:scrgbClr r="0" g="0" b="0"/>
      </a:lnRef>
      <a:fillRef idx="0">
        <a:scrgbClr r="0" g="0" b="0"/>
      </a:fillRef>
      <a:effectRef idx="0">
        <a:scrgbClr r="0" g="0" b="0"/>
      </a:effectRef>
      <a:fontRef idx="minor"/>
    </dgm:style>
  </dgm:styleLbl>
  <dgm:styleLbl name="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solidAlign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txPr/>
    <dgm:style>
      <a:lnRef idx="1">
        <a:scrgbClr r="0" g="0" b="0"/>
      </a:lnRef>
      <a:fillRef idx="1">
        <a:scrgbClr r="0" g="0" b="0"/>
      </a:fillRef>
      <a:effectRef idx="0">
        <a:scrgbClr r="0" g="0" b="0"/>
      </a:effectRef>
      <a:fontRef idx="minor"/>
    </dgm:style>
  </dgm:styleLbl>
  <dgm:styleLbl name="tr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vennNode1">
    <dgm:scene3d>
      <a:camera prst="orthographicFront"/>
      <a:lightRig rig="threePt" dir="t"/>
    </dgm:scene3d>
    <dgm:txPr/>
    <dgm:style>
      <a:lnRef idx="2">
        <a:scrgbClr r="0" g="0" b="0"/>
      </a:lnRef>
      <a:fillRef idx="1">
        <a:scrgbClr r="0" g="0" b="0"/>
      </a:fillRef>
      <a:effectRef idx="0">
        <a:scrgbClr r="0" g="0" b="0"/>
      </a:effectRef>
      <a:fontRef idx="minor">
        <a:schemeClr val="tx1"/>
      </a:fontRef>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9" name="8 Başlık"/>
          <p:cNvSpPr>
            <a:spLocks noGrp="1"/>
          </p:cNvSpPr>
          <p:nvPr>
            <p:ph type="ctrTitle" hasCustomPrompt="1"/>
          </p:nvPr>
        </p:nvSpPr>
        <p:spPr>
          <a:xfrm>
            <a:off x="711200" y="1371600"/>
            <a:ext cx="10468864"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tr-TR" smtClean="0"/>
              <a:t>Asıl başlık stili için tıklatın</a:t>
            </a:r>
            <a:endParaRPr kumimoji="0" lang="en-US"/>
          </a:p>
        </p:txBody>
      </p:sp>
      <p:sp>
        <p:nvSpPr>
          <p:cNvPr id="17" name="16 Alt Başlık"/>
          <p:cNvSpPr>
            <a:spLocks noGrp="1"/>
          </p:cNvSpPr>
          <p:nvPr>
            <p:ph type="subTitle" idx="1" hasCustomPrompt="1"/>
          </p:nvPr>
        </p:nvSpPr>
        <p:spPr>
          <a:xfrm>
            <a:off x="711200" y="3228536"/>
            <a:ext cx="10472928"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30" name="29 Veri Yer Tutucusu"/>
          <p:cNvSpPr>
            <a:spLocks noGrp="1"/>
          </p:cNvSpPr>
          <p:nvPr>
            <p:ph type="dt" sz="half" idx="10"/>
          </p:nvPr>
        </p:nvSpPr>
        <p:spPr/>
        <p:txBody>
          <a:bodyPr/>
          <a:lstStyle/>
          <a:p>
            <a:fld id="{33C89591-0387-4BC0-A9A7-D18F779321F4}" type="datetimeFigureOut">
              <a:rPr lang="tr-TR" smtClean="0"/>
            </a:fld>
            <a:endParaRPr lang="tr-TR"/>
          </a:p>
        </p:txBody>
      </p:sp>
      <p:sp>
        <p:nvSpPr>
          <p:cNvPr id="19" name="18 Altbilgi Yer Tutucusu"/>
          <p:cNvSpPr>
            <a:spLocks noGrp="1"/>
          </p:cNvSpPr>
          <p:nvPr>
            <p:ph type="ftr" sz="quarter" idx="11"/>
          </p:nvPr>
        </p:nvSpPr>
        <p:spPr/>
        <p:txBody>
          <a:bodyPr/>
          <a:lstStyle/>
          <a:p>
            <a:endParaRPr lang="tr-TR"/>
          </a:p>
        </p:txBody>
      </p:sp>
      <p:sp>
        <p:nvSpPr>
          <p:cNvPr id="27" name="26 Slayt Numarası Yer Tutucusu"/>
          <p:cNvSpPr>
            <a:spLocks noGrp="1"/>
          </p:cNvSpPr>
          <p:nvPr>
            <p:ph type="sldNum" sz="quarter" idx="12"/>
          </p:nvPr>
        </p:nvSpPr>
        <p:spPr/>
        <p:txBody>
          <a:bodyPr/>
          <a:lstStyle/>
          <a:p>
            <a:fld id="{80AE8602-E8BF-4BEB-93C2-E58DAAED5CBE}" type="slidenum">
              <a:rPr lang="tr-TR" smtClean="0"/>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hasCustomPrompt="1"/>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hasCustomPrompt="1"/>
          </p:nvPr>
        </p:nvSpPr>
        <p:spPr/>
        <p:txBody>
          <a:bodyPr vert="eaVert"/>
          <a:lstStyle/>
          <a:p>
            <a:pPr lvl="0" eaLnBrk="1" latinLnBrk="0" hangingPunct="1"/>
            <a:r>
              <a:rPr lang="tr-TR" smtClean="0"/>
              <a:t>Asıl metin stillerini düzenlemek için tıklatın</a:t>
            </a:r>
            <a:endParaRPr lang="tr-TR" smtClean="0"/>
          </a:p>
          <a:p>
            <a:pPr lvl="1" eaLnBrk="1" latinLnBrk="0" hangingPunct="1"/>
            <a:r>
              <a:rPr lang="tr-TR" smtClean="0"/>
              <a:t>İkinci düzey</a:t>
            </a:r>
            <a:endParaRPr lang="tr-TR" smtClean="0"/>
          </a:p>
          <a:p>
            <a:pPr lvl="2" eaLnBrk="1" latinLnBrk="0" hangingPunct="1"/>
            <a:r>
              <a:rPr lang="tr-TR" smtClean="0"/>
              <a:t>Üçüncü düzey</a:t>
            </a:r>
            <a:endParaRPr lang="tr-TR" smtClean="0"/>
          </a:p>
          <a:p>
            <a:pPr lvl="3" eaLnBrk="1" latinLnBrk="0" hangingPunct="1"/>
            <a:r>
              <a:rPr lang="tr-TR" smtClean="0"/>
              <a:t>Dördüncü düzey</a:t>
            </a:r>
            <a:endParaRPr lang="tr-TR" smtClean="0"/>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33C89591-0387-4BC0-A9A7-D18F779321F4}" type="datetimeFigureOut">
              <a:rPr lang="tr-TR" smtClean="0"/>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80AE8602-E8BF-4BEB-93C2-E58DAAED5CBE}" type="slidenum">
              <a:rPr lang="tr-TR" smtClean="0"/>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hasCustomPrompt="1"/>
          </p:nvPr>
        </p:nvSpPr>
        <p:spPr>
          <a:xfrm>
            <a:off x="8839200" y="914402"/>
            <a:ext cx="2743200" cy="5211763"/>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hasCustomPrompt="1"/>
          </p:nvPr>
        </p:nvSpPr>
        <p:spPr>
          <a:xfrm>
            <a:off x="609600" y="914402"/>
            <a:ext cx="8026400" cy="5211763"/>
          </a:xfrm>
        </p:spPr>
        <p:txBody>
          <a:bodyPr vert="eaVert"/>
          <a:lstStyle/>
          <a:p>
            <a:pPr lvl="0" eaLnBrk="1" latinLnBrk="0" hangingPunct="1"/>
            <a:r>
              <a:rPr lang="tr-TR" smtClean="0"/>
              <a:t>Asıl metin stillerini düzenlemek için tıklatın</a:t>
            </a:r>
            <a:endParaRPr lang="tr-TR" smtClean="0"/>
          </a:p>
          <a:p>
            <a:pPr lvl="1" eaLnBrk="1" latinLnBrk="0" hangingPunct="1"/>
            <a:r>
              <a:rPr lang="tr-TR" smtClean="0"/>
              <a:t>İkinci düzey</a:t>
            </a:r>
            <a:endParaRPr lang="tr-TR" smtClean="0"/>
          </a:p>
          <a:p>
            <a:pPr lvl="2" eaLnBrk="1" latinLnBrk="0" hangingPunct="1"/>
            <a:r>
              <a:rPr lang="tr-TR" smtClean="0"/>
              <a:t>Üçüncü düzey</a:t>
            </a:r>
            <a:endParaRPr lang="tr-TR" smtClean="0"/>
          </a:p>
          <a:p>
            <a:pPr lvl="3" eaLnBrk="1" latinLnBrk="0" hangingPunct="1"/>
            <a:r>
              <a:rPr lang="tr-TR" smtClean="0"/>
              <a:t>Dördüncü düzey</a:t>
            </a:r>
            <a:endParaRPr lang="tr-TR" smtClean="0"/>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33C89591-0387-4BC0-A9A7-D18F779321F4}" type="datetimeFigureOut">
              <a:rPr lang="tr-TR" smtClean="0"/>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80AE8602-E8BF-4BEB-93C2-E58DAAED5CBE}" type="slidenum">
              <a:rPr lang="tr-TR" smtClean="0"/>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hasCustomPrompt="1"/>
          </p:nvPr>
        </p:nvSpPr>
        <p:spPr/>
        <p:txBody>
          <a:bodyPr/>
          <a:lstStyle/>
          <a:p>
            <a:r>
              <a:rPr kumimoji="0" lang="tr-TR" smtClean="0"/>
              <a:t>Asıl başlık stili için tıklatın</a:t>
            </a:r>
            <a:endParaRPr kumimoji="0" lang="en-US"/>
          </a:p>
        </p:txBody>
      </p:sp>
      <p:sp>
        <p:nvSpPr>
          <p:cNvPr id="3" name="2 İçerik Yer Tutucusu"/>
          <p:cNvSpPr>
            <a:spLocks noGrp="1"/>
          </p:cNvSpPr>
          <p:nvPr>
            <p:ph idx="1" hasCustomPrompt="1"/>
          </p:nvPr>
        </p:nvSpPr>
        <p:spPr/>
        <p:txBody>
          <a:bodyPr/>
          <a:lstStyle/>
          <a:p>
            <a:pPr lvl="0" eaLnBrk="1" latinLnBrk="0" hangingPunct="1"/>
            <a:r>
              <a:rPr lang="tr-TR" smtClean="0"/>
              <a:t>Asıl metin stillerini düzenlemek için tıklatın</a:t>
            </a:r>
            <a:endParaRPr lang="tr-TR" smtClean="0"/>
          </a:p>
          <a:p>
            <a:pPr lvl="1" eaLnBrk="1" latinLnBrk="0" hangingPunct="1"/>
            <a:r>
              <a:rPr lang="tr-TR" smtClean="0"/>
              <a:t>İkinci düzey</a:t>
            </a:r>
            <a:endParaRPr lang="tr-TR" smtClean="0"/>
          </a:p>
          <a:p>
            <a:pPr lvl="2" eaLnBrk="1" latinLnBrk="0" hangingPunct="1"/>
            <a:r>
              <a:rPr lang="tr-TR" smtClean="0"/>
              <a:t>Üçüncü düzey</a:t>
            </a:r>
            <a:endParaRPr lang="tr-TR" smtClean="0"/>
          </a:p>
          <a:p>
            <a:pPr lvl="3" eaLnBrk="1" latinLnBrk="0" hangingPunct="1"/>
            <a:r>
              <a:rPr lang="tr-TR" smtClean="0"/>
              <a:t>Dördüncü düzey</a:t>
            </a:r>
            <a:endParaRPr lang="tr-TR" smtClean="0"/>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33C89591-0387-4BC0-A9A7-D18F779321F4}" type="datetimeFigureOut">
              <a:rPr lang="tr-TR" smtClean="0"/>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80AE8602-E8BF-4BEB-93C2-E58DAAED5CBE}" type="slidenum">
              <a:rPr lang="tr-TR" smtClean="0"/>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hasCustomPrompt="1"/>
          </p:nvPr>
        </p:nvSpPr>
        <p:spPr>
          <a:xfrm>
            <a:off x="707136" y="1316736"/>
            <a:ext cx="103632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tr-TR" smtClean="0"/>
              <a:t>Asıl başlık stili için tıklatın</a:t>
            </a:r>
            <a:endParaRPr kumimoji="0" lang="en-US"/>
          </a:p>
        </p:txBody>
      </p:sp>
      <p:sp>
        <p:nvSpPr>
          <p:cNvPr id="3" name="2 Metin Yer Tutucusu"/>
          <p:cNvSpPr>
            <a:spLocks noGrp="1"/>
          </p:cNvSpPr>
          <p:nvPr>
            <p:ph type="body" idx="1" hasCustomPrompt="1"/>
          </p:nvPr>
        </p:nvSpPr>
        <p:spPr>
          <a:xfrm>
            <a:off x="707136" y="2704664"/>
            <a:ext cx="103632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endParaRPr kumimoji="0" lang="tr-TR" smtClean="0"/>
          </a:p>
        </p:txBody>
      </p:sp>
      <p:sp>
        <p:nvSpPr>
          <p:cNvPr id="4" name="3 Veri Yer Tutucusu"/>
          <p:cNvSpPr>
            <a:spLocks noGrp="1"/>
          </p:cNvSpPr>
          <p:nvPr>
            <p:ph type="dt" sz="half" idx="10"/>
          </p:nvPr>
        </p:nvSpPr>
        <p:spPr/>
        <p:txBody>
          <a:bodyPr/>
          <a:lstStyle/>
          <a:p>
            <a:fld id="{33C89591-0387-4BC0-A9A7-D18F779321F4}" type="datetimeFigureOut">
              <a:rPr lang="tr-TR" smtClean="0"/>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80AE8602-E8BF-4BEB-93C2-E58DAAED5CBE}" type="slidenum">
              <a:rPr lang="tr-TR" smtClean="0"/>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hasCustomPrompt="1"/>
          </p:nvPr>
        </p:nvSpPr>
        <p:spPr>
          <a:xfrm>
            <a:off x="609600" y="704088"/>
            <a:ext cx="10972800" cy="1143000"/>
          </a:xfrm>
        </p:spPr>
        <p:txBody>
          <a:bodyPr/>
          <a:lstStyle/>
          <a:p>
            <a:r>
              <a:rPr kumimoji="0" lang="tr-TR" smtClean="0"/>
              <a:t>Asıl başlık stili için tıklatın</a:t>
            </a:r>
            <a:endParaRPr kumimoji="0" lang="en-US"/>
          </a:p>
        </p:txBody>
      </p:sp>
      <p:sp>
        <p:nvSpPr>
          <p:cNvPr id="3" name="2 İçerik Yer Tutucusu"/>
          <p:cNvSpPr>
            <a:spLocks noGrp="1"/>
          </p:cNvSpPr>
          <p:nvPr>
            <p:ph sz="half" idx="1" hasCustomPrompt="1"/>
          </p:nvPr>
        </p:nvSpPr>
        <p:spPr>
          <a:xfrm>
            <a:off x="609600" y="1920085"/>
            <a:ext cx="53848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endParaRPr lang="tr-TR" smtClean="0"/>
          </a:p>
          <a:p>
            <a:pPr lvl="1" eaLnBrk="1" latinLnBrk="0" hangingPunct="1"/>
            <a:r>
              <a:rPr lang="tr-TR" smtClean="0"/>
              <a:t>İkinci düzey</a:t>
            </a:r>
            <a:endParaRPr lang="tr-TR" smtClean="0"/>
          </a:p>
          <a:p>
            <a:pPr lvl="2" eaLnBrk="1" latinLnBrk="0" hangingPunct="1"/>
            <a:r>
              <a:rPr lang="tr-TR" smtClean="0"/>
              <a:t>Üçüncü düzey</a:t>
            </a:r>
            <a:endParaRPr lang="tr-TR" smtClean="0"/>
          </a:p>
          <a:p>
            <a:pPr lvl="3" eaLnBrk="1" latinLnBrk="0" hangingPunct="1"/>
            <a:r>
              <a:rPr lang="tr-TR" smtClean="0"/>
              <a:t>Dördüncü düzey</a:t>
            </a:r>
            <a:endParaRPr lang="tr-TR" smtClean="0"/>
          </a:p>
          <a:p>
            <a:pPr lvl="4" eaLnBrk="1" latinLnBrk="0" hangingPunct="1"/>
            <a:r>
              <a:rPr lang="tr-TR" smtClean="0"/>
              <a:t>Beşinci düzey</a:t>
            </a:r>
            <a:endParaRPr kumimoji="0" lang="en-US"/>
          </a:p>
        </p:txBody>
      </p:sp>
      <p:sp>
        <p:nvSpPr>
          <p:cNvPr id="4" name="3 İçerik Yer Tutucusu"/>
          <p:cNvSpPr>
            <a:spLocks noGrp="1"/>
          </p:cNvSpPr>
          <p:nvPr>
            <p:ph sz="half" idx="2" hasCustomPrompt="1"/>
          </p:nvPr>
        </p:nvSpPr>
        <p:spPr>
          <a:xfrm>
            <a:off x="6197600" y="1920085"/>
            <a:ext cx="53848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endParaRPr lang="tr-TR" smtClean="0"/>
          </a:p>
          <a:p>
            <a:pPr lvl="1" eaLnBrk="1" latinLnBrk="0" hangingPunct="1"/>
            <a:r>
              <a:rPr lang="tr-TR" smtClean="0"/>
              <a:t>İkinci düzey</a:t>
            </a:r>
            <a:endParaRPr lang="tr-TR" smtClean="0"/>
          </a:p>
          <a:p>
            <a:pPr lvl="2" eaLnBrk="1" latinLnBrk="0" hangingPunct="1"/>
            <a:r>
              <a:rPr lang="tr-TR" smtClean="0"/>
              <a:t>Üçüncü düzey</a:t>
            </a:r>
            <a:endParaRPr lang="tr-TR" smtClean="0"/>
          </a:p>
          <a:p>
            <a:pPr lvl="3" eaLnBrk="1" latinLnBrk="0" hangingPunct="1"/>
            <a:r>
              <a:rPr lang="tr-TR" smtClean="0"/>
              <a:t>Dördüncü düzey</a:t>
            </a:r>
            <a:endParaRPr lang="tr-TR" smtClean="0"/>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p>
            <a:fld id="{33C89591-0387-4BC0-A9A7-D18F779321F4}" type="datetimeFigureOut">
              <a:rPr lang="tr-TR" smtClean="0"/>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80AE8602-E8BF-4BEB-93C2-E58DAAED5CBE}" type="slidenum">
              <a:rPr lang="tr-TR" smtClean="0"/>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hasCustomPrompt="1"/>
          </p:nvPr>
        </p:nvSpPr>
        <p:spPr>
          <a:xfrm>
            <a:off x="609600" y="704088"/>
            <a:ext cx="10972800" cy="1143000"/>
          </a:xfrm>
        </p:spPr>
        <p:txBody>
          <a:bodyPr tIns="45720" anchor="b"/>
          <a:lstStyle>
            <a:lvl1pPr>
              <a:defRPr/>
            </a:lvl1pPr>
          </a:lstStyle>
          <a:p>
            <a:r>
              <a:rPr kumimoji="0" lang="tr-TR" smtClean="0"/>
              <a:t>Asıl başlık stili için tıklatın</a:t>
            </a:r>
            <a:endParaRPr kumimoji="0" lang="en-US"/>
          </a:p>
        </p:txBody>
      </p:sp>
      <p:sp>
        <p:nvSpPr>
          <p:cNvPr id="3" name="2 Metin Yer Tutucusu"/>
          <p:cNvSpPr>
            <a:spLocks noGrp="1"/>
          </p:cNvSpPr>
          <p:nvPr>
            <p:ph type="body" idx="1" hasCustomPrompt="1"/>
          </p:nvPr>
        </p:nvSpPr>
        <p:spPr>
          <a:xfrm>
            <a:off x="609600" y="1855248"/>
            <a:ext cx="5386917"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endParaRPr kumimoji="0" lang="tr-TR" smtClean="0"/>
          </a:p>
        </p:txBody>
      </p:sp>
      <p:sp>
        <p:nvSpPr>
          <p:cNvPr id="4" name="3 Metin Yer Tutucusu"/>
          <p:cNvSpPr>
            <a:spLocks noGrp="1"/>
          </p:cNvSpPr>
          <p:nvPr>
            <p:ph type="body" sz="half" idx="3" hasCustomPrompt="1"/>
          </p:nvPr>
        </p:nvSpPr>
        <p:spPr>
          <a:xfrm>
            <a:off x="6193368" y="1859758"/>
            <a:ext cx="5389033"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endParaRPr kumimoji="0" lang="tr-TR" smtClean="0"/>
          </a:p>
        </p:txBody>
      </p:sp>
      <p:sp>
        <p:nvSpPr>
          <p:cNvPr id="5" name="4 İçerik Yer Tutucusu"/>
          <p:cNvSpPr>
            <a:spLocks noGrp="1"/>
          </p:cNvSpPr>
          <p:nvPr>
            <p:ph sz="quarter" idx="2" hasCustomPrompt="1"/>
          </p:nvPr>
        </p:nvSpPr>
        <p:spPr>
          <a:xfrm>
            <a:off x="609600" y="2514600"/>
            <a:ext cx="5386917"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endParaRPr lang="tr-TR" smtClean="0"/>
          </a:p>
          <a:p>
            <a:pPr lvl="1" eaLnBrk="1" latinLnBrk="0" hangingPunct="1"/>
            <a:r>
              <a:rPr lang="tr-TR" smtClean="0"/>
              <a:t>İkinci düzey</a:t>
            </a:r>
            <a:endParaRPr lang="tr-TR" smtClean="0"/>
          </a:p>
          <a:p>
            <a:pPr lvl="2" eaLnBrk="1" latinLnBrk="0" hangingPunct="1"/>
            <a:r>
              <a:rPr lang="tr-TR" smtClean="0"/>
              <a:t>Üçüncü düzey</a:t>
            </a:r>
            <a:endParaRPr lang="tr-TR" smtClean="0"/>
          </a:p>
          <a:p>
            <a:pPr lvl="3" eaLnBrk="1" latinLnBrk="0" hangingPunct="1"/>
            <a:r>
              <a:rPr lang="tr-TR" smtClean="0"/>
              <a:t>Dördüncü düzey</a:t>
            </a:r>
            <a:endParaRPr lang="tr-TR" smtClean="0"/>
          </a:p>
          <a:p>
            <a:pPr lvl="4" eaLnBrk="1" latinLnBrk="0" hangingPunct="1"/>
            <a:r>
              <a:rPr lang="tr-TR" smtClean="0"/>
              <a:t>Beşinci düzey</a:t>
            </a:r>
            <a:endParaRPr kumimoji="0" lang="en-US"/>
          </a:p>
        </p:txBody>
      </p:sp>
      <p:sp>
        <p:nvSpPr>
          <p:cNvPr id="6" name="5 İçerik Yer Tutucusu"/>
          <p:cNvSpPr>
            <a:spLocks noGrp="1"/>
          </p:cNvSpPr>
          <p:nvPr>
            <p:ph sz="quarter" idx="4" hasCustomPrompt="1"/>
          </p:nvPr>
        </p:nvSpPr>
        <p:spPr>
          <a:xfrm>
            <a:off x="6193368" y="2514600"/>
            <a:ext cx="5389033"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endParaRPr lang="tr-TR" smtClean="0"/>
          </a:p>
          <a:p>
            <a:pPr lvl="1" eaLnBrk="1" latinLnBrk="0" hangingPunct="1"/>
            <a:r>
              <a:rPr lang="tr-TR" smtClean="0"/>
              <a:t>İkinci düzey</a:t>
            </a:r>
            <a:endParaRPr lang="tr-TR" smtClean="0"/>
          </a:p>
          <a:p>
            <a:pPr lvl="2" eaLnBrk="1" latinLnBrk="0" hangingPunct="1"/>
            <a:r>
              <a:rPr lang="tr-TR" smtClean="0"/>
              <a:t>Üçüncü düzey</a:t>
            </a:r>
            <a:endParaRPr lang="tr-TR" smtClean="0"/>
          </a:p>
          <a:p>
            <a:pPr lvl="3" eaLnBrk="1" latinLnBrk="0" hangingPunct="1"/>
            <a:r>
              <a:rPr lang="tr-TR" smtClean="0"/>
              <a:t>Dördüncü düzey</a:t>
            </a:r>
            <a:endParaRPr lang="tr-TR" smtClean="0"/>
          </a:p>
          <a:p>
            <a:pPr lvl="4" eaLnBrk="1" latinLnBrk="0" hangingPunct="1"/>
            <a:r>
              <a:rPr lang="tr-TR" smtClean="0"/>
              <a:t>Beşinci düzey</a:t>
            </a:r>
            <a:endParaRPr kumimoji="0" lang="en-US"/>
          </a:p>
        </p:txBody>
      </p:sp>
      <p:sp>
        <p:nvSpPr>
          <p:cNvPr id="7" name="6 Veri Yer Tutucusu"/>
          <p:cNvSpPr>
            <a:spLocks noGrp="1"/>
          </p:cNvSpPr>
          <p:nvPr>
            <p:ph type="dt" sz="half" idx="10"/>
          </p:nvPr>
        </p:nvSpPr>
        <p:spPr/>
        <p:txBody>
          <a:bodyPr/>
          <a:lstStyle/>
          <a:p>
            <a:fld id="{33C89591-0387-4BC0-A9A7-D18F779321F4}" type="datetimeFigureOut">
              <a:rPr lang="tr-TR" smtClean="0"/>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80AE8602-E8BF-4BEB-93C2-E58DAAED5CBE}" type="slidenum">
              <a:rPr lang="tr-TR" smtClean="0"/>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hasCustomPrompt="1"/>
          </p:nvPr>
        </p:nvSpPr>
        <p:spPr>
          <a:xfrm>
            <a:off x="609600" y="704088"/>
            <a:ext cx="110744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tr-TR" smtClean="0"/>
              <a:t>Asıl başlık stili için tıklatın</a:t>
            </a:r>
            <a:endParaRPr kumimoji="0" lang="en-US"/>
          </a:p>
        </p:txBody>
      </p:sp>
      <p:sp>
        <p:nvSpPr>
          <p:cNvPr id="3" name="2 Veri Yer Tutucusu"/>
          <p:cNvSpPr>
            <a:spLocks noGrp="1"/>
          </p:cNvSpPr>
          <p:nvPr>
            <p:ph type="dt" sz="half" idx="10"/>
          </p:nvPr>
        </p:nvSpPr>
        <p:spPr/>
        <p:txBody>
          <a:bodyPr/>
          <a:lstStyle/>
          <a:p>
            <a:fld id="{33C89591-0387-4BC0-A9A7-D18F779321F4}" type="datetimeFigureOut">
              <a:rPr lang="tr-TR" smtClean="0"/>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80AE8602-E8BF-4BEB-93C2-E58DAAED5CBE}" type="slidenum">
              <a:rPr lang="tr-TR" smtClean="0"/>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33C89591-0387-4BC0-A9A7-D18F779321F4}" type="datetimeFigureOut">
              <a:rPr lang="tr-TR" smtClean="0"/>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80AE8602-E8BF-4BEB-93C2-E58DAAED5CBE}" type="slidenum">
              <a:rPr lang="tr-TR" smtClean="0"/>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hasCustomPrompt="1"/>
          </p:nvPr>
        </p:nvSpPr>
        <p:spPr>
          <a:xfrm>
            <a:off x="914400" y="514352"/>
            <a:ext cx="36576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tr-TR" smtClean="0"/>
              <a:t>Asıl başlık stili için tıklatın</a:t>
            </a:r>
            <a:endParaRPr kumimoji="0" lang="en-US"/>
          </a:p>
        </p:txBody>
      </p:sp>
      <p:sp>
        <p:nvSpPr>
          <p:cNvPr id="3" name="2 Metin Yer Tutucusu"/>
          <p:cNvSpPr>
            <a:spLocks noGrp="1"/>
          </p:cNvSpPr>
          <p:nvPr>
            <p:ph type="body" idx="2" hasCustomPrompt="1"/>
          </p:nvPr>
        </p:nvSpPr>
        <p:spPr>
          <a:xfrm>
            <a:off x="914400" y="1676400"/>
            <a:ext cx="36576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tr-TR" smtClean="0"/>
              <a:t>Asıl metin stillerini düzenlemek için tıklatın</a:t>
            </a:r>
            <a:endParaRPr kumimoji="0" lang="tr-TR" smtClean="0"/>
          </a:p>
        </p:txBody>
      </p:sp>
      <p:sp>
        <p:nvSpPr>
          <p:cNvPr id="4" name="3 İçerik Yer Tutucusu"/>
          <p:cNvSpPr>
            <a:spLocks noGrp="1"/>
          </p:cNvSpPr>
          <p:nvPr>
            <p:ph sz="half" idx="1" hasCustomPrompt="1"/>
          </p:nvPr>
        </p:nvSpPr>
        <p:spPr>
          <a:xfrm>
            <a:off x="4766733" y="1676400"/>
            <a:ext cx="6815667"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tr-TR" smtClean="0"/>
              <a:t>Asıl metin stillerini düzenlemek için tıklatın</a:t>
            </a:r>
            <a:endParaRPr lang="tr-TR" smtClean="0"/>
          </a:p>
          <a:p>
            <a:pPr lvl="1" eaLnBrk="1" latinLnBrk="0" hangingPunct="1"/>
            <a:r>
              <a:rPr lang="tr-TR" smtClean="0"/>
              <a:t>İkinci düzey</a:t>
            </a:r>
            <a:endParaRPr lang="tr-TR" smtClean="0"/>
          </a:p>
          <a:p>
            <a:pPr lvl="2" eaLnBrk="1" latinLnBrk="0" hangingPunct="1"/>
            <a:r>
              <a:rPr lang="tr-TR" smtClean="0"/>
              <a:t>Üçüncü düzey</a:t>
            </a:r>
            <a:endParaRPr lang="tr-TR" smtClean="0"/>
          </a:p>
          <a:p>
            <a:pPr lvl="3" eaLnBrk="1" latinLnBrk="0" hangingPunct="1"/>
            <a:r>
              <a:rPr lang="tr-TR" smtClean="0"/>
              <a:t>Dördüncü düzey</a:t>
            </a:r>
            <a:endParaRPr lang="tr-TR" smtClean="0"/>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p>
            <a:fld id="{33C89591-0387-4BC0-A9A7-D18F779321F4}" type="datetimeFigureOut">
              <a:rPr lang="tr-TR" smtClean="0"/>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80AE8602-E8BF-4BEB-93C2-E58DAAED5CBE}" type="slidenum">
              <a:rPr lang="tr-TR" smtClean="0"/>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showMasterSp="0">
  <p:cSld name="Başlıklı Resim">
    <p:spTree>
      <p:nvGrpSpPr>
        <p:cNvPr id="1" name=""/>
        <p:cNvGrpSpPr/>
        <p:nvPr/>
      </p:nvGrpSpPr>
      <p:grpSpPr>
        <a:xfrm>
          <a:off x="0" y="0"/>
          <a:ext cx="0" cy="0"/>
          <a:chOff x="0" y="0"/>
          <a:chExt cx="0" cy="0"/>
        </a:xfrm>
      </p:grpSpPr>
      <p:sp>
        <p:nvSpPr>
          <p:cNvPr id="9" name="8 Tek Köşesi Kesik ve Yuvarlatılmış Dikdörtgen"/>
          <p:cNvSpPr/>
          <p:nvPr/>
        </p:nvSpPr>
        <p:spPr>
          <a:xfrm rot="420000" flipV="1">
            <a:off x="4221004" y="1108077"/>
            <a:ext cx="70104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11 Dik Üçgen"/>
          <p:cNvSpPr/>
          <p:nvPr/>
        </p:nvSpPr>
        <p:spPr>
          <a:xfrm rot="420000" flipV="1">
            <a:off x="10672179" y="5359769"/>
            <a:ext cx="207264"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1 Başlık"/>
          <p:cNvSpPr>
            <a:spLocks noGrp="1"/>
          </p:cNvSpPr>
          <p:nvPr>
            <p:ph type="title" hasCustomPrompt="1"/>
          </p:nvPr>
        </p:nvSpPr>
        <p:spPr>
          <a:xfrm>
            <a:off x="812800" y="1176997"/>
            <a:ext cx="2950464" cy="1582621"/>
          </a:xfrm>
        </p:spPr>
        <p:txBody>
          <a:bodyPr vert="horz" lIns="45720" tIns="45720" rIns="45720" bIns="45720" anchor="b"/>
          <a:lstStyle>
            <a:lvl1pPr algn="l">
              <a:buNone/>
              <a:defRPr sz="2000" b="1">
                <a:solidFill>
                  <a:schemeClr val="tx2"/>
                </a:solidFill>
              </a:defRPr>
            </a:lvl1pPr>
          </a:lstStyle>
          <a:p>
            <a:r>
              <a:rPr kumimoji="0" lang="tr-TR" smtClean="0"/>
              <a:t>Asıl başlık stili için tıklatın</a:t>
            </a:r>
            <a:endParaRPr kumimoji="0" lang="en-US"/>
          </a:p>
        </p:txBody>
      </p:sp>
      <p:sp>
        <p:nvSpPr>
          <p:cNvPr id="4" name="3 Metin Yer Tutucusu"/>
          <p:cNvSpPr>
            <a:spLocks noGrp="1"/>
          </p:cNvSpPr>
          <p:nvPr>
            <p:ph type="body" sz="half" idx="2" hasCustomPrompt="1"/>
          </p:nvPr>
        </p:nvSpPr>
        <p:spPr>
          <a:xfrm>
            <a:off x="812800" y="2828785"/>
            <a:ext cx="29464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endParaRPr kumimoji="0" lang="tr-TR" smtClean="0"/>
          </a:p>
        </p:txBody>
      </p:sp>
      <p:sp>
        <p:nvSpPr>
          <p:cNvPr id="5" name="4 Veri Yer Tutucusu"/>
          <p:cNvSpPr>
            <a:spLocks noGrp="1"/>
          </p:cNvSpPr>
          <p:nvPr>
            <p:ph type="dt" sz="half" idx="10"/>
          </p:nvPr>
        </p:nvSpPr>
        <p:spPr/>
        <p:txBody>
          <a:bodyPr/>
          <a:lstStyle/>
          <a:p>
            <a:fld id="{33C89591-0387-4BC0-A9A7-D18F779321F4}" type="datetimeFigureOut">
              <a:rPr lang="tr-TR" smtClean="0"/>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a:xfrm>
            <a:off x="10769600" y="6356351"/>
            <a:ext cx="812800" cy="365125"/>
          </a:xfrm>
        </p:spPr>
        <p:txBody>
          <a:bodyPr/>
          <a:lstStyle/>
          <a:p>
            <a:fld id="{80AE8602-E8BF-4BEB-93C2-E58DAAED5CBE}" type="slidenum">
              <a:rPr lang="tr-TR" smtClean="0"/>
            </a:fld>
            <a:endParaRPr lang="tr-TR"/>
          </a:p>
        </p:txBody>
      </p:sp>
      <p:sp>
        <p:nvSpPr>
          <p:cNvPr id="3" name="2 Resim Yer Tutucusu"/>
          <p:cNvSpPr>
            <a:spLocks noGrp="1"/>
          </p:cNvSpPr>
          <p:nvPr>
            <p:ph type="pic" idx="1" hasCustomPrompt="1"/>
          </p:nvPr>
        </p:nvSpPr>
        <p:spPr>
          <a:xfrm rot="420000">
            <a:off x="4647724" y="1199517"/>
            <a:ext cx="615696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tr-TR" smtClean="0"/>
              <a:t>Resim eklemek için simgeyi tıklatın</a:t>
            </a:r>
            <a:endParaRPr kumimoji="0" lang="en-US" dirty="0"/>
          </a:p>
        </p:txBody>
      </p:sp>
      <p:sp>
        <p:nvSpPr>
          <p:cNvPr id="10" name="9 Serbest Form"/>
          <p:cNvSpPr/>
          <p:nvPr/>
        </p:nvSpPr>
        <p:spPr bwMode="auto">
          <a:xfrm flipV="1">
            <a:off x="-12700" y="5816600"/>
            <a:ext cx="1221740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10 Serbest Form"/>
          <p:cNvSpPr/>
          <p:nvPr/>
        </p:nvSpPr>
        <p:spPr bwMode="auto">
          <a:xfrm flipV="1">
            <a:off x="5842000" y="6219826"/>
            <a:ext cx="63500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6 Serbest Form"/>
          <p:cNvSpPr/>
          <p:nvPr/>
        </p:nvSpPr>
        <p:spPr bwMode="auto">
          <a:xfrm>
            <a:off x="-12700" y="-7144"/>
            <a:ext cx="1221740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7 Serbest Form"/>
          <p:cNvSpPr/>
          <p:nvPr/>
        </p:nvSpPr>
        <p:spPr bwMode="auto">
          <a:xfrm>
            <a:off x="5842000" y="-7144"/>
            <a:ext cx="63500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8 Başlık Yer Tutucusu"/>
          <p:cNvSpPr>
            <a:spLocks noGrp="1"/>
          </p:cNvSpPr>
          <p:nvPr>
            <p:ph type="title"/>
          </p:nvPr>
        </p:nvSpPr>
        <p:spPr>
          <a:xfrm>
            <a:off x="609600" y="704088"/>
            <a:ext cx="10972800" cy="1143000"/>
          </a:xfrm>
          <a:prstGeom prst="rect">
            <a:avLst/>
          </a:prstGeom>
        </p:spPr>
        <p:txBody>
          <a:bodyPr vert="horz" lIns="0" rIns="0" bIns="0" anchor="b">
            <a:normAutofit/>
          </a:bodyPr>
          <a:lstStyle/>
          <a:p>
            <a:r>
              <a:rPr kumimoji="0" lang="tr-TR" smtClean="0"/>
              <a:t>Asıl başlık stili için tıklatın</a:t>
            </a:r>
            <a:endParaRPr kumimoji="0" lang="en-US"/>
          </a:p>
        </p:txBody>
      </p:sp>
      <p:sp>
        <p:nvSpPr>
          <p:cNvPr id="30" name="29 Metin Yer Tutucusu"/>
          <p:cNvSpPr>
            <a:spLocks noGrp="1"/>
          </p:cNvSpPr>
          <p:nvPr>
            <p:ph type="body" idx="1"/>
          </p:nvPr>
        </p:nvSpPr>
        <p:spPr>
          <a:xfrm>
            <a:off x="609600" y="1935480"/>
            <a:ext cx="10972800" cy="4389120"/>
          </a:xfrm>
          <a:prstGeom prst="rect">
            <a:avLst/>
          </a:prstGeom>
        </p:spPr>
        <p:txBody>
          <a:bodyPr vert="horz">
            <a:normAutofit/>
          </a:bodyPr>
          <a:lstStyle/>
          <a:p>
            <a:pPr lvl="0" eaLnBrk="1" latinLnBrk="0" hangingPunct="1"/>
            <a:r>
              <a:rPr kumimoji="0" lang="tr-TR" smtClean="0"/>
              <a:t>Asıl metin stillerini düzenlemek için tıklatın</a:t>
            </a:r>
            <a:endParaRPr kumimoji="0" lang="tr-TR" smtClean="0"/>
          </a:p>
          <a:p>
            <a:pPr lvl="1" eaLnBrk="1" latinLnBrk="0" hangingPunct="1"/>
            <a:r>
              <a:rPr kumimoji="0" lang="tr-TR" smtClean="0"/>
              <a:t>İkinci düzey</a:t>
            </a:r>
            <a:endParaRPr kumimoji="0" lang="tr-TR" smtClean="0"/>
          </a:p>
          <a:p>
            <a:pPr lvl="2" eaLnBrk="1" latinLnBrk="0" hangingPunct="1"/>
            <a:r>
              <a:rPr kumimoji="0" lang="tr-TR" smtClean="0"/>
              <a:t>Üçüncü düzey</a:t>
            </a:r>
            <a:endParaRPr kumimoji="0" lang="tr-TR" smtClean="0"/>
          </a:p>
          <a:p>
            <a:pPr lvl="3" eaLnBrk="1" latinLnBrk="0" hangingPunct="1"/>
            <a:r>
              <a:rPr kumimoji="0" lang="tr-TR" smtClean="0"/>
              <a:t>Dördüncü düzey</a:t>
            </a:r>
            <a:endParaRPr kumimoji="0" lang="tr-TR" smtClean="0"/>
          </a:p>
          <a:p>
            <a:pPr lvl="4" eaLnBrk="1" latinLnBrk="0" hangingPunct="1"/>
            <a:r>
              <a:rPr kumimoji="0" lang="tr-TR" smtClean="0"/>
              <a:t>Beşinci düzey</a:t>
            </a:r>
            <a:endParaRPr kumimoji="0" lang="en-US"/>
          </a:p>
        </p:txBody>
      </p:sp>
      <p:sp>
        <p:nvSpPr>
          <p:cNvPr id="10" name="9 Veri Yer Tutucusu"/>
          <p:cNvSpPr>
            <a:spLocks noGrp="1"/>
          </p:cNvSpPr>
          <p:nvPr>
            <p:ph type="dt" sz="half" idx="2"/>
          </p:nvPr>
        </p:nvSpPr>
        <p:spPr>
          <a:xfrm>
            <a:off x="609600" y="6356351"/>
            <a:ext cx="2844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33C89591-0387-4BC0-A9A7-D18F779321F4}" type="datetimeFigureOut">
              <a:rPr lang="tr-TR" smtClean="0"/>
            </a:fld>
            <a:endParaRPr lang="tr-TR"/>
          </a:p>
        </p:txBody>
      </p:sp>
      <p:sp>
        <p:nvSpPr>
          <p:cNvPr id="22" name="21 Altbilgi Yer Tutucusu"/>
          <p:cNvSpPr>
            <a:spLocks noGrp="1"/>
          </p:cNvSpPr>
          <p:nvPr>
            <p:ph type="ftr" sz="quarter" idx="3"/>
          </p:nvPr>
        </p:nvSpPr>
        <p:spPr>
          <a:xfrm>
            <a:off x="3556000" y="6356351"/>
            <a:ext cx="44704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tr-TR"/>
          </a:p>
        </p:txBody>
      </p:sp>
      <p:sp>
        <p:nvSpPr>
          <p:cNvPr id="18" name="17 Slayt Numarası Yer Tutucusu"/>
          <p:cNvSpPr>
            <a:spLocks noGrp="1"/>
          </p:cNvSpPr>
          <p:nvPr>
            <p:ph type="sldNum" sz="quarter" idx="4"/>
          </p:nvPr>
        </p:nvSpPr>
        <p:spPr>
          <a:xfrm>
            <a:off x="10566400" y="6356351"/>
            <a:ext cx="1016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80AE8602-E8BF-4BEB-93C2-E58DAAED5CBE}" type="slidenum">
              <a:rPr lang="tr-TR" smtClean="0"/>
            </a:fld>
            <a:endParaRPr lang="tr-TR"/>
          </a:p>
        </p:txBody>
      </p:sp>
      <p:grpSp>
        <p:nvGrpSpPr>
          <p:cNvPr id="2" name="1 Grup"/>
          <p:cNvGrpSpPr/>
          <p:nvPr/>
        </p:nvGrpSpPr>
        <p:grpSpPr>
          <a:xfrm>
            <a:off x="-25356" y="202408"/>
            <a:ext cx="12240731" cy="649224"/>
            <a:chOff x="-19045" y="216550"/>
            <a:chExt cx="9180548" cy="649224"/>
          </a:xfrm>
        </p:grpSpPr>
        <p:sp>
          <p:nvSpPr>
            <p:cNvPr id="12" name="11 Serbest Form"/>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12 Serbest Form"/>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panose="05020102010507070707"/>
        <a:buChar char=""/>
        <a:defRPr kumimoji="0" sz="2600" kern="1200">
          <a:solidFill>
            <a:schemeClr val="tx1"/>
          </a:solidFill>
          <a:latin typeface="+mn-lt"/>
          <a:ea typeface="+mn-ea"/>
          <a:cs typeface="+mn-cs"/>
        </a:defRPr>
      </a:lvl1pPr>
      <a:lvl2pPr marL="640080" indent="-247015" algn="l" rtl="0" eaLnBrk="1" latinLnBrk="0" hangingPunct="1">
        <a:spcBef>
          <a:spcPct val="20000"/>
        </a:spcBef>
        <a:buClr>
          <a:schemeClr val="accent1"/>
        </a:buClr>
        <a:buSzPct val="85000"/>
        <a:buFont typeface="Wingdings 2" panose="05020102010507070707"/>
        <a:buChar char=""/>
        <a:defRPr kumimoji="0" sz="2400" kern="1200">
          <a:solidFill>
            <a:schemeClr val="tx1"/>
          </a:solidFill>
          <a:latin typeface="+mn-lt"/>
          <a:ea typeface="+mn-ea"/>
          <a:cs typeface="+mn-cs"/>
        </a:defRPr>
      </a:lvl2pPr>
      <a:lvl3pPr marL="914400" indent="-247015" algn="l" rtl="0" eaLnBrk="1" latinLnBrk="0" hangingPunct="1">
        <a:spcBef>
          <a:spcPct val="20000"/>
        </a:spcBef>
        <a:buClr>
          <a:schemeClr val="accent2"/>
        </a:buClr>
        <a:buSzPct val="70000"/>
        <a:buFont typeface="Wingdings 2" panose="05020102010507070707"/>
        <a:buChar char=""/>
        <a:defRPr kumimoji="0" sz="2100" kern="1200">
          <a:solidFill>
            <a:schemeClr val="tx1"/>
          </a:solidFill>
          <a:latin typeface="+mn-lt"/>
          <a:ea typeface="+mn-ea"/>
          <a:cs typeface="+mn-cs"/>
        </a:defRPr>
      </a:lvl3pPr>
      <a:lvl4pPr marL="1188720" indent="-210185" algn="l" rtl="0" eaLnBrk="1" latinLnBrk="0" hangingPunct="1">
        <a:spcBef>
          <a:spcPct val="20000"/>
        </a:spcBef>
        <a:buClr>
          <a:schemeClr val="accent3"/>
        </a:buClr>
        <a:buSzPct val="65000"/>
        <a:buFont typeface="Wingdings 2" panose="05020102010507070707"/>
        <a:buChar char=""/>
        <a:defRPr kumimoji="0" sz="2000" kern="1200">
          <a:solidFill>
            <a:schemeClr val="tx1"/>
          </a:solidFill>
          <a:latin typeface="+mn-lt"/>
          <a:ea typeface="+mn-ea"/>
          <a:cs typeface="+mn-cs"/>
        </a:defRPr>
      </a:lvl4pPr>
      <a:lvl5pPr marL="1463040" indent="-210185" algn="l" rtl="0" eaLnBrk="1" latinLnBrk="0" hangingPunct="1">
        <a:spcBef>
          <a:spcPct val="20000"/>
        </a:spcBef>
        <a:buClr>
          <a:schemeClr val="accent4"/>
        </a:buClr>
        <a:buSzPct val="65000"/>
        <a:buFont typeface="Wingdings 2" panose="05020102010507070707"/>
        <a:buChar char=""/>
        <a:defRPr kumimoji="0" sz="2000" kern="1200">
          <a:solidFill>
            <a:schemeClr val="tx1"/>
          </a:solidFill>
          <a:latin typeface="+mn-lt"/>
          <a:ea typeface="+mn-ea"/>
          <a:cs typeface="+mn-cs"/>
        </a:defRPr>
      </a:lvl5pPr>
      <a:lvl6pPr marL="1737360" indent="-210185" algn="l" rtl="0" eaLnBrk="1" latinLnBrk="0" hangingPunct="1">
        <a:spcBef>
          <a:spcPct val="20000"/>
        </a:spcBef>
        <a:buClr>
          <a:schemeClr val="accent5"/>
        </a:buClr>
        <a:buSzPct val="80000"/>
        <a:buFont typeface="Wingdings 2" panose="05020102010507070707"/>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panose="05020102010507070707"/>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2.jpe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6" Type="http://schemas.openxmlformats.org/officeDocument/2006/relationships/slideLayout" Target="../slideLayouts/slideLayout2.xml"/><Relationship Id="rId5" Type="http://schemas.microsoft.com/office/2007/relationships/diagramDrawing" Target="../diagrams/drawing1.xml"/><Relationship Id="rId4" Type="http://schemas.openxmlformats.org/officeDocument/2006/relationships/diagramColors" Target="../diagrams/colors1.xml"/><Relationship Id="rId3" Type="http://schemas.openxmlformats.org/officeDocument/2006/relationships/diagramQuickStyle" Target="../diagrams/quickStyle1.xml"/><Relationship Id="rId2" Type="http://schemas.openxmlformats.org/officeDocument/2006/relationships/diagramLayout" Target="../diagrams/layout1.xml"/><Relationship Id="rId1" Type="http://schemas.openxmlformats.org/officeDocument/2006/relationships/diagramData" Target="../diagrams/data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279400" y="2478882"/>
            <a:ext cx="11912600" cy="774957"/>
          </a:xfrm>
        </p:spPr>
        <p:txBody>
          <a:bodyPr>
            <a:normAutofit fontScale="90000"/>
          </a:bodyPr>
          <a:lstStyle/>
          <a:p>
            <a:r>
              <a:rPr lang="tr-TR" b="1" dirty="0">
                <a:solidFill>
                  <a:schemeClr val="tx1"/>
                </a:solidFill>
                <a:latin typeface="Arial" panose="020B0604020202020204" pitchFamily="34" charset="0"/>
                <a:cs typeface="Arial" panose="020B0604020202020204" pitchFamily="34" charset="0"/>
              </a:rPr>
              <a:t> </a:t>
            </a:r>
            <a:r>
              <a:rPr lang="tr-TR" b="1" dirty="0" smtClean="0">
                <a:solidFill>
                  <a:schemeClr val="tx1"/>
                </a:solidFill>
                <a:latin typeface="Arial" panose="020B0604020202020204" pitchFamily="34" charset="0"/>
                <a:cs typeface="Arial" panose="020B0604020202020204" pitchFamily="34" charset="0"/>
              </a:rPr>
              <a:t> SATIŞ GELİŞTİRME -PROMOSYONU</a:t>
            </a:r>
            <a:endParaRPr lang="tr-TR" b="1" dirty="0">
              <a:solidFill>
                <a:schemeClr val="tx1"/>
              </a:solidFill>
              <a:latin typeface="Arial" panose="020B0604020202020204" pitchFamily="34" charset="0"/>
              <a:cs typeface="Arial" panose="020B0604020202020204" pitchFamily="34" charset="0"/>
            </a:endParaRPr>
          </a:p>
        </p:txBody>
      </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 y="294482"/>
            <a:ext cx="12192000" cy="1184306"/>
          </a:xfrm>
        </p:spPr>
        <p:txBody>
          <a:bodyPr>
            <a:normAutofit/>
          </a:bodyPr>
          <a:lstStyle/>
          <a:p>
            <a:r>
              <a:rPr lang="tr-TR" sz="3300" b="1" dirty="0" smtClean="0">
                <a:solidFill>
                  <a:schemeClr val="tx1"/>
                </a:solidFill>
                <a:latin typeface="Arial" panose="020B0604020202020204" pitchFamily="34" charset="0"/>
                <a:cs typeface="Arial" panose="020B0604020202020204" pitchFamily="34" charset="0"/>
              </a:rPr>
              <a:t>Satış tutundurma, reklam ve halkla ilişkilerin karşılaştırılması</a:t>
            </a:r>
            <a:endParaRPr lang="tr-TR" sz="3300" b="1" dirty="0">
              <a:solidFill>
                <a:schemeClr val="tx1"/>
              </a:solidFill>
              <a:latin typeface="Arial" panose="020B0604020202020204" pitchFamily="34" charset="0"/>
              <a:cs typeface="Arial" panose="020B0604020202020204" pitchFamily="34" charset="0"/>
            </a:endParaRPr>
          </a:p>
        </p:txBody>
      </p:sp>
      <p:pic>
        <p:nvPicPr>
          <p:cNvPr id="4" name="İçerik Yer Tutucusu 3"/>
          <p:cNvPicPr>
            <a:picLocks noGrp="1" noChangeAspect="1"/>
          </p:cNvPicPr>
          <p:nvPr>
            <p:ph idx="1"/>
          </p:nvPr>
        </p:nvPicPr>
        <p:blipFill>
          <a:blip r:embed="rId1" cstate="print">
            <a:extLst>
              <a:ext uri="{28A0092B-C50C-407E-A947-70E740481C1C}">
                <a14:useLocalDpi xmlns:a14="http://schemas.microsoft.com/office/drawing/2010/main" val="0"/>
              </a:ext>
            </a:extLst>
          </a:blip>
          <a:stretch>
            <a:fillRect/>
          </a:stretch>
        </p:blipFill>
        <p:spPr>
          <a:xfrm>
            <a:off x="1160318" y="1956103"/>
            <a:ext cx="9871364" cy="4347556"/>
          </a:xfrm>
        </p:spPr>
      </p:pic>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09600" y="1104900"/>
            <a:ext cx="10972800" cy="5219700"/>
          </a:xfrm>
        </p:spPr>
        <p:txBody>
          <a:bodyPr/>
          <a:lstStyle/>
          <a:p>
            <a:pPr marL="0" indent="0" algn="just">
              <a:buNone/>
            </a:pPr>
            <a:r>
              <a:rPr lang="tr-TR" b="1" dirty="0" smtClean="0">
                <a:latin typeface="Arial" panose="020B0604020202020204" pitchFamily="34" charset="0"/>
                <a:cs typeface="Arial" panose="020B0604020202020204" pitchFamily="34" charset="0"/>
              </a:rPr>
              <a:t>Satış çabalarının temel amaçları, hedef pazardaki müşterilerine:</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-Bilgi vermek</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-İkna etmek</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-Hatırlatmada bulunmaktır</a:t>
            </a:r>
            <a:endParaRPr lang="tr-TR" b="1" dirty="0" smtClean="0">
              <a:latin typeface="Arial" panose="020B0604020202020204" pitchFamily="34" charset="0"/>
              <a:cs typeface="Arial" panose="020B0604020202020204" pitchFamily="34" charset="0"/>
            </a:endParaRPr>
          </a:p>
          <a:p>
            <a:pPr marL="0" indent="0" algn="just">
              <a:buNone/>
            </a:pPr>
            <a:r>
              <a:rPr lang="tr-TR" b="1" dirty="0">
                <a:latin typeface="Arial" panose="020B0604020202020204" pitchFamily="34" charset="0"/>
                <a:cs typeface="Arial" panose="020B0604020202020204" pitchFamily="34" charset="0"/>
              </a:rPr>
              <a:t> </a:t>
            </a:r>
            <a:r>
              <a:rPr lang="tr-TR" b="1" dirty="0" smtClean="0">
                <a:latin typeface="Arial" panose="020B0604020202020204" pitchFamily="34" charset="0"/>
                <a:cs typeface="Arial" panose="020B0604020202020204" pitchFamily="34" charset="0"/>
              </a:rPr>
              <a:t>Satış geliştirmenin fonksiyonları:</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1-Dikkat çekme</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2-İlgi uyandırmak</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3-Arzu yaratmak</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4-Satınalmaya teşvik etmek</a:t>
            </a:r>
            <a:endParaRPr lang="tr-TR" b="1" dirty="0" smtClean="0">
              <a:latin typeface="Arial" panose="020B0604020202020204" pitchFamily="34" charset="0"/>
              <a:cs typeface="Arial" panose="020B0604020202020204" pitchFamily="34" charset="0"/>
            </a:endParaRPr>
          </a:p>
          <a:p>
            <a:pPr marL="0" indent="0" algn="just">
              <a:buNone/>
            </a:pPr>
            <a:endParaRPr lang="tr-TR" b="1" dirty="0" smtClean="0">
              <a:latin typeface="Arial" panose="020B0604020202020204" pitchFamily="34" charset="0"/>
              <a:cs typeface="Arial" panose="020B0604020202020204" pitchFamily="34" charset="0"/>
            </a:endParaRPr>
          </a:p>
        </p:txBody>
      </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09600" y="510382"/>
            <a:ext cx="10972800" cy="1184306"/>
          </a:xfrm>
        </p:spPr>
        <p:txBody>
          <a:bodyPr/>
          <a:lstStyle/>
          <a:p>
            <a:pPr algn="just"/>
            <a:r>
              <a:rPr lang="tr-TR" b="1" dirty="0" smtClean="0">
                <a:solidFill>
                  <a:schemeClr val="tx1"/>
                </a:solidFill>
                <a:latin typeface="Arial" panose="020B0604020202020204" pitchFamily="34" charset="0"/>
                <a:cs typeface="Arial" panose="020B0604020202020204" pitchFamily="34" charset="0"/>
              </a:rPr>
              <a:t>Otelcilikte satış geliştirme</a:t>
            </a:r>
            <a:endParaRPr lang="tr-TR" b="1" dirty="0">
              <a:solidFill>
                <a:schemeClr val="tx1"/>
              </a:solidFill>
              <a:latin typeface="Arial" panose="020B0604020202020204" pitchFamily="34" charset="0"/>
              <a:cs typeface="Arial" panose="020B0604020202020204" pitchFamily="34" charset="0"/>
            </a:endParaRPr>
          </a:p>
        </p:txBody>
      </p:sp>
      <p:sp>
        <p:nvSpPr>
          <p:cNvPr id="3" name="İçerik Yer Tutucusu 2"/>
          <p:cNvSpPr>
            <a:spLocks noGrp="1"/>
          </p:cNvSpPr>
          <p:nvPr>
            <p:ph idx="1"/>
          </p:nvPr>
        </p:nvSpPr>
        <p:spPr/>
        <p:txBody>
          <a:bodyPr/>
          <a:lstStyle/>
          <a:p>
            <a:pPr marL="0" indent="0" algn="just">
              <a:buNone/>
            </a:pPr>
            <a:r>
              <a:rPr lang="tr-TR" b="1" dirty="0" smtClean="0">
                <a:latin typeface="Arial" panose="020B0604020202020204" pitchFamily="34" charset="0"/>
                <a:cs typeface="Arial" panose="020B0604020202020204" pitchFamily="34" charset="0"/>
              </a:rPr>
              <a:t> Turizm pazarlamasının hedefi işletmelerde satış miktarını uzun süreli yüksek tutmak ve müşteriye uygun ürünlerin satılmasını sağlamaktadır. Bunun için yapılacak işlemler:</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1-Kendi otelimizin güçlü ve zayıf yönleri nelerdir?</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2-Otelimizin, en yakınında bulunan rakip otel karşısındaki kuvvetli ve zayıf yönleri</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3-Pazar bölümlendirilmesi veya Mix-Segment işlemi</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4-İşlerin gruplandırılması yapılmalıdır</a:t>
            </a:r>
            <a:endParaRPr lang="tr-TR" b="1" dirty="0">
              <a:latin typeface="Arial" panose="020B0604020202020204" pitchFamily="34" charset="0"/>
              <a:cs typeface="Arial" panose="020B0604020202020204" pitchFamily="34" charset="0"/>
            </a:endParaRPr>
          </a:p>
        </p:txBody>
      </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09600" y="1079500"/>
            <a:ext cx="10972800" cy="5245100"/>
          </a:xfrm>
        </p:spPr>
        <p:txBody>
          <a:bodyPr>
            <a:normAutofit/>
          </a:bodyPr>
          <a:lstStyle/>
          <a:p>
            <a:pPr marL="0" indent="0" algn="just">
              <a:buNone/>
            </a:pPr>
            <a:r>
              <a:rPr lang="tr-TR" sz="3500" b="1" dirty="0" smtClean="0">
                <a:latin typeface="Arial" panose="020B0604020202020204" pitchFamily="34" charset="0"/>
                <a:cs typeface="Arial" panose="020B0604020202020204" pitchFamily="34" charset="0"/>
              </a:rPr>
              <a:t> Otel satışları için iş bölümlemesi:</a:t>
            </a:r>
            <a:endParaRPr lang="tr-TR" sz="3500"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-Turlar </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-Gruplar</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-Toplantılar</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-Teşvikler</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-Hafta sonu Week-end tur paketleri </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-Ticari faaliyetler </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-Satışta çevresel faktörlerin bilinmesi</a:t>
            </a:r>
            <a:endParaRPr lang="tr-TR" b="1" dirty="0" smtClean="0">
              <a:latin typeface="Arial" panose="020B0604020202020204" pitchFamily="34" charset="0"/>
              <a:cs typeface="Arial" panose="020B0604020202020204" pitchFamily="34" charset="0"/>
            </a:endParaRPr>
          </a:p>
          <a:p>
            <a:pPr marL="0" indent="0" algn="just">
              <a:buNone/>
            </a:pPr>
            <a:endParaRPr lang="tr-TR" b="1" dirty="0">
              <a:latin typeface="Arial" panose="020B0604020202020204" pitchFamily="34" charset="0"/>
              <a:cs typeface="Arial" panose="020B0604020202020204" pitchFamily="34" charset="0"/>
            </a:endParaRPr>
          </a:p>
        </p:txBody>
      </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533400" y="1066800"/>
            <a:ext cx="10972800" cy="1206500"/>
          </a:xfrm>
        </p:spPr>
        <p:txBody>
          <a:bodyPr>
            <a:normAutofit/>
          </a:bodyPr>
          <a:lstStyle/>
          <a:p>
            <a:pPr marL="0" indent="0" algn="just">
              <a:buNone/>
            </a:pPr>
            <a:r>
              <a:rPr lang="tr-TR" sz="3500" b="1" dirty="0" smtClean="0">
                <a:latin typeface="Arial" panose="020B0604020202020204" pitchFamily="34" charset="0"/>
                <a:cs typeface="Arial" panose="020B0604020202020204" pitchFamily="34" charset="0"/>
              </a:rPr>
              <a:t>Türkiye’ye rakip olabilecek piyasalar ve turizm potansiyeli açısından özellikleri:</a:t>
            </a:r>
            <a:endParaRPr lang="tr-TR" sz="3500" b="1" dirty="0" smtClean="0">
              <a:latin typeface="Arial" panose="020B0604020202020204" pitchFamily="34" charset="0"/>
              <a:cs typeface="Arial" panose="020B0604020202020204" pitchFamily="34" charset="0"/>
            </a:endParaRPr>
          </a:p>
          <a:p>
            <a:pPr marL="0" indent="0" algn="just">
              <a:buNone/>
            </a:pPr>
            <a:endParaRPr lang="tr-TR" sz="3500" b="1" dirty="0">
              <a:latin typeface="Arial" panose="020B0604020202020204" pitchFamily="34" charset="0"/>
              <a:cs typeface="Arial" panose="020B0604020202020204" pitchFamily="34" charset="0"/>
            </a:endParaRPr>
          </a:p>
        </p:txBody>
      </p:sp>
      <p:sp>
        <p:nvSpPr>
          <p:cNvPr id="4" name="İçerik Yer Tutucusu 2"/>
          <p:cNvSpPr txBox="1"/>
          <p:nvPr/>
        </p:nvSpPr>
        <p:spPr>
          <a:xfrm>
            <a:off x="266700" y="2171700"/>
            <a:ext cx="4318000" cy="4686300"/>
          </a:xfrm>
          <a:prstGeom prst="rect">
            <a:avLst/>
          </a:prstGeom>
        </p:spPr>
        <p:txBody>
          <a:bodyPr vert="horz" rtlCol="0">
            <a:normAutofit fontScale="92500"/>
          </a:bodyPr>
          <a:lstStyle>
            <a:lvl1pPr marL="274320" indent="-274320" algn="l" rtl="0" eaLnBrk="1" latinLnBrk="0" hangingPunct="1">
              <a:spcBef>
                <a:spcPct val="20000"/>
              </a:spcBef>
              <a:buClr>
                <a:schemeClr val="accent3">
                  <a:lumMod val="50000"/>
                </a:schemeClr>
              </a:buClr>
              <a:buSzPct val="95000"/>
              <a:buFont typeface="Wingdings 2" panose="05020102010507070707"/>
              <a:buChar char=""/>
              <a:defRPr kumimoji="0" sz="2600" kern="1200">
                <a:solidFill>
                  <a:schemeClr val="tx1"/>
                </a:solidFill>
                <a:latin typeface="+mn-lt"/>
                <a:ea typeface="+mn-ea"/>
                <a:cs typeface="+mn-cs"/>
              </a:defRPr>
            </a:lvl1pPr>
            <a:lvl2pPr marL="640080" indent="-247015" algn="l" rtl="0" eaLnBrk="1" latinLnBrk="0" hangingPunct="1">
              <a:spcBef>
                <a:spcPct val="20000"/>
              </a:spcBef>
              <a:buClr>
                <a:schemeClr val="accent1">
                  <a:lumMod val="50000"/>
                </a:schemeClr>
              </a:buClr>
              <a:buSzPct val="85000"/>
              <a:buFont typeface="Wingdings 2" panose="05020102010507070707"/>
              <a:buChar char=""/>
              <a:defRPr kumimoji="0" sz="2400" kern="1200">
                <a:solidFill>
                  <a:schemeClr val="tx1"/>
                </a:solidFill>
                <a:latin typeface="+mn-lt"/>
                <a:ea typeface="+mn-ea"/>
                <a:cs typeface="+mn-cs"/>
              </a:defRPr>
            </a:lvl2pPr>
            <a:lvl3pPr marL="914400" indent="-247015" algn="l" rtl="0" eaLnBrk="1" latinLnBrk="0" hangingPunct="1">
              <a:spcBef>
                <a:spcPct val="20000"/>
              </a:spcBef>
              <a:buClr>
                <a:schemeClr val="accent2">
                  <a:lumMod val="50000"/>
                </a:schemeClr>
              </a:buClr>
              <a:buSzPct val="70000"/>
              <a:buFont typeface="Wingdings 2" panose="05020102010507070707"/>
              <a:buChar char=""/>
              <a:defRPr kumimoji="0" sz="2100" kern="1200">
                <a:solidFill>
                  <a:schemeClr val="tx1"/>
                </a:solidFill>
                <a:latin typeface="+mn-lt"/>
                <a:ea typeface="+mn-ea"/>
                <a:cs typeface="+mn-cs"/>
              </a:defRPr>
            </a:lvl3pPr>
            <a:lvl4pPr marL="1188720" indent="-210185" algn="l" rtl="0" eaLnBrk="1" latinLnBrk="0" hangingPunct="1">
              <a:spcBef>
                <a:spcPct val="20000"/>
              </a:spcBef>
              <a:buClr>
                <a:schemeClr val="accent3">
                  <a:lumMod val="50000"/>
                </a:schemeClr>
              </a:buClr>
              <a:buSzPct val="65000"/>
              <a:buFont typeface="Wingdings 2" panose="05020102010507070707"/>
              <a:buChar char=""/>
              <a:defRPr kumimoji="0" sz="2000" kern="1200">
                <a:solidFill>
                  <a:schemeClr val="tx1"/>
                </a:solidFill>
                <a:latin typeface="+mn-lt"/>
                <a:ea typeface="+mn-ea"/>
                <a:cs typeface="+mn-cs"/>
              </a:defRPr>
            </a:lvl4pPr>
            <a:lvl5pPr marL="1463040" indent="-210185" algn="l" rtl="0" eaLnBrk="1" latinLnBrk="0" hangingPunct="1">
              <a:spcBef>
                <a:spcPct val="20000"/>
              </a:spcBef>
              <a:buClr>
                <a:schemeClr val="accent4">
                  <a:lumMod val="75000"/>
                </a:schemeClr>
              </a:buClr>
              <a:buSzPct val="65000"/>
              <a:buFont typeface="Wingdings 2" panose="05020102010507070707"/>
              <a:buChar char=""/>
              <a:defRPr kumimoji="0" sz="2000" kern="1200">
                <a:solidFill>
                  <a:schemeClr val="tx1"/>
                </a:solidFill>
                <a:latin typeface="+mn-lt"/>
                <a:ea typeface="+mn-ea"/>
                <a:cs typeface="+mn-cs"/>
              </a:defRPr>
            </a:lvl5pPr>
            <a:lvl6pPr marL="1737360" indent="-210185" algn="l" rtl="0" eaLnBrk="1" latinLnBrk="0" hangingPunct="1">
              <a:spcBef>
                <a:spcPct val="20000"/>
              </a:spcBef>
              <a:buClr>
                <a:schemeClr val="accent5">
                  <a:lumMod val="50000"/>
                </a:schemeClr>
              </a:buClr>
              <a:buSzPct val="80000"/>
              <a:buFont typeface="Wingdings 2" panose="05020102010507070707"/>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lumMod val="75000"/>
                </a:schemeClr>
              </a:buClr>
              <a:buSzPct val="80000"/>
              <a:buFont typeface="Wingdings 2" panose="05020102010507070707"/>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286000" indent="0" algn="l" rtl="0" eaLnBrk="1" latinLnBrk="0" hangingPunct="1">
              <a:spcBef>
                <a:spcPct val="20000"/>
              </a:spcBef>
              <a:buClr>
                <a:schemeClr val="tx2"/>
              </a:buClr>
              <a:buFontTx/>
              <a:buNone/>
              <a:defRPr kumimoji="0" sz="1400" kern="1200" baseline="0">
                <a:solidFill>
                  <a:schemeClr val="tx1"/>
                </a:solidFill>
                <a:latin typeface="+mn-lt"/>
                <a:ea typeface="+mn-ea"/>
                <a:cs typeface="+mn-cs"/>
              </a:defRPr>
            </a:lvl9pPr>
          </a:lstStyle>
          <a:p>
            <a:pPr marL="0" indent="0" algn="just">
              <a:buFont typeface="Wingdings 2" panose="05020102010507070707"/>
              <a:buNone/>
            </a:pPr>
            <a:r>
              <a:rPr lang="tr-TR" sz="3200" b="1" dirty="0" smtClean="0">
                <a:latin typeface="Arial" panose="020B0604020202020204" pitchFamily="34" charset="0"/>
                <a:cs typeface="Arial" panose="020B0604020202020204" pitchFamily="34" charset="0"/>
              </a:rPr>
              <a:t>İspanya</a:t>
            </a:r>
            <a:endParaRPr lang="tr-TR" sz="3200" b="1" dirty="0" smtClean="0">
              <a:latin typeface="Arial" panose="020B0604020202020204" pitchFamily="34" charset="0"/>
              <a:cs typeface="Arial" panose="020B0604020202020204" pitchFamily="34" charset="0"/>
            </a:endParaRPr>
          </a:p>
          <a:p>
            <a:pPr marL="0" indent="0" algn="just">
              <a:buFont typeface="Wingdings 2" panose="05020102010507070707"/>
              <a:buNone/>
            </a:pPr>
            <a:r>
              <a:rPr lang="tr-TR" b="1" dirty="0" smtClean="0">
                <a:latin typeface="Arial" panose="020B0604020202020204" pitchFamily="34" charset="0"/>
                <a:cs typeface="Arial" panose="020B0604020202020204" pitchFamily="34" charset="0"/>
              </a:rPr>
              <a:t>-Çok kalabalık</a:t>
            </a:r>
            <a:endParaRPr lang="tr-TR" b="1" dirty="0" smtClean="0">
              <a:latin typeface="Arial" panose="020B0604020202020204" pitchFamily="34" charset="0"/>
              <a:cs typeface="Arial" panose="020B0604020202020204" pitchFamily="34" charset="0"/>
            </a:endParaRPr>
          </a:p>
          <a:p>
            <a:pPr marL="0" indent="0" algn="just">
              <a:buFont typeface="Wingdings 2" panose="05020102010507070707"/>
              <a:buNone/>
            </a:pPr>
            <a:r>
              <a:rPr lang="tr-TR" b="1" dirty="0" smtClean="0">
                <a:latin typeface="Arial" panose="020B0604020202020204" pitchFamily="34" charset="0"/>
                <a:cs typeface="Arial" panose="020B0604020202020204" pitchFamily="34" charset="0"/>
              </a:rPr>
              <a:t>-Pahalı</a:t>
            </a:r>
            <a:endParaRPr lang="tr-TR" b="1" dirty="0" smtClean="0">
              <a:latin typeface="Arial" panose="020B0604020202020204" pitchFamily="34" charset="0"/>
              <a:cs typeface="Arial" panose="020B0604020202020204" pitchFamily="34" charset="0"/>
            </a:endParaRPr>
          </a:p>
          <a:p>
            <a:pPr marL="0" indent="0" algn="just">
              <a:buFont typeface="Wingdings 2" panose="05020102010507070707"/>
              <a:buNone/>
            </a:pPr>
            <a:r>
              <a:rPr lang="tr-TR" b="1" dirty="0" smtClean="0">
                <a:latin typeface="Arial" panose="020B0604020202020204" pitchFamily="34" charset="0"/>
                <a:cs typeface="Arial" panose="020B0604020202020204" pitchFamily="34" charset="0"/>
              </a:rPr>
              <a:t>-Servis kaba</a:t>
            </a:r>
            <a:endParaRPr lang="tr-TR" b="1" dirty="0" smtClean="0">
              <a:latin typeface="Arial" panose="020B0604020202020204" pitchFamily="34" charset="0"/>
              <a:cs typeface="Arial" panose="020B0604020202020204" pitchFamily="34" charset="0"/>
            </a:endParaRPr>
          </a:p>
          <a:p>
            <a:pPr marL="0" indent="0" algn="just">
              <a:buFont typeface="Wingdings 2" panose="05020102010507070707"/>
              <a:buNone/>
            </a:pPr>
            <a:r>
              <a:rPr lang="tr-TR" b="1" dirty="0" smtClean="0">
                <a:latin typeface="Arial" panose="020B0604020202020204" pitchFamily="34" charset="0"/>
                <a:cs typeface="Arial" panose="020B0604020202020204" pitchFamily="34" charset="0"/>
              </a:rPr>
              <a:t>-Kültür yok</a:t>
            </a:r>
            <a:endParaRPr lang="tr-TR" b="1" dirty="0" smtClean="0">
              <a:latin typeface="Arial" panose="020B0604020202020204" pitchFamily="34" charset="0"/>
              <a:cs typeface="Arial" panose="020B0604020202020204" pitchFamily="34" charset="0"/>
            </a:endParaRPr>
          </a:p>
          <a:p>
            <a:pPr marL="0" indent="0" algn="just">
              <a:buFont typeface="Wingdings 2" panose="05020102010507070707"/>
              <a:buNone/>
            </a:pPr>
            <a:r>
              <a:rPr lang="tr-TR" b="1" dirty="0" smtClean="0">
                <a:latin typeface="Arial" panose="020B0604020202020204" pitchFamily="34" charset="0"/>
                <a:cs typeface="Arial" panose="020B0604020202020204" pitchFamily="34" charset="0"/>
              </a:rPr>
              <a:t>-Kirli plajlar</a:t>
            </a:r>
            <a:endParaRPr lang="tr-TR" b="1" dirty="0" smtClean="0">
              <a:latin typeface="Arial" panose="020B0604020202020204" pitchFamily="34" charset="0"/>
              <a:cs typeface="Arial" panose="020B0604020202020204" pitchFamily="34" charset="0"/>
            </a:endParaRPr>
          </a:p>
          <a:p>
            <a:pPr marL="0" indent="0" algn="just">
              <a:buFont typeface="Wingdings 2" panose="05020102010507070707"/>
              <a:buNone/>
            </a:pPr>
            <a:r>
              <a:rPr lang="tr-TR" b="1" dirty="0" smtClean="0">
                <a:latin typeface="Arial" panose="020B0604020202020204" pitchFamily="34" charset="0"/>
                <a:cs typeface="Arial" panose="020B0604020202020204" pitchFamily="34" charset="0"/>
              </a:rPr>
              <a:t>-Kötü yiyecek</a:t>
            </a:r>
            <a:endParaRPr lang="tr-TR" b="1" dirty="0" smtClean="0">
              <a:latin typeface="Arial" panose="020B0604020202020204" pitchFamily="34" charset="0"/>
              <a:cs typeface="Arial" panose="020B0604020202020204" pitchFamily="34" charset="0"/>
            </a:endParaRPr>
          </a:p>
          <a:p>
            <a:pPr marL="0" indent="0" algn="just">
              <a:buFont typeface="Wingdings 2" panose="05020102010507070707"/>
              <a:buNone/>
            </a:pPr>
            <a:r>
              <a:rPr lang="tr-TR" b="1" dirty="0" smtClean="0">
                <a:latin typeface="Arial" panose="020B0604020202020204" pitchFamily="34" charset="0"/>
                <a:cs typeface="Arial" panose="020B0604020202020204" pitchFamily="34" charset="0"/>
              </a:rPr>
              <a:t>-Yollar iyi</a:t>
            </a:r>
            <a:endParaRPr lang="tr-TR" b="1" dirty="0" smtClean="0">
              <a:latin typeface="Arial" panose="020B0604020202020204" pitchFamily="34" charset="0"/>
              <a:cs typeface="Arial" panose="020B0604020202020204" pitchFamily="34" charset="0"/>
            </a:endParaRPr>
          </a:p>
          <a:p>
            <a:pPr marL="0" indent="0" algn="just">
              <a:buFont typeface="Wingdings 2" panose="05020102010507070707"/>
              <a:buNone/>
            </a:pPr>
            <a:r>
              <a:rPr lang="tr-TR" b="1" dirty="0" smtClean="0">
                <a:latin typeface="Arial" panose="020B0604020202020204" pitchFamily="34" charset="0"/>
                <a:cs typeface="Arial" panose="020B0604020202020204" pitchFamily="34" charset="0"/>
              </a:rPr>
              <a:t>-Hava yolu en iyi taşımacılık</a:t>
            </a:r>
            <a:endParaRPr lang="tr-TR" b="1" dirty="0" smtClean="0">
              <a:latin typeface="Arial" panose="020B0604020202020204" pitchFamily="34" charset="0"/>
              <a:cs typeface="Arial" panose="020B0604020202020204" pitchFamily="34" charset="0"/>
            </a:endParaRPr>
          </a:p>
          <a:p>
            <a:pPr marL="0" indent="0" algn="just">
              <a:buFont typeface="Wingdings 2" panose="05020102010507070707"/>
              <a:buNone/>
            </a:pPr>
            <a:r>
              <a:rPr lang="tr-TR" b="1" dirty="0" smtClean="0">
                <a:latin typeface="Arial" panose="020B0604020202020204" pitchFamily="34" charset="0"/>
                <a:cs typeface="Arial" panose="020B0604020202020204" pitchFamily="34" charset="0"/>
              </a:rPr>
              <a:t>-</a:t>
            </a:r>
            <a:r>
              <a:rPr lang="tr-TR" b="1" dirty="0">
                <a:latin typeface="Arial" panose="020B0604020202020204" pitchFamily="34" charset="0"/>
                <a:cs typeface="Arial" panose="020B0604020202020204" pitchFamily="34" charset="0"/>
              </a:rPr>
              <a:t>İ</a:t>
            </a:r>
            <a:r>
              <a:rPr lang="tr-TR" b="1" dirty="0" smtClean="0">
                <a:latin typeface="Arial" panose="020B0604020202020204" pitchFamily="34" charset="0"/>
                <a:cs typeface="Arial" panose="020B0604020202020204" pitchFamily="34" charset="0"/>
              </a:rPr>
              <a:t>yi reklam var</a:t>
            </a:r>
            <a:endParaRPr lang="tr-TR" b="1" dirty="0" smtClean="0">
              <a:latin typeface="Arial" panose="020B0604020202020204" pitchFamily="34" charset="0"/>
              <a:cs typeface="Arial" panose="020B0604020202020204" pitchFamily="34" charset="0"/>
            </a:endParaRPr>
          </a:p>
          <a:p>
            <a:pPr marL="0" indent="0" algn="just">
              <a:buFont typeface="Wingdings 2" panose="05020102010507070707"/>
              <a:buNone/>
            </a:pPr>
            <a:endParaRPr lang="tr-TR" b="1" dirty="0">
              <a:latin typeface="Arial" panose="020B0604020202020204" pitchFamily="34" charset="0"/>
              <a:cs typeface="Arial" panose="020B0604020202020204" pitchFamily="34" charset="0"/>
            </a:endParaRPr>
          </a:p>
        </p:txBody>
      </p:sp>
      <p:sp>
        <p:nvSpPr>
          <p:cNvPr id="5" name="İçerik Yer Tutucusu 4"/>
          <p:cNvSpPr txBox="1"/>
          <p:nvPr/>
        </p:nvSpPr>
        <p:spPr>
          <a:xfrm>
            <a:off x="4584700" y="2273300"/>
            <a:ext cx="3975100" cy="4584700"/>
          </a:xfrm>
          <a:prstGeom prst="rect">
            <a:avLst/>
          </a:prstGeom>
        </p:spPr>
        <p:txBody>
          <a:bodyPr vert="horz" rtlCol="0">
            <a:normAutofit fontScale="92500"/>
          </a:bodyPr>
          <a:lstStyle>
            <a:lvl1pPr marL="274320" indent="-274320" algn="l" rtl="0" eaLnBrk="1" latinLnBrk="0" hangingPunct="1">
              <a:spcBef>
                <a:spcPct val="20000"/>
              </a:spcBef>
              <a:buClr>
                <a:schemeClr val="accent3">
                  <a:lumMod val="50000"/>
                </a:schemeClr>
              </a:buClr>
              <a:buSzPct val="95000"/>
              <a:buFont typeface="Wingdings 2" panose="05020102010507070707"/>
              <a:buChar char=""/>
              <a:defRPr kumimoji="0" sz="2600" kern="1200">
                <a:solidFill>
                  <a:schemeClr val="tx1"/>
                </a:solidFill>
                <a:latin typeface="+mn-lt"/>
                <a:ea typeface="+mn-ea"/>
                <a:cs typeface="+mn-cs"/>
              </a:defRPr>
            </a:lvl1pPr>
            <a:lvl2pPr marL="640080" indent="-247015" algn="l" rtl="0" eaLnBrk="1" latinLnBrk="0" hangingPunct="1">
              <a:spcBef>
                <a:spcPct val="20000"/>
              </a:spcBef>
              <a:buClr>
                <a:schemeClr val="accent1">
                  <a:lumMod val="50000"/>
                </a:schemeClr>
              </a:buClr>
              <a:buSzPct val="85000"/>
              <a:buFont typeface="Wingdings 2" panose="05020102010507070707"/>
              <a:buChar char=""/>
              <a:defRPr kumimoji="0" sz="2400" kern="1200">
                <a:solidFill>
                  <a:schemeClr val="tx1"/>
                </a:solidFill>
                <a:latin typeface="+mn-lt"/>
                <a:ea typeface="+mn-ea"/>
                <a:cs typeface="+mn-cs"/>
              </a:defRPr>
            </a:lvl2pPr>
            <a:lvl3pPr marL="914400" indent="-247015" algn="l" rtl="0" eaLnBrk="1" latinLnBrk="0" hangingPunct="1">
              <a:spcBef>
                <a:spcPct val="20000"/>
              </a:spcBef>
              <a:buClr>
                <a:schemeClr val="accent2">
                  <a:lumMod val="50000"/>
                </a:schemeClr>
              </a:buClr>
              <a:buSzPct val="70000"/>
              <a:buFont typeface="Wingdings 2" panose="05020102010507070707"/>
              <a:buChar char=""/>
              <a:defRPr kumimoji="0" sz="2100" kern="1200">
                <a:solidFill>
                  <a:schemeClr val="tx1"/>
                </a:solidFill>
                <a:latin typeface="+mn-lt"/>
                <a:ea typeface="+mn-ea"/>
                <a:cs typeface="+mn-cs"/>
              </a:defRPr>
            </a:lvl3pPr>
            <a:lvl4pPr marL="1188720" indent="-210185" algn="l" rtl="0" eaLnBrk="1" latinLnBrk="0" hangingPunct="1">
              <a:spcBef>
                <a:spcPct val="20000"/>
              </a:spcBef>
              <a:buClr>
                <a:schemeClr val="accent3">
                  <a:lumMod val="50000"/>
                </a:schemeClr>
              </a:buClr>
              <a:buSzPct val="65000"/>
              <a:buFont typeface="Wingdings 2" panose="05020102010507070707"/>
              <a:buChar char=""/>
              <a:defRPr kumimoji="0" sz="2000" kern="1200">
                <a:solidFill>
                  <a:schemeClr val="tx1"/>
                </a:solidFill>
                <a:latin typeface="+mn-lt"/>
                <a:ea typeface="+mn-ea"/>
                <a:cs typeface="+mn-cs"/>
              </a:defRPr>
            </a:lvl4pPr>
            <a:lvl5pPr marL="1463040" indent="-210185" algn="l" rtl="0" eaLnBrk="1" latinLnBrk="0" hangingPunct="1">
              <a:spcBef>
                <a:spcPct val="20000"/>
              </a:spcBef>
              <a:buClr>
                <a:schemeClr val="accent4">
                  <a:lumMod val="75000"/>
                </a:schemeClr>
              </a:buClr>
              <a:buSzPct val="65000"/>
              <a:buFont typeface="Wingdings 2" panose="05020102010507070707"/>
              <a:buChar char=""/>
              <a:defRPr kumimoji="0" sz="2000" kern="1200">
                <a:solidFill>
                  <a:schemeClr val="tx1"/>
                </a:solidFill>
                <a:latin typeface="+mn-lt"/>
                <a:ea typeface="+mn-ea"/>
                <a:cs typeface="+mn-cs"/>
              </a:defRPr>
            </a:lvl5pPr>
            <a:lvl6pPr marL="1737360" indent="-210185" algn="l" rtl="0" eaLnBrk="1" latinLnBrk="0" hangingPunct="1">
              <a:spcBef>
                <a:spcPct val="20000"/>
              </a:spcBef>
              <a:buClr>
                <a:schemeClr val="accent5">
                  <a:lumMod val="50000"/>
                </a:schemeClr>
              </a:buClr>
              <a:buSzPct val="80000"/>
              <a:buFont typeface="Wingdings 2" panose="05020102010507070707"/>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lumMod val="75000"/>
                </a:schemeClr>
              </a:buClr>
              <a:buSzPct val="80000"/>
              <a:buFont typeface="Wingdings 2" panose="05020102010507070707"/>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286000" indent="0" algn="l" rtl="0" eaLnBrk="1" latinLnBrk="0" hangingPunct="1">
              <a:spcBef>
                <a:spcPct val="20000"/>
              </a:spcBef>
              <a:buClr>
                <a:schemeClr val="tx2"/>
              </a:buClr>
              <a:buFontTx/>
              <a:buNone/>
              <a:defRPr kumimoji="0" sz="1400" kern="1200" baseline="0">
                <a:solidFill>
                  <a:schemeClr val="tx1"/>
                </a:solidFill>
                <a:latin typeface="+mn-lt"/>
                <a:ea typeface="+mn-ea"/>
                <a:cs typeface="+mn-cs"/>
              </a:defRPr>
            </a:lvl9pPr>
          </a:lstStyle>
          <a:p>
            <a:pPr marL="0" indent="0" algn="just">
              <a:buFont typeface="Wingdings 2" panose="05020102010507070707"/>
              <a:buNone/>
            </a:pPr>
            <a:r>
              <a:rPr lang="tr-TR" sz="3200" b="1" dirty="0" smtClean="0">
                <a:latin typeface="Arial" panose="020B0604020202020204" pitchFamily="34" charset="0"/>
                <a:cs typeface="Arial" panose="020B0604020202020204" pitchFamily="34" charset="0"/>
              </a:rPr>
              <a:t>Yunanistan</a:t>
            </a:r>
            <a:endParaRPr lang="tr-TR" sz="3200" b="1" dirty="0" smtClean="0">
              <a:latin typeface="Arial" panose="020B0604020202020204" pitchFamily="34" charset="0"/>
              <a:cs typeface="Arial" panose="020B0604020202020204" pitchFamily="34" charset="0"/>
            </a:endParaRPr>
          </a:p>
          <a:p>
            <a:pPr marL="0" indent="0" algn="just">
              <a:buFont typeface="Wingdings 2" panose="05020102010507070707"/>
              <a:buNone/>
            </a:pPr>
            <a:r>
              <a:rPr lang="tr-TR" b="1" dirty="0" smtClean="0">
                <a:latin typeface="Arial" panose="020B0604020202020204" pitchFamily="34" charset="0"/>
                <a:cs typeface="Arial" panose="020B0604020202020204" pitchFamily="34" charset="0"/>
              </a:rPr>
              <a:t>-Kalabalık</a:t>
            </a:r>
            <a:endParaRPr lang="tr-TR" b="1" dirty="0" smtClean="0">
              <a:latin typeface="Arial" panose="020B0604020202020204" pitchFamily="34" charset="0"/>
              <a:cs typeface="Arial" panose="020B0604020202020204" pitchFamily="34" charset="0"/>
            </a:endParaRPr>
          </a:p>
          <a:p>
            <a:pPr marL="0" indent="0" algn="just">
              <a:buFont typeface="Wingdings 2" panose="05020102010507070707"/>
              <a:buNone/>
            </a:pPr>
            <a:r>
              <a:rPr lang="tr-TR" b="1" dirty="0" smtClean="0">
                <a:latin typeface="Arial" panose="020B0604020202020204" pitchFamily="34" charset="0"/>
                <a:cs typeface="Arial" panose="020B0604020202020204" pitchFamily="34" charset="0"/>
              </a:rPr>
              <a:t>-Nitelikler yetersiz</a:t>
            </a:r>
            <a:endParaRPr lang="tr-TR" b="1" dirty="0" smtClean="0">
              <a:latin typeface="Arial" panose="020B0604020202020204" pitchFamily="34" charset="0"/>
              <a:cs typeface="Arial" panose="020B0604020202020204" pitchFamily="34" charset="0"/>
            </a:endParaRPr>
          </a:p>
          <a:p>
            <a:pPr marL="0" indent="0" algn="just">
              <a:buFont typeface="Wingdings 2" panose="05020102010507070707"/>
              <a:buNone/>
            </a:pPr>
            <a:r>
              <a:rPr lang="tr-TR" b="1" dirty="0" smtClean="0">
                <a:latin typeface="Arial" panose="020B0604020202020204" pitchFamily="34" charset="0"/>
                <a:cs typeface="Arial" panose="020B0604020202020204" pitchFamily="34" charset="0"/>
              </a:rPr>
              <a:t>-Servis kaba</a:t>
            </a:r>
            <a:endParaRPr lang="tr-TR" b="1" dirty="0" smtClean="0">
              <a:latin typeface="Arial" panose="020B0604020202020204" pitchFamily="34" charset="0"/>
              <a:cs typeface="Arial" panose="020B0604020202020204" pitchFamily="34" charset="0"/>
            </a:endParaRPr>
          </a:p>
          <a:p>
            <a:pPr marL="0" indent="0" algn="just">
              <a:buFont typeface="Wingdings 2" panose="05020102010507070707"/>
              <a:buNone/>
            </a:pPr>
            <a:r>
              <a:rPr lang="tr-TR" b="1" dirty="0" smtClean="0">
                <a:latin typeface="Arial" panose="020B0604020202020204" pitchFamily="34" charset="0"/>
                <a:cs typeface="Arial" panose="020B0604020202020204" pitchFamily="34" charset="0"/>
              </a:rPr>
              <a:t>-Kültür var</a:t>
            </a:r>
            <a:endParaRPr lang="tr-TR" b="1" dirty="0" smtClean="0">
              <a:latin typeface="Arial" panose="020B0604020202020204" pitchFamily="34" charset="0"/>
              <a:cs typeface="Arial" panose="020B0604020202020204" pitchFamily="34" charset="0"/>
            </a:endParaRPr>
          </a:p>
          <a:p>
            <a:pPr marL="0" indent="0" algn="just">
              <a:buFont typeface="Wingdings 2" panose="05020102010507070707"/>
              <a:buNone/>
            </a:pPr>
            <a:r>
              <a:rPr lang="tr-TR" b="1" dirty="0" smtClean="0">
                <a:latin typeface="Arial" panose="020B0604020202020204" pitchFamily="34" charset="0"/>
                <a:cs typeface="Arial" panose="020B0604020202020204" pitchFamily="34" charset="0"/>
              </a:rPr>
              <a:t>-Kirli plajlar</a:t>
            </a:r>
            <a:endParaRPr lang="tr-TR" b="1" dirty="0" smtClean="0">
              <a:latin typeface="Arial" panose="020B0604020202020204" pitchFamily="34" charset="0"/>
              <a:cs typeface="Arial" panose="020B0604020202020204" pitchFamily="34" charset="0"/>
            </a:endParaRPr>
          </a:p>
          <a:p>
            <a:pPr marL="0" indent="0" algn="just">
              <a:buFont typeface="Wingdings 2" panose="05020102010507070707"/>
              <a:buNone/>
            </a:pPr>
            <a:r>
              <a:rPr lang="tr-TR" b="1" dirty="0" smtClean="0">
                <a:latin typeface="Arial" panose="020B0604020202020204" pitchFamily="34" charset="0"/>
                <a:cs typeface="Arial" panose="020B0604020202020204" pitchFamily="34" charset="0"/>
              </a:rPr>
              <a:t>-Kötü yiyecek</a:t>
            </a:r>
            <a:endParaRPr lang="tr-TR" b="1" dirty="0" smtClean="0">
              <a:latin typeface="Arial" panose="020B0604020202020204" pitchFamily="34" charset="0"/>
              <a:cs typeface="Arial" panose="020B0604020202020204" pitchFamily="34" charset="0"/>
            </a:endParaRPr>
          </a:p>
          <a:p>
            <a:pPr marL="0" indent="0" algn="just">
              <a:buFont typeface="Wingdings 2" panose="05020102010507070707"/>
              <a:buNone/>
            </a:pPr>
            <a:r>
              <a:rPr lang="tr-TR" b="1" dirty="0" smtClean="0">
                <a:latin typeface="Arial" panose="020B0604020202020204" pitchFamily="34" charset="0"/>
                <a:cs typeface="Arial" panose="020B0604020202020204" pitchFamily="34" charset="0"/>
              </a:rPr>
              <a:t>-Yollar iyi</a:t>
            </a:r>
            <a:endParaRPr lang="tr-TR" b="1" dirty="0" smtClean="0">
              <a:latin typeface="Arial" panose="020B0604020202020204" pitchFamily="34" charset="0"/>
              <a:cs typeface="Arial" panose="020B0604020202020204" pitchFamily="34" charset="0"/>
            </a:endParaRPr>
          </a:p>
          <a:p>
            <a:pPr marL="0" indent="0">
              <a:buFont typeface="Wingdings 2" panose="05020102010507070707"/>
              <a:buNone/>
            </a:pPr>
            <a:r>
              <a:rPr lang="tr-TR" b="1" dirty="0" smtClean="0">
                <a:latin typeface="Arial" panose="020B0604020202020204" pitchFamily="34" charset="0"/>
                <a:cs typeface="Arial" panose="020B0604020202020204" pitchFamily="34" charset="0"/>
              </a:rPr>
              <a:t>-Hava yolu iyi taşımacılık</a:t>
            </a:r>
            <a:endParaRPr lang="tr-TR" b="1" dirty="0" smtClean="0">
              <a:latin typeface="Arial" panose="020B0604020202020204" pitchFamily="34" charset="0"/>
              <a:cs typeface="Arial" panose="020B0604020202020204" pitchFamily="34" charset="0"/>
            </a:endParaRPr>
          </a:p>
          <a:p>
            <a:pPr marL="0" indent="0" algn="just">
              <a:buFont typeface="Wingdings 2" panose="05020102010507070707"/>
              <a:buNone/>
            </a:pPr>
            <a:r>
              <a:rPr lang="tr-TR" b="1" dirty="0" smtClean="0">
                <a:latin typeface="Arial" panose="020B0604020202020204" pitchFamily="34" charset="0"/>
                <a:cs typeface="Arial" panose="020B0604020202020204" pitchFamily="34" charset="0"/>
              </a:rPr>
              <a:t>-İyi reklam var</a:t>
            </a:r>
            <a:endParaRPr lang="tr-TR" b="1" dirty="0">
              <a:latin typeface="Arial" panose="020B0604020202020204" pitchFamily="34" charset="0"/>
              <a:cs typeface="Arial" panose="020B0604020202020204" pitchFamily="34" charset="0"/>
            </a:endParaRPr>
          </a:p>
        </p:txBody>
      </p:sp>
      <p:sp>
        <p:nvSpPr>
          <p:cNvPr id="6" name="İçerik Yer Tutucusu 5"/>
          <p:cNvSpPr txBox="1"/>
          <p:nvPr/>
        </p:nvSpPr>
        <p:spPr>
          <a:xfrm>
            <a:off x="8331200" y="2286000"/>
            <a:ext cx="3860800" cy="4434840"/>
          </a:xfrm>
          <a:prstGeom prst="rect">
            <a:avLst/>
          </a:prstGeom>
        </p:spPr>
        <p:txBody>
          <a:bodyPr vert="horz" rtlCol="0">
            <a:normAutofit fontScale="92500" lnSpcReduction="20000"/>
          </a:bodyPr>
          <a:lstStyle>
            <a:lvl1pPr marL="274320" indent="-274320" algn="l" rtl="0" eaLnBrk="1" latinLnBrk="0" hangingPunct="1">
              <a:spcBef>
                <a:spcPct val="20000"/>
              </a:spcBef>
              <a:buClr>
                <a:schemeClr val="accent3">
                  <a:lumMod val="50000"/>
                </a:schemeClr>
              </a:buClr>
              <a:buSzPct val="95000"/>
              <a:buFont typeface="Wingdings 2" panose="05020102010507070707"/>
              <a:buChar char=""/>
              <a:defRPr kumimoji="0" sz="2600" kern="1200">
                <a:solidFill>
                  <a:schemeClr val="tx1"/>
                </a:solidFill>
                <a:latin typeface="+mn-lt"/>
                <a:ea typeface="+mn-ea"/>
                <a:cs typeface="+mn-cs"/>
              </a:defRPr>
            </a:lvl1pPr>
            <a:lvl2pPr marL="640080" indent="-247015" algn="l" rtl="0" eaLnBrk="1" latinLnBrk="0" hangingPunct="1">
              <a:spcBef>
                <a:spcPct val="20000"/>
              </a:spcBef>
              <a:buClr>
                <a:schemeClr val="accent1">
                  <a:lumMod val="50000"/>
                </a:schemeClr>
              </a:buClr>
              <a:buSzPct val="85000"/>
              <a:buFont typeface="Wingdings 2" panose="05020102010507070707"/>
              <a:buChar char=""/>
              <a:defRPr kumimoji="0" sz="2400" kern="1200">
                <a:solidFill>
                  <a:schemeClr val="tx1"/>
                </a:solidFill>
                <a:latin typeface="+mn-lt"/>
                <a:ea typeface="+mn-ea"/>
                <a:cs typeface="+mn-cs"/>
              </a:defRPr>
            </a:lvl2pPr>
            <a:lvl3pPr marL="914400" indent="-247015" algn="l" rtl="0" eaLnBrk="1" latinLnBrk="0" hangingPunct="1">
              <a:spcBef>
                <a:spcPct val="20000"/>
              </a:spcBef>
              <a:buClr>
                <a:schemeClr val="accent2">
                  <a:lumMod val="50000"/>
                </a:schemeClr>
              </a:buClr>
              <a:buSzPct val="70000"/>
              <a:buFont typeface="Wingdings 2" panose="05020102010507070707"/>
              <a:buChar char=""/>
              <a:defRPr kumimoji="0" sz="2100" kern="1200">
                <a:solidFill>
                  <a:schemeClr val="tx1"/>
                </a:solidFill>
                <a:latin typeface="+mn-lt"/>
                <a:ea typeface="+mn-ea"/>
                <a:cs typeface="+mn-cs"/>
              </a:defRPr>
            </a:lvl3pPr>
            <a:lvl4pPr marL="1188720" indent="-210185" algn="l" rtl="0" eaLnBrk="1" latinLnBrk="0" hangingPunct="1">
              <a:spcBef>
                <a:spcPct val="20000"/>
              </a:spcBef>
              <a:buClr>
                <a:schemeClr val="accent3">
                  <a:lumMod val="50000"/>
                </a:schemeClr>
              </a:buClr>
              <a:buSzPct val="65000"/>
              <a:buFont typeface="Wingdings 2" panose="05020102010507070707"/>
              <a:buChar char=""/>
              <a:defRPr kumimoji="0" sz="2000" kern="1200">
                <a:solidFill>
                  <a:schemeClr val="tx1"/>
                </a:solidFill>
                <a:latin typeface="+mn-lt"/>
                <a:ea typeface="+mn-ea"/>
                <a:cs typeface="+mn-cs"/>
              </a:defRPr>
            </a:lvl4pPr>
            <a:lvl5pPr marL="1463040" indent="-210185" algn="l" rtl="0" eaLnBrk="1" latinLnBrk="0" hangingPunct="1">
              <a:spcBef>
                <a:spcPct val="20000"/>
              </a:spcBef>
              <a:buClr>
                <a:schemeClr val="accent4">
                  <a:lumMod val="75000"/>
                </a:schemeClr>
              </a:buClr>
              <a:buSzPct val="65000"/>
              <a:buFont typeface="Wingdings 2" panose="05020102010507070707"/>
              <a:buChar char=""/>
              <a:defRPr kumimoji="0" sz="2000" kern="1200">
                <a:solidFill>
                  <a:schemeClr val="tx1"/>
                </a:solidFill>
                <a:latin typeface="+mn-lt"/>
                <a:ea typeface="+mn-ea"/>
                <a:cs typeface="+mn-cs"/>
              </a:defRPr>
            </a:lvl5pPr>
            <a:lvl6pPr marL="1737360" indent="-210185" algn="l" rtl="0" eaLnBrk="1" latinLnBrk="0" hangingPunct="1">
              <a:spcBef>
                <a:spcPct val="20000"/>
              </a:spcBef>
              <a:buClr>
                <a:schemeClr val="accent5">
                  <a:lumMod val="50000"/>
                </a:schemeClr>
              </a:buClr>
              <a:buSzPct val="80000"/>
              <a:buFont typeface="Wingdings 2" panose="05020102010507070707"/>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lumMod val="75000"/>
                </a:schemeClr>
              </a:buClr>
              <a:buSzPct val="80000"/>
              <a:buFont typeface="Wingdings 2" panose="05020102010507070707"/>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286000" indent="0" algn="l" rtl="0" eaLnBrk="1" latinLnBrk="0" hangingPunct="1">
              <a:spcBef>
                <a:spcPct val="20000"/>
              </a:spcBef>
              <a:buClr>
                <a:schemeClr val="tx2"/>
              </a:buClr>
              <a:buFontTx/>
              <a:buNone/>
              <a:defRPr kumimoji="0" sz="1400" kern="1200" baseline="0">
                <a:solidFill>
                  <a:schemeClr val="tx1"/>
                </a:solidFill>
                <a:latin typeface="+mn-lt"/>
                <a:ea typeface="+mn-ea"/>
                <a:cs typeface="+mn-cs"/>
              </a:defRPr>
            </a:lvl9pPr>
          </a:lstStyle>
          <a:p>
            <a:pPr marL="0" indent="0" algn="just">
              <a:buFont typeface="Wingdings 2" panose="05020102010507070707"/>
              <a:buNone/>
            </a:pPr>
            <a:r>
              <a:rPr lang="tr-TR" sz="3200" b="1" dirty="0" smtClean="0">
                <a:latin typeface="Arial" panose="020B0604020202020204" pitchFamily="34" charset="0"/>
                <a:cs typeface="Arial" panose="020B0604020202020204" pitchFamily="34" charset="0"/>
              </a:rPr>
              <a:t>Türkiye</a:t>
            </a:r>
            <a:endParaRPr lang="tr-TR" sz="3200" b="1" dirty="0" smtClean="0">
              <a:latin typeface="Arial" panose="020B0604020202020204" pitchFamily="34" charset="0"/>
              <a:cs typeface="Arial" panose="020B0604020202020204" pitchFamily="34" charset="0"/>
            </a:endParaRPr>
          </a:p>
          <a:p>
            <a:pPr marL="0" indent="0" algn="just">
              <a:buFont typeface="Wingdings 2" panose="05020102010507070707"/>
              <a:buNone/>
            </a:pPr>
            <a:r>
              <a:rPr lang="tr-TR" b="1" dirty="0" smtClean="0">
                <a:latin typeface="Arial" panose="020B0604020202020204" pitchFamily="34" charset="0"/>
                <a:cs typeface="Arial" panose="020B0604020202020204" pitchFamily="34" charset="0"/>
              </a:rPr>
              <a:t>-Sakin</a:t>
            </a:r>
            <a:endParaRPr lang="tr-TR" b="1" dirty="0" smtClean="0">
              <a:latin typeface="Arial" panose="020B0604020202020204" pitchFamily="34" charset="0"/>
              <a:cs typeface="Arial" panose="020B0604020202020204" pitchFamily="34" charset="0"/>
            </a:endParaRPr>
          </a:p>
          <a:p>
            <a:pPr marL="0" indent="0" algn="just">
              <a:buFont typeface="Wingdings 2" panose="05020102010507070707"/>
              <a:buNone/>
            </a:pPr>
            <a:r>
              <a:rPr lang="tr-TR" b="1" dirty="0" smtClean="0">
                <a:latin typeface="Arial" panose="020B0604020202020204" pitchFamily="34" charset="0"/>
                <a:cs typeface="Arial" panose="020B0604020202020204" pitchFamily="34" charset="0"/>
              </a:rPr>
              <a:t>-Henüz ucuz</a:t>
            </a:r>
            <a:endParaRPr lang="tr-TR" b="1" dirty="0" smtClean="0">
              <a:latin typeface="Arial" panose="020B0604020202020204" pitchFamily="34" charset="0"/>
              <a:cs typeface="Arial" panose="020B0604020202020204" pitchFamily="34" charset="0"/>
            </a:endParaRPr>
          </a:p>
          <a:p>
            <a:pPr marL="0" indent="0" algn="just">
              <a:buFont typeface="Wingdings 2" panose="05020102010507070707"/>
              <a:buNone/>
            </a:pPr>
            <a:r>
              <a:rPr lang="tr-TR" b="1" dirty="0" smtClean="0">
                <a:latin typeface="Arial" panose="020B0604020202020204" pitchFamily="34" charset="0"/>
                <a:cs typeface="Arial" panose="020B0604020202020204" pitchFamily="34" charset="0"/>
              </a:rPr>
              <a:t>-Servis samimi</a:t>
            </a:r>
            <a:endParaRPr lang="tr-TR" b="1" dirty="0" smtClean="0">
              <a:latin typeface="Arial" panose="020B0604020202020204" pitchFamily="34" charset="0"/>
              <a:cs typeface="Arial" panose="020B0604020202020204" pitchFamily="34" charset="0"/>
            </a:endParaRPr>
          </a:p>
          <a:p>
            <a:pPr marL="0" indent="0" algn="just">
              <a:buFont typeface="Wingdings 2" panose="05020102010507070707"/>
              <a:buNone/>
            </a:pPr>
            <a:r>
              <a:rPr lang="tr-TR" b="1" dirty="0" smtClean="0">
                <a:latin typeface="Arial" panose="020B0604020202020204" pitchFamily="34" charset="0"/>
                <a:cs typeface="Arial" panose="020B0604020202020204" pitchFamily="34" charset="0"/>
              </a:rPr>
              <a:t>-Kültür var</a:t>
            </a:r>
            <a:endParaRPr lang="tr-TR" b="1" dirty="0" smtClean="0">
              <a:latin typeface="Arial" panose="020B0604020202020204" pitchFamily="34" charset="0"/>
              <a:cs typeface="Arial" panose="020B0604020202020204" pitchFamily="34" charset="0"/>
            </a:endParaRPr>
          </a:p>
          <a:p>
            <a:pPr marL="0" indent="0" algn="just">
              <a:buFont typeface="Wingdings 2" panose="05020102010507070707"/>
              <a:buNone/>
            </a:pPr>
            <a:r>
              <a:rPr lang="tr-TR" b="1" dirty="0" smtClean="0">
                <a:latin typeface="Arial" panose="020B0604020202020204" pitchFamily="34" charset="0"/>
                <a:cs typeface="Arial" panose="020B0604020202020204" pitchFamily="34" charset="0"/>
              </a:rPr>
              <a:t>-Temiz plajlar</a:t>
            </a:r>
            <a:endParaRPr lang="tr-TR" b="1" dirty="0" smtClean="0">
              <a:latin typeface="Arial" panose="020B0604020202020204" pitchFamily="34" charset="0"/>
              <a:cs typeface="Arial" panose="020B0604020202020204" pitchFamily="34" charset="0"/>
            </a:endParaRPr>
          </a:p>
          <a:p>
            <a:pPr marL="0" indent="0" algn="just">
              <a:buFont typeface="Wingdings 2" panose="05020102010507070707"/>
              <a:buNone/>
            </a:pPr>
            <a:r>
              <a:rPr lang="tr-TR" b="1" dirty="0" smtClean="0">
                <a:latin typeface="Arial" panose="020B0604020202020204" pitchFamily="34" charset="0"/>
                <a:cs typeface="Arial" panose="020B0604020202020204" pitchFamily="34" charset="0"/>
              </a:rPr>
              <a:t>-En iyi yiyecek</a:t>
            </a:r>
            <a:endParaRPr lang="tr-TR" b="1" dirty="0" smtClean="0">
              <a:latin typeface="Arial" panose="020B0604020202020204" pitchFamily="34" charset="0"/>
              <a:cs typeface="Arial" panose="020B0604020202020204" pitchFamily="34" charset="0"/>
            </a:endParaRPr>
          </a:p>
          <a:p>
            <a:pPr marL="0" indent="0" algn="just">
              <a:buFont typeface="Wingdings 2" panose="05020102010507070707"/>
              <a:buNone/>
            </a:pPr>
            <a:r>
              <a:rPr lang="tr-TR" b="1" dirty="0" smtClean="0">
                <a:latin typeface="Arial" panose="020B0604020202020204" pitchFamily="34" charset="0"/>
                <a:cs typeface="Arial" panose="020B0604020202020204" pitchFamily="34" charset="0"/>
              </a:rPr>
              <a:t>-Yollar iyi değil</a:t>
            </a:r>
            <a:endParaRPr lang="tr-TR" b="1" dirty="0" smtClean="0">
              <a:latin typeface="Arial" panose="020B0604020202020204" pitchFamily="34" charset="0"/>
              <a:cs typeface="Arial" panose="020B0604020202020204" pitchFamily="34" charset="0"/>
            </a:endParaRPr>
          </a:p>
          <a:p>
            <a:pPr marL="0" indent="0" algn="just">
              <a:buFont typeface="Wingdings 2" panose="05020102010507070707"/>
              <a:buNone/>
            </a:pPr>
            <a:r>
              <a:rPr lang="tr-TR" b="1" dirty="0" smtClean="0">
                <a:latin typeface="Arial" panose="020B0604020202020204" pitchFamily="34" charset="0"/>
                <a:cs typeface="Arial" panose="020B0604020202020204" pitchFamily="34" charset="0"/>
              </a:rPr>
              <a:t>-Hava yolu iyi taşımacılık</a:t>
            </a:r>
            <a:endParaRPr lang="tr-TR" b="1" dirty="0" smtClean="0">
              <a:latin typeface="Arial" panose="020B0604020202020204" pitchFamily="34" charset="0"/>
              <a:cs typeface="Arial" panose="020B0604020202020204" pitchFamily="34" charset="0"/>
            </a:endParaRPr>
          </a:p>
          <a:p>
            <a:pPr marL="0" indent="0" algn="just">
              <a:buFont typeface="Wingdings 2" panose="05020102010507070707"/>
              <a:buNone/>
            </a:pPr>
            <a:r>
              <a:rPr lang="tr-TR" b="1" dirty="0" smtClean="0">
                <a:latin typeface="Arial" panose="020B0604020202020204" pitchFamily="34" charset="0"/>
                <a:cs typeface="Arial" panose="020B0604020202020204" pitchFamily="34" charset="0"/>
              </a:rPr>
              <a:t> henüz değil</a:t>
            </a:r>
            <a:endParaRPr lang="tr-TR" b="1" dirty="0" smtClean="0">
              <a:latin typeface="Arial" panose="020B0604020202020204" pitchFamily="34" charset="0"/>
              <a:cs typeface="Arial" panose="020B0604020202020204" pitchFamily="34" charset="0"/>
            </a:endParaRPr>
          </a:p>
          <a:p>
            <a:pPr marL="0" indent="0" algn="just">
              <a:buFont typeface="Wingdings 2" panose="05020102010507070707"/>
              <a:buNone/>
            </a:pPr>
            <a:r>
              <a:rPr lang="tr-TR" b="1" dirty="0" smtClean="0">
                <a:latin typeface="Arial" panose="020B0604020202020204" pitchFamily="34" charset="0"/>
                <a:cs typeface="Arial" panose="020B0604020202020204" pitchFamily="34" charset="0"/>
              </a:rPr>
              <a:t>-Reklam yetersiz</a:t>
            </a:r>
            <a:endParaRPr lang="tr-TR" b="1" dirty="0" smtClean="0">
              <a:latin typeface="Arial" panose="020B0604020202020204" pitchFamily="34" charset="0"/>
              <a:cs typeface="Arial" panose="020B0604020202020204" pitchFamily="34" charset="0"/>
            </a:endParaRPr>
          </a:p>
        </p:txBody>
      </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solidFill>
                  <a:schemeClr val="tx1"/>
                </a:solidFill>
                <a:latin typeface="Arial" panose="020B0604020202020204" pitchFamily="34" charset="0"/>
                <a:cs typeface="Arial" panose="020B0604020202020204" pitchFamily="34" charset="0"/>
              </a:rPr>
              <a:t>Otel İçindeki Satışların Önemi</a:t>
            </a:r>
            <a:endParaRPr lang="tr-TR" b="1" dirty="0">
              <a:solidFill>
                <a:schemeClr val="tx1"/>
              </a:solidFill>
              <a:latin typeface="Arial" panose="020B0604020202020204" pitchFamily="34" charset="0"/>
              <a:cs typeface="Arial" panose="020B0604020202020204" pitchFamily="34" charset="0"/>
            </a:endParaRPr>
          </a:p>
        </p:txBody>
      </p:sp>
      <p:sp>
        <p:nvSpPr>
          <p:cNvPr id="3" name="İçerik Yer Tutucusu 2"/>
          <p:cNvSpPr>
            <a:spLocks noGrp="1"/>
          </p:cNvSpPr>
          <p:nvPr>
            <p:ph idx="1"/>
          </p:nvPr>
        </p:nvSpPr>
        <p:spPr/>
        <p:txBody>
          <a:bodyPr/>
          <a:lstStyle/>
          <a:p>
            <a:pPr marL="0" indent="0" algn="just">
              <a:buNone/>
            </a:pPr>
            <a:r>
              <a:rPr lang="tr-TR" b="1" dirty="0" smtClean="0">
                <a:latin typeface="Arial" panose="020B0604020202020204" pitchFamily="34" charset="0"/>
                <a:cs typeface="Arial" panose="020B0604020202020204" pitchFamily="34" charset="0"/>
              </a:rPr>
              <a:t> Satış sadece satış elemanları ile yapılmaz. Satma olayı otelde çalışan her elemanın mesleğidir. Bütün personel müşterilerle ilişki içindedir. Önemli olan şey oteldeki diğer departmanlarda çalışan personeli tanımaktır. Buda otelin bölümlerinde personel ihtiyacını hissederek bunu oluşturmak ve eğitme ihtiyacı belirleme ile olmaktadır. </a:t>
            </a:r>
            <a:endParaRPr lang="tr-TR" b="1" dirty="0" smtClean="0">
              <a:latin typeface="Arial" panose="020B0604020202020204" pitchFamily="34" charset="0"/>
              <a:cs typeface="Arial" panose="020B0604020202020204" pitchFamily="34" charset="0"/>
            </a:endParaRPr>
          </a:p>
        </p:txBody>
      </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solidFill>
                  <a:schemeClr val="tx1"/>
                </a:solidFill>
                <a:latin typeface="Arial" panose="020B0604020202020204" pitchFamily="34" charset="0"/>
                <a:cs typeface="Arial" panose="020B0604020202020204" pitchFamily="34" charset="0"/>
              </a:rPr>
              <a:t>OTELLERDE SATIŞ ÇEŞİTLERİ</a:t>
            </a:r>
            <a:endParaRPr lang="tr-TR" b="1" dirty="0">
              <a:solidFill>
                <a:schemeClr val="tx1"/>
              </a:solidFill>
              <a:latin typeface="Arial" panose="020B0604020202020204" pitchFamily="34" charset="0"/>
              <a:cs typeface="Arial" panose="020B0604020202020204" pitchFamily="34" charset="0"/>
            </a:endParaRPr>
          </a:p>
        </p:txBody>
      </p:sp>
      <p:sp>
        <p:nvSpPr>
          <p:cNvPr id="3" name="İçerik Yer Tutucusu 2"/>
          <p:cNvSpPr>
            <a:spLocks noGrp="1"/>
          </p:cNvSpPr>
          <p:nvPr>
            <p:ph idx="1"/>
          </p:nvPr>
        </p:nvSpPr>
        <p:spPr/>
        <p:txBody>
          <a:bodyPr/>
          <a:lstStyle/>
          <a:p>
            <a:pPr marL="0" indent="0" algn="just">
              <a:buNone/>
            </a:pPr>
            <a:r>
              <a:rPr lang="tr-TR" b="1" dirty="0" smtClean="0">
                <a:latin typeface="Arial" panose="020B0604020202020204" pitchFamily="34" charset="0"/>
                <a:cs typeface="Arial" panose="020B0604020202020204" pitchFamily="34" charset="0"/>
              </a:rPr>
              <a:t> İki sistem vardır. Bunlardan birisi up-selling diğeri ise cross-selling denilen satışlardır.</a:t>
            </a:r>
            <a:endParaRPr lang="tr-TR" b="1" dirty="0" smtClean="0">
              <a:latin typeface="Arial" panose="020B0604020202020204" pitchFamily="34" charset="0"/>
              <a:cs typeface="Arial" panose="020B0604020202020204" pitchFamily="34" charset="0"/>
            </a:endParaRPr>
          </a:p>
          <a:p>
            <a:pPr marL="0" indent="0" algn="just">
              <a:buNone/>
            </a:pPr>
            <a:r>
              <a:rPr lang="tr-TR" sz="3500" b="1" dirty="0" smtClean="0">
                <a:latin typeface="Arial" panose="020B0604020202020204" pitchFamily="34" charset="0"/>
                <a:cs typeface="Arial" panose="020B0604020202020204" pitchFamily="34" charset="0"/>
              </a:rPr>
              <a:t>a)Up-selling: </a:t>
            </a:r>
            <a:r>
              <a:rPr lang="tr-TR" b="1" dirty="0" smtClean="0">
                <a:latin typeface="Arial" panose="020B0604020202020204" pitchFamily="34" charset="0"/>
                <a:cs typeface="Arial" panose="020B0604020202020204" pitchFamily="34" charset="0"/>
              </a:rPr>
              <a:t>Kendi departmanımızda en iyi fiyatta daha çok satış yapmak demektir.</a:t>
            </a:r>
            <a:endParaRPr lang="tr-TR" b="1" dirty="0" smtClean="0">
              <a:latin typeface="Arial" panose="020B0604020202020204" pitchFamily="34" charset="0"/>
              <a:cs typeface="Arial" panose="020B0604020202020204" pitchFamily="34" charset="0"/>
            </a:endParaRPr>
          </a:p>
          <a:p>
            <a:pPr marL="0" indent="0" algn="just">
              <a:buNone/>
            </a:pPr>
            <a:r>
              <a:rPr lang="tr-TR" sz="3500" b="1" dirty="0" smtClean="0">
                <a:latin typeface="Arial" panose="020B0604020202020204" pitchFamily="34" charset="0"/>
                <a:cs typeface="Arial" panose="020B0604020202020204" pitchFamily="34" charset="0"/>
              </a:rPr>
              <a:t>b)Cross-selling: </a:t>
            </a:r>
            <a:r>
              <a:rPr lang="tr-TR" b="1" dirty="0" smtClean="0">
                <a:latin typeface="Arial" panose="020B0604020202020204" pitchFamily="34" charset="0"/>
                <a:cs typeface="Arial" panose="020B0604020202020204" pitchFamily="34" charset="0"/>
              </a:rPr>
              <a:t>Kendi departmanımızdan başka departmanlardaki ürünlerin satışını yapmaktır.</a:t>
            </a:r>
            <a:endParaRPr lang="tr-TR" sz="3500" b="1" dirty="0">
              <a:latin typeface="Arial" panose="020B0604020202020204" pitchFamily="34" charset="0"/>
              <a:cs typeface="Arial" panose="020B0604020202020204" pitchFamily="34" charset="0"/>
            </a:endParaRPr>
          </a:p>
        </p:txBody>
      </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r>
              <a:rPr lang="tr-TR" altLang="en-US" sz="2400">
                <a:latin typeface="Arial" panose="020B0604020202020204" pitchFamily="34" charset="0"/>
              </a:rPr>
              <a:t>Kaynakça</a:t>
            </a:r>
            <a:endParaRPr lang="tr-TR" altLang="en-US" sz="2400">
              <a:latin typeface="Arial" panose="020B0604020202020204" pitchFamily="34" charset="0"/>
            </a:endParaRPr>
          </a:p>
        </p:txBody>
      </p:sp>
      <p:sp>
        <p:nvSpPr>
          <p:cNvPr id="3" name="Content Placeholder 2"/>
          <p:cNvSpPr>
            <a:spLocks noGrp="1"/>
          </p:cNvSpPr>
          <p:nvPr>
            <p:ph idx="1"/>
          </p:nvPr>
        </p:nvSpPr>
        <p:spPr>
          <a:xfrm>
            <a:off x="609600" y="1980565"/>
            <a:ext cx="10972800" cy="4389120"/>
          </a:xfrm>
        </p:spPr>
        <p:txBody>
          <a:bodyPr/>
          <a:p>
            <a:pPr marL="0" indent="0" algn="l">
              <a:buNone/>
            </a:pPr>
            <a:r>
              <a:rPr lang="tr-TR" sz="1800" b="1" dirty="0" err="1" smtClean="0">
                <a:latin typeface="Arial" panose="020B0604020202020204" pitchFamily="34" charset="0"/>
                <a:cs typeface="Arial" panose="020B0604020202020204" pitchFamily="34" charset="0"/>
                <a:sym typeface="+mn-ea"/>
              </a:rPr>
              <a:t>Prof.Dr</a:t>
            </a:r>
            <a:r>
              <a:rPr lang="tr-TR" sz="1800" b="1" dirty="0" smtClean="0">
                <a:latin typeface="Arial" panose="020B0604020202020204" pitchFamily="34" charset="0"/>
                <a:cs typeface="Arial" panose="020B0604020202020204" pitchFamily="34" charset="0"/>
                <a:sym typeface="+mn-ea"/>
              </a:rPr>
              <a:t>. Necdet </a:t>
            </a:r>
            <a:r>
              <a:rPr lang="tr-TR" sz="1800" b="1" dirty="0" err="1" smtClean="0">
                <a:latin typeface="Arial" panose="020B0604020202020204" pitchFamily="34" charset="0"/>
                <a:cs typeface="Arial" panose="020B0604020202020204" pitchFamily="34" charset="0"/>
                <a:sym typeface="+mn-ea"/>
              </a:rPr>
              <a:t>Hacıoğlu,Turizm</a:t>
            </a:r>
            <a:r>
              <a:rPr lang="tr-TR" sz="1800" b="1" dirty="0" smtClean="0">
                <a:latin typeface="Arial" panose="020B0604020202020204" pitchFamily="34" charset="0"/>
                <a:cs typeface="Arial" panose="020B0604020202020204" pitchFamily="34" charset="0"/>
                <a:sym typeface="+mn-ea"/>
              </a:rPr>
              <a:t> Pazarlaması,Ankara,2010,s.1-152</a:t>
            </a:r>
            <a:endParaRPr lang="tr-TR" sz="1800" b="1" dirty="0">
              <a:latin typeface="Arial" panose="020B0604020202020204" pitchFamily="34" charset="0"/>
              <a:cs typeface="Arial" panose="020B0604020202020204" pitchFamily="34" charset="0"/>
            </a:endParaRPr>
          </a:p>
          <a:p>
            <a:pPr marL="0" indent="0">
              <a:buNone/>
            </a:pPr>
            <a:endParaRPr 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09600" y="1109980"/>
            <a:ext cx="10972800" cy="1772920"/>
          </a:xfrm>
        </p:spPr>
        <p:txBody>
          <a:bodyPr/>
          <a:lstStyle/>
          <a:p>
            <a:pPr marL="0" indent="0" algn="just">
              <a:buNone/>
            </a:pPr>
            <a:r>
              <a:rPr lang="tr-TR" b="1" dirty="0" smtClean="0">
                <a:latin typeface="Arial" panose="020B0604020202020204" pitchFamily="34" charset="0"/>
                <a:cs typeface="Arial" panose="020B0604020202020204" pitchFamily="34" charset="0"/>
              </a:rPr>
              <a:t> Satış geliştirme, tanıtma faaliyetlerinin sonucu olarak, son tüketici olan turiste mal ve hizmetlerin ulaşmasını hızlandıran bir faaliyetler bütünüdür.</a:t>
            </a:r>
            <a:endParaRPr lang="tr-TR" b="1" dirty="0">
              <a:latin typeface="Arial" panose="020B0604020202020204" pitchFamily="34" charset="0"/>
              <a:cs typeface="Arial" panose="020B0604020202020204" pitchFamily="34" charset="0"/>
            </a:endParaRPr>
          </a:p>
        </p:txBody>
      </p:sp>
      <p:graphicFrame>
        <p:nvGraphicFramePr>
          <p:cNvPr id="4" name="İçerik Yer Tutucusu 5"/>
          <p:cNvGraphicFramePr/>
          <p:nvPr/>
        </p:nvGraphicFramePr>
        <p:xfrm>
          <a:off x="3289300" y="2616200"/>
          <a:ext cx="4622800" cy="2641600"/>
        </p:xfrm>
        <a:graphic>
          <a:graphicData uri="http://schemas.openxmlformats.org/drawingml/2006/diagram">
            <dgm:relIds xmlns:dgm="http://schemas.openxmlformats.org/drawingml/2006/diagram" xmlns:r="http://schemas.openxmlformats.org/officeDocument/2006/relationships" r:dm="rId1" r:lo="rId2" r:qs="rId3" r:cs="rId4"/>
          </a:graphicData>
        </a:graphic>
      </p:graphicFrame>
      <p:grpSp>
        <p:nvGrpSpPr>
          <p:cNvPr id="6" name="Grup 5"/>
          <p:cNvGrpSpPr/>
          <p:nvPr/>
        </p:nvGrpSpPr>
        <p:grpSpPr>
          <a:xfrm>
            <a:off x="8829091" y="3520775"/>
            <a:ext cx="2359609" cy="884247"/>
            <a:chOff x="-18444" y="1778493"/>
            <a:chExt cx="2406820" cy="884247"/>
          </a:xfrm>
        </p:grpSpPr>
        <p:sp>
          <p:nvSpPr>
            <p:cNvPr id="7" name="Yuvarlatılmış Dikdörtgen 6"/>
            <p:cNvSpPr/>
            <p:nvPr/>
          </p:nvSpPr>
          <p:spPr>
            <a:xfrm>
              <a:off x="-18444" y="1778493"/>
              <a:ext cx="2406820" cy="884247"/>
            </a:xfrm>
            <a:prstGeom prst="roundRect">
              <a:avLst>
                <a:gd name="adj" fmla="val 10000"/>
              </a:avLst>
            </a:prstGeom>
            <a:solidFill>
              <a:schemeClr val="tx1"/>
            </a:solid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sp>
        <p:sp>
          <p:nvSpPr>
            <p:cNvPr id="8" name="Yuvarlatılmış Dikdörtgen 4"/>
            <p:cNvSpPr/>
            <p:nvPr/>
          </p:nvSpPr>
          <p:spPr>
            <a:xfrm>
              <a:off x="33354" y="1778493"/>
              <a:ext cx="2355022" cy="832449"/>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37160" tIns="137160" rIns="137160" bIns="137160" numCol="1" spcCol="1270" anchor="ctr" anchorCtr="0">
              <a:noAutofit/>
            </a:bodyPr>
            <a:lstStyle/>
            <a:p>
              <a:pPr lvl="0" algn="ctr" defTabSz="1600200">
                <a:lnSpc>
                  <a:spcPct val="90000"/>
                </a:lnSpc>
                <a:spcBef>
                  <a:spcPct val="0"/>
                </a:spcBef>
                <a:spcAft>
                  <a:spcPct val="35000"/>
                </a:spcAft>
              </a:pPr>
              <a:r>
                <a:rPr lang="tr-TR" kern="1200" dirty="0" smtClean="0"/>
                <a:t>ÜRÜN</a:t>
              </a:r>
              <a:endParaRPr lang="tr-TR" kern="1200" dirty="0"/>
            </a:p>
          </p:txBody>
        </p:sp>
      </p:grpSp>
      <p:grpSp>
        <p:nvGrpSpPr>
          <p:cNvPr id="9" name="Grup 8"/>
          <p:cNvGrpSpPr/>
          <p:nvPr/>
        </p:nvGrpSpPr>
        <p:grpSpPr>
          <a:xfrm>
            <a:off x="372014" y="3304382"/>
            <a:ext cx="2445841" cy="1265233"/>
            <a:chOff x="1845" y="1562101"/>
            <a:chExt cx="2445841" cy="1265233"/>
          </a:xfrm>
        </p:grpSpPr>
        <p:sp>
          <p:nvSpPr>
            <p:cNvPr id="10" name="Oval 9"/>
            <p:cNvSpPr/>
            <p:nvPr/>
          </p:nvSpPr>
          <p:spPr>
            <a:xfrm>
              <a:off x="1845" y="1562101"/>
              <a:ext cx="2445841" cy="1265233"/>
            </a:xfrm>
            <a:prstGeom prst="ellipse">
              <a:avLst/>
            </a:prstGeom>
            <a:solidFill>
              <a:schemeClr val="tx1"/>
            </a:solid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sp>
        <p:sp>
          <p:nvSpPr>
            <p:cNvPr id="11" name="Oval 4"/>
            <p:cNvSpPr/>
            <p:nvPr/>
          </p:nvSpPr>
          <p:spPr>
            <a:xfrm>
              <a:off x="360030" y="1747390"/>
              <a:ext cx="1729471" cy="894655"/>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24130" tIns="24130" rIns="24130" bIns="24130" numCol="1" spcCol="1270" anchor="ctr" anchorCtr="0">
              <a:noAutofit/>
            </a:bodyPr>
            <a:lstStyle/>
            <a:p>
              <a:pPr lvl="0" algn="ctr" defTabSz="844550">
                <a:lnSpc>
                  <a:spcPct val="90000"/>
                </a:lnSpc>
                <a:spcBef>
                  <a:spcPct val="0"/>
                </a:spcBef>
                <a:spcAft>
                  <a:spcPct val="35000"/>
                </a:spcAft>
              </a:pPr>
              <a:r>
                <a:rPr lang="tr-TR" sz="1900" kern="1200" smtClean="0"/>
                <a:t>TÜKETİCİLER</a:t>
              </a:r>
              <a:endParaRPr lang="tr-TR" sz="1900" kern="1200"/>
            </a:p>
          </p:txBody>
        </p:sp>
      </p:gr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596900" y="1168400"/>
            <a:ext cx="10972800" cy="5181600"/>
          </a:xfrm>
        </p:spPr>
        <p:txBody>
          <a:bodyPr/>
          <a:lstStyle/>
          <a:p>
            <a:pPr marL="0" indent="0" algn="just">
              <a:buNone/>
            </a:pPr>
            <a:r>
              <a:rPr lang="tr-TR" b="1" dirty="0">
                <a:latin typeface="Arial" panose="020B0604020202020204" pitchFamily="34" charset="0"/>
                <a:cs typeface="Arial" panose="020B0604020202020204" pitchFamily="34" charset="0"/>
              </a:rPr>
              <a:t> </a:t>
            </a:r>
            <a:r>
              <a:rPr lang="tr-TR" sz="3500" b="1" dirty="0" smtClean="0">
                <a:latin typeface="Arial" panose="020B0604020202020204" pitchFamily="34" charset="0"/>
                <a:cs typeface="Arial" panose="020B0604020202020204" pitchFamily="34" charset="0"/>
              </a:rPr>
              <a:t>Satış geliştirmenin özellikleri:</a:t>
            </a:r>
            <a:endParaRPr lang="tr-TR" sz="3500"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1-Öncelikle satışları arttırmaya yöneliktir.</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2-İki hedef kitleye hitap eder; tüketici ve ticari aracılar</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3-Bir hizmet ve ürünün satın alınması için avantajlar sunar, belirli süreler için</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4-Satış promosyonunun etkisi geçicidir ve uzatılmaz, bir kampanya dönemidir</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5-Aracıların bilgilendirilmesini sağlar</a:t>
            </a:r>
            <a:endParaRPr lang="tr-TR" b="1" dirty="0" smtClean="0">
              <a:latin typeface="Arial" panose="020B0604020202020204" pitchFamily="34" charset="0"/>
              <a:cs typeface="Arial" panose="020B0604020202020204" pitchFamily="34" charset="0"/>
            </a:endParaRPr>
          </a:p>
          <a:p>
            <a:pPr marL="0" indent="0" algn="just">
              <a:buNone/>
            </a:pPr>
            <a:endParaRPr lang="tr-TR" b="1" dirty="0" smtClean="0">
              <a:latin typeface="Arial" panose="020B0604020202020204" pitchFamily="34" charset="0"/>
              <a:cs typeface="Arial" panose="020B0604020202020204" pitchFamily="34" charset="0"/>
            </a:endParaRPr>
          </a:p>
        </p:txBody>
      </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09600" y="332582"/>
            <a:ext cx="10972800" cy="1184306"/>
          </a:xfrm>
        </p:spPr>
        <p:txBody>
          <a:bodyPr>
            <a:normAutofit/>
          </a:bodyPr>
          <a:lstStyle/>
          <a:p>
            <a:r>
              <a:rPr lang="tr-TR" sz="3500" b="1" dirty="0" smtClean="0">
                <a:solidFill>
                  <a:schemeClr val="tx1"/>
                </a:solidFill>
                <a:latin typeface="Arial" panose="020B0604020202020204" pitchFamily="34" charset="0"/>
                <a:cs typeface="Arial" panose="020B0604020202020204" pitchFamily="34" charset="0"/>
              </a:rPr>
              <a:t>Satış Geliştirme Hedefleri:</a:t>
            </a:r>
            <a:endParaRPr lang="tr-TR" sz="3500" b="1" dirty="0">
              <a:solidFill>
                <a:schemeClr val="tx1"/>
              </a:solidFill>
              <a:latin typeface="Arial" panose="020B0604020202020204" pitchFamily="34" charset="0"/>
              <a:cs typeface="Arial" panose="020B0604020202020204" pitchFamily="34" charset="0"/>
            </a:endParaRPr>
          </a:p>
        </p:txBody>
      </p:sp>
      <p:sp>
        <p:nvSpPr>
          <p:cNvPr id="3" name="İçerik Yer Tutucusu 2"/>
          <p:cNvSpPr>
            <a:spLocks noGrp="1"/>
          </p:cNvSpPr>
          <p:nvPr>
            <p:ph idx="1"/>
          </p:nvPr>
        </p:nvSpPr>
        <p:spPr>
          <a:xfrm>
            <a:off x="609600" y="1625600"/>
            <a:ext cx="10972800" cy="4699000"/>
          </a:xfrm>
        </p:spPr>
        <p:txBody>
          <a:bodyPr/>
          <a:lstStyle/>
          <a:p>
            <a:pPr marL="0" indent="0" algn="just">
              <a:buNone/>
            </a:pPr>
            <a:r>
              <a:rPr lang="tr-TR" b="1" dirty="0" smtClean="0">
                <a:latin typeface="Arial" panose="020B0604020202020204" pitchFamily="34" charset="0"/>
                <a:cs typeface="Arial" panose="020B0604020202020204" pitchFamily="34" charset="0"/>
              </a:rPr>
              <a:t>1-Ticari bir faaliyet olan satış geliştirme, ürün veya hizmeti tüketiciye kadar götürüp onu satın almaya zorlar.</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2-Tüketiciyi daha fazla tüketmeye teşvik eder.</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3-Tüketicilerde çeşitli satın alma arzuları uyandırır.</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4-Pazarlama faaliyeti programını güncelleştirir.</a:t>
            </a:r>
            <a:endParaRPr lang="tr-TR" b="1" dirty="0">
              <a:latin typeface="Arial" panose="020B0604020202020204" pitchFamily="34" charset="0"/>
              <a:cs typeface="Arial" panose="020B0604020202020204" pitchFamily="34" charset="0"/>
            </a:endParaRPr>
          </a:p>
        </p:txBody>
      </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09600" y="472282"/>
            <a:ext cx="10972800" cy="1184306"/>
          </a:xfrm>
        </p:spPr>
        <p:txBody>
          <a:bodyPr>
            <a:normAutofit/>
          </a:bodyPr>
          <a:lstStyle/>
          <a:p>
            <a:r>
              <a:rPr lang="tr-TR" sz="4500" b="1" dirty="0" smtClean="0">
                <a:solidFill>
                  <a:schemeClr val="tx1"/>
                </a:solidFill>
                <a:latin typeface="Arial" panose="020B0604020202020204" pitchFamily="34" charset="0"/>
                <a:cs typeface="Arial" panose="020B0604020202020204" pitchFamily="34" charset="0"/>
              </a:rPr>
              <a:t>Bir Promosyon Programı:</a:t>
            </a:r>
            <a:endParaRPr lang="tr-TR" sz="4500" b="1" dirty="0">
              <a:solidFill>
                <a:schemeClr val="tx1"/>
              </a:solidFill>
              <a:latin typeface="Arial" panose="020B0604020202020204" pitchFamily="34" charset="0"/>
              <a:cs typeface="Arial" panose="020B0604020202020204" pitchFamily="34" charset="0"/>
            </a:endParaRPr>
          </a:p>
        </p:txBody>
      </p:sp>
      <p:sp>
        <p:nvSpPr>
          <p:cNvPr id="3" name="İçerik Yer Tutucusu 2"/>
          <p:cNvSpPr>
            <a:spLocks noGrp="1"/>
          </p:cNvSpPr>
          <p:nvPr>
            <p:ph idx="1"/>
          </p:nvPr>
        </p:nvSpPr>
        <p:spPr>
          <a:xfrm>
            <a:off x="609600" y="1770888"/>
            <a:ext cx="10972800" cy="4668012"/>
          </a:xfrm>
        </p:spPr>
        <p:txBody>
          <a:bodyPr>
            <a:normAutofit/>
          </a:bodyPr>
          <a:lstStyle/>
          <a:p>
            <a:pPr marL="0" indent="0" algn="just">
              <a:buNone/>
            </a:pPr>
            <a:r>
              <a:rPr lang="tr-TR" sz="3500" b="1" dirty="0" smtClean="0">
                <a:latin typeface="Arial" panose="020B0604020202020204" pitchFamily="34" charset="0"/>
                <a:cs typeface="Arial" panose="020B0604020202020204" pitchFamily="34" charset="0"/>
              </a:rPr>
              <a:t>-Piyasada yapılan satış girişimleri:</a:t>
            </a:r>
            <a:r>
              <a:rPr lang="tr-TR" b="1" dirty="0" smtClean="0">
                <a:latin typeface="Arial" panose="020B0604020202020204" pitchFamily="34" charset="0"/>
                <a:cs typeface="Arial" panose="020B0604020202020204" pitchFamily="34" charset="0"/>
              </a:rPr>
              <a:t> Piyasada bulunan satış noktalarını ziyaret edip, ürün veya hizmetlerin  satışından dolayı gerekli avantajların, yararların bildirilmesi, bu çalışma profesyoneller nezdinde olur.</a:t>
            </a:r>
            <a:endParaRPr lang="tr-TR" b="1" dirty="0" smtClean="0">
              <a:latin typeface="Arial" panose="020B0604020202020204" pitchFamily="34" charset="0"/>
              <a:cs typeface="Arial" panose="020B0604020202020204" pitchFamily="34" charset="0"/>
            </a:endParaRPr>
          </a:p>
          <a:p>
            <a:pPr marL="0" indent="0" algn="just">
              <a:buNone/>
            </a:pPr>
            <a:r>
              <a:rPr lang="tr-TR" sz="3500" b="1" dirty="0" smtClean="0">
                <a:latin typeface="Arial" panose="020B0604020202020204" pitchFamily="34" charset="0"/>
                <a:cs typeface="Arial" panose="020B0604020202020204" pitchFamily="34" charset="0"/>
              </a:rPr>
              <a:t>-Tur operatörlerinin katalogları: </a:t>
            </a:r>
            <a:r>
              <a:rPr lang="tr-TR" b="1" dirty="0" smtClean="0">
                <a:latin typeface="Arial" panose="020B0604020202020204" pitchFamily="34" charset="0"/>
                <a:cs typeface="Arial" panose="020B0604020202020204" pitchFamily="34" charset="0"/>
              </a:rPr>
              <a:t>Her türlü operatörü ürettiği ürünün satışını bir katalog vasıtası ile yapar.</a:t>
            </a:r>
            <a:r>
              <a:rPr lang="tr-TR" sz="3500" b="1" dirty="0" smtClean="0">
                <a:latin typeface="Arial" panose="020B0604020202020204" pitchFamily="34" charset="0"/>
                <a:cs typeface="Arial" panose="020B0604020202020204" pitchFamily="34" charset="0"/>
              </a:rPr>
              <a:t> </a:t>
            </a:r>
            <a:r>
              <a:rPr lang="tr-TR" b="1" dirty="0" smtClean="0">
                <a:latin typeface="Arial" panose="020B0604020202020204" pitchFamily="34" charset="0"/>
                <a:cs typeface="Arial" panose="020B0604020202020204" pitchFamily="34" charset="0"/>
              </a:rPr>
              <a:t>Promosyonun en etkili araçlarından birisi katalogdur.</a:t>
            </a:r>
            <a:endParaRPr lang="tr-TR" b="1" dirty="0" smtClean="0">
              <a:latin typeface="Arial" panose="020B0604020202020204" pitchFamily="34" charset="0"/>
              <a:cs typeface="Arial" panose="020B0604020202020204" pitchFamily="34" charset="0"/>
            </a:endParaRPr>
          </a:p>
          <a:p>
            <a:pPr marL="0" indent="0" algn="just">
              <a:buNone/>
            </a:pPr>
            <a:endParaRPr lang="tr-TR" b="1" dirty="0" smtClean="0">
              <a:latin typeface="Arial" panose="020B0604020202020204" pitchFamily="34" charset="0"/>
              <a:cs typeface="Arial" panose="020B0604020202020204" pitchFamily="34" charset="0"/>
            </a:endParaRPr>
          </a:p>
        </p:txBody>
      </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09600" y="1282700"/>
            <a:ext cx="10972800" cy="5194300"/>
          </a:xfrm>
        </p:spPr>
        <p:txBody>
          <a:bodyPr>
            <a:normAutofit/>
          </a:bodyPr>
          <a:lstStyle/>
          <a:p>
            <a:pPr marL="0" indent="0" algn="just">
              <a:buNone/>
            </a:pPr>
            <a:r>
              <a:rPr lang="tr-TR" sz="3500" b="1" dirty="0" smtClean="0">
                <a:latin typeface="Arial" panose="020B0604020202020204" pitchFamily="34" charset="0"/>
                <a:cs typeface="Arial" panose="020B0604020202020204" pitchFamily="34" charset="0"/>
              </a:rPr>
              <a:t>-Promosyon ve satış: </a:t>
            </a:r>
            <a:r>
              <a:rPr lang="tr-TR" b="1" dirty="0" smtClean="0">
                <a:latin typeface="Arial" panose="020B0604020202020204" pitchFamily="34" charset="0"/>
                <a:cs typeface="Arial" panose="020B0604020202020204" pitchFamily="34" charset="0"/>
              </a:rPr>
              <a:t>Satış olayı önce üretici ile aracı-dağıtıcı kuruluşlar arasında gerçekleşir.</a:t>
            </a:r>
            <a:endParaRPr lang="tr-TR" b="1" dirty="0" smtClean="0">
              <a:latin typeface="Arial" panose="020B0604020202020204" pitchFamily="34" charset="0"/>
              <a:cs typeface="Arial" panose="020B0604020202020204" pitchFamily="34" charset="0"/>
            </a:endParaRPr>
          </a:p>
          <a:p>
            <a:pPr marL="0" indent="0" algn="just">
              <a:buNone/>
            </a:pPr>
            <a:r>
              <a:rPr lang="tr-TR" sz="3500" b="1" dirty="0" smtClean="0">
                <a:latin typeface="Arial" panose="020B0604020202020204" pitchFamily="34" charset="0"/>
                <a:cs typeface="Arial" panose="020B0604020202020204" pitchFamily="34" charset="0"/>
              </a:rPr>
              <a:t>-Ürünün sunulması: </a:t>
            </a:r>
            <a:r>
              <a:rPr lang="tr-TR" b="1" dirty="0" smtClean="0">
                <a:latin typeface="Arial" panose="020B0604020202020204" pitchFamily="34" charset="0"/>
                <a:cs typeface="Arial" panose="020B0604020202020204" pitchFamily="34" charset="0"/>
              </a:rPr>
              <a:t>Turizm ürünleri genellikle bir imaj yardımı ile satılır. Ürün görsel araçlarla sunulup satılabilmektedir. Bir satış politikası oluşturabilmek için öncelikle, faaliyetin ulaşacağı; </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1-Hedefler</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2-Programlar ve uygulama şekilleri</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3-Satış desteklerinin belirlenmesi gerekir</a:t>
            </a:r>
            <a:endParaRPr lang="tr-TR" b="1" dirty="0" smtClean="0">
              <a:latin typeface="Arial" panose="020B0604020202020204" pitchFamily="34" charset="0"/>
              <a:cs typeface="Arial" panose="020B0604020202020204" pitchFamily="34" charset="0"/>
            </a:endParaRPr>
          </a:p>
          <a:p>
            <a:pPr marL="0" indent="0" algn="just">
              <a:buNone/>
            </a:pPr>
            <a:endParaRPr lang="tr-TR" b="1" dirty="0" smtClean="0">
              <a:latin typeface="Arial" panose="020B0604020202020204" pitchFamily="34" charset="0"/>
              <a:cs typeface="Arial" panose="020B0604020202020204" pitchFamily="34" charset="0"/>
            </a:endParaRPr>
          </a:p>
        </p:txBody>
      </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304800" y="573882"/>
            <a:ext cx="11772900" cy="1184306"/>
          </a:xfrm>
        </p:spPr>
        <p:txBody>
          <a:bodyPr>
            <a:normAutofit fontScale="90000"/>
          </a:bodyPr>
          <a:lstStyle/>
          <a:p>
            <a:r>
              <a:rPr lang="tr-TR" b="1" dirty="0" smtClean="0">
                <a:solidFill>
                  <a:schemeClr val="tx1"/>
                </a:solidFill>
                <a:latin typeface="Arial" panose="020B0604020202020204" pitchFamily="34" charset="0"/>
                <a:cs typeface="Arial" panose="020B0604020202020204" pitchFamily="34" charset="0"/>
              </a:rPr>
              <a:t>Konaklama İşletmelerinde </a:t>
            </a:r>
            <a:r>
              <a:rPr lang="tr-TR" b="1" dirty="0">
                <a:solidFill>
                  <a:schemeClr val="tx1"/>
                </a:solidFill>
                <a:latin typeface="Arial" panose="020B0604020202020204" pitchFamily="34" charset="0"/>
                <a:cs typeface="Arial" panose="020B0604020202020204" pitchFamily="34" charset="0"/>
              </a:rPr>
              <a:t>S</a:t>
            </a:r>
            <a:r>
              <a:rPr lang="tr-TR" b="1" dirty="0" smtClean="0">
                <a:solidFill>
                  <a:schemeClr val="tx1"/>
                </a:solidFill>
                <a:latin typeface="Arial" panose="020B0604020202020204" pitchFamily="34" charset="0"/>
                <a:cs typeface="Arial" panose="020B0604020202020204" pitchFamily="34" charset="0"/>
              </a:rPr>
              <a:t>atış Geliştirme:</a:t>
            </a:r>
            <a:endParaRPr lang="tr-TR" b="1" dirty="0">
              <a:solidFill>
                <a:schemeClr val="tx1"/>
              </a:solidFill>
              <a:latin typeface="Arial" panose="020B0604020202020204" pitchFamily="34" charset="0"/>
              <a:cs typeface="Arial" panose="020B0604020202020204" pitchFamily="34" charset="0"/>
            </a:endParaRPr>
          </a:p>
        </p:txBody>
      </p:sp>
      <p:sp>
        <p:nvSpPr>
          <p:cNvPr id="3" name="İçerik Yer Tutucusu 2"/>
          <p:cNvSpPr>
            <a:spLocks noGrp="1"/>
          </p:cNvSpPr>
          <p:nvPr>
            <p:ph idx="1"/>
          </p:nvPr>
        </p:nvSpPr>
        <p:spPr>
          <a:xfrm>
            <a:off x="558800" y="1948180"/>
            <a:ext cx="10972800" cy="4389120"/>
          </a:xfrm>
        </p:spPr>
        <p:txBody>
          <a:bodyPr/>
          <a:lstStyle/>
          <a:p>
            <a:pPr marL="0" indent="0" algn="just">
              <a:buNone/>
            </a:pPr>
            <a:r>
              <a:rPr lang="tr-TR" b="1" dirty="0" smtClean="0">
                <a:latin typeface="Arial" panose="020B0604020202020204" pitchFamily="34" charset="0"/>
                <a:cs typeface="Arial" panose="020B0604020202020204" pitchFamily="34" charset="0"/>
              </a:rPr>
              <a:t> Satışı etkileyen faktörler; </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-Arz faktörleri</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-Talep faktörleri</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-İrrasyonel faktörler</a:t>
            </a:r>
            <a:endParaRPr lang="tr-TR" b="1" dirty="0" smtClean="0">
              <a:latin typeface="Arial" panose="020B0604020202020204" pitchFamily="34" charset="0"/>
              <a:cs typeface="Arial" panose="020B0604020202020204" pitchFamily="34" charset="0"/>
            </a:endParaRPr>
          </a:p>
          <a:p>
            <a:pPr marL="0" indent="0" algn="just">
              <a:buNone/>
            </a:pPr>
            <a:r>
              <a:rPr lang="tr-TR" b="1" dirty="0">
                <a:latin typeface="Arial" panose="020B0604020202020204" pitchFamily="34" charset="0"/>
                <a:cs typeface="Arial" panose="020B0604020202020204" pitchFamily="34" charset="0"/>
              </a:rPr>
              <a:t> </a:t>
            </a:r>
            <a:r>
              <a:rPr lang="tr-TR" b="1" dirty="0" smtClean="0">
                <a:latin typeface="Arial" panose="020B0604020202020204" pitchFamily="34" charset="0"/>
                <a:cs typeface="Arial" panose="020B0604020202020204" pitchFamily="34" charset="0"/>
              </a:rPr>
              <a:t>Satışların geliştirilmesi konaklama işletmelerinde iki şekilde olur.</a:t>
            </a:r>
            <a:endParaRPr lang="tr-TR" b="1" dirty="0" smtClean="0">
              <a:latin typeface="Arial" panose="020B0604020202020204" pitchFamily="34" charset="0"/>
              <a:cs typeface="Arial" panose="020B0604020202020204" pitchFamily="34" charset="0"/>
            </a:endParaRPr>
          </a:p>
        </p:txBody>
      </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09600" y="1193800"/>
            <a:ext cx="10972800" cy="5130800"/>
          </a:xfrm>
        </p:spPr>
        <p:txBody>
          <a:bodyPr>
            <a:normAutofit/>
          </a:bodyPr>
          <a:lstStyle/>
          <a:p>
            <a:pPr marL="0" indent="0" algn="just">
              <a:buNone/>
            </a:pPr>
            <a:r>
              <a:rPr lang="tr-TR" sz="3500" b="1" dirty="0" smtClean="0">
                <a:latin typeface="Arial" panose="020B0604020202020204" pitchFamily="34" charset="0"/>
                <a:cs typeface="Arial" panose="020B0604020202020204" pitchFamily="34" charset="0"/>
              </a:rPr>
              <a:t>1-İşletme İçinde </a:t>
            </a:r>
            <a:r>
              <a:rPr lang="tr-TR" sz="3500" b="1" dirty="0">
                <a:latin typeface="Arial" panose="020B0604020202020204" pitchFamily="34" charset="0"/>
                <a:cs typeface="Arial" panose="020B0604020202020204" pitchFamily="34" charset="0"/>
              </a:rPr>
              <a:t>Y</a:t>
            </a:r>
            <a:r>
              <a:rPr lang="tr-TR" sz="3500" b="1" dirty="0" smtClean="0">
                <a:latin typeface="Arial" panose="020B0604020202020204" pitchFamily="34" charset="0"/>
                <a:cs typeface="Arial" panose="020B0604020202020204" pitchFamily="34" charset="0"/>
              </a:rPr>
              <a:t>apılan </a:t>
            </a:r>
            <a:r>
              <a:rPr lang="tr-TR" sz="3500" b="1" dirty="0">
                <a:latin typeface="Arial" panose="020B0604020202020204" pitchFamily="34" charset="0"/>
                <a:cs typeface="Arial" panose="020B0604020202020204" pitchFamily="34" charset="0"/>
              </a:rPr>
              <a:t>S</a:t>
            </a:r>
            <a:r>
              <a:rPr lang="tr-TR" sz="3500" b="1" dirty="0" smtClean="0">
                <a:latin typeface="Arial" panose="020B0604020202020204" pitchFamily="34" charset="0"/>
                <a:cs typeface="Arial" panose="020B0604020202020204" pitchFamily="34" charset="0"/>
              </a:rPr>
              <a:t>atış </a:t>
            </a:r>
            <a:r>
              <a:rPr lang="tr-TR" sz="3500" b="1" dirty="0">
                <a:latin typeface="Arial" panose="020B0604020202020204" pitchFamily="34" charset="0"/>
                <a:cs typeface="Arial" panose="020B0604020202020204" pitchFamily="34" charset="0"/>
              </a:rPr>
              <a:t>Ç</a:t>
            </a:r>
            <a:r>
              <a:rPr lang="tr-TR" sz="3500" b="1" dirty="0" smtClean="0">
                <a:latin typeface="Arial" panose="020B0604020202020204" pitchFamily="34" charset="0"/>
                <a:cs typeface="Arial" panose="020B0604020202020204" pitchFamily="34" charset="0"/>
              </a:rPr>
              <a:t>abaları (İç Satış)</a:t>
            </a:r>
            <a:endParaRPr lang="tr-TR" sz="3500" b="1" dirty="0" smtClean="0">
              <a:latin typeface="Arial" panose="020B0604020202020204" pitchFamily="34" charset="0"/>
              <a:cs typeface="Arial" panose="020B0604020202020204" pitchFamily="34" charset="0"/>
            </a:endParaRPr>
          </a:p>
          <a:p>
            <a:pPr marL="0" indent="0" algn="just">
              <a:buNone/>
            </a:pPr>
            <a:r>
              <a:rPr lang="tr-TR" b="1" dirty="0">
                <a:latin typeface="Arial" panose="020B0604020202020204" pitchFamily="34" charset="0"/>
                <a:cs typeface="Arial" panose="020B0604020202020204" pitchFamily="34" charset="0"/>
              </a:rPr>
              <a:t> </a:t>
            </a:r>
            <a:r>
              <a:rPr lang="tr-TR" b="1" dirty="0" smtClean="0">
                <a:latin typeface="Arial" panose="020B0604020202020204" pitchFamily="34" charset="0"/>
                <a:cs typeface="Arial" panose="020B0604020202020204" pitchFamily="34" charset="0"/>
              </a:rPr>
              <a:t>Konaklama tesislerine müşteri geldikten sonra mal ve hizmetlerin kendisine sunularak daha fazla satın alma yapmasından meydana gelen satış şeklidir. İç satış geliştirme teknikleri:</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a)Criss-Cross İlkesi: Turizm işletmesinde bir departmanın reklamını başka bir departmanda yapılmasını ifade eder.</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b)Telefon ile satış: Otele gelen bir müşteri için en çok kullanılan satın alma aracıdır.</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c)Kişisel temas: Satışların artırılmasında en etkili bir yöntemdir. Müşterinin çeşitli sorunlarının yanıtlanabildiği, kişisel inandırıcılık yeteneklerinin kullanılabildiği ölçüde satışlar artar.</a:t>
            </a:r>
            <a:endParaRPr lang="tr-TR" b="1" dirty="0" smtClean="0">
              <a:latin typeface="Arial" panose="020B0604020202020204" pitchFamily="34" charset="0"/>
              <a:cs typeface="Arial" panose="020B0604020202020204" pitchFamily="34" charset="0"/>
            </a:endParaRPr>
          </a:p>
        </p:txBody>
      </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596900" y="1181100"/>
            <a:ext cx="10972800" cy="5181600"/>
          </a:xfrm>
        </p:spPr>
        <p:txBody>
          <a:bodyPr>
            <a:normAutofit/>
          </a:bodyPr>
          <a:lstStyle/>
          <a:p>
            <a:pPr marL="0" indent="0" algn="just">
              <a:buNone/>
            </a:pPr>
            <a:r>
              <a:rPr lang="tr-TR" sz="3500" b="1" dirty="0" smtClean="0">
                <a:latin typeface="Arial" panose="020B0604020202020204" pitchFamily="34" charset="0"/>
                <a:cs typeface="Arial" panose="020B0604020202020204" pitchFamily="34" charset="0"/>
              </a:rPr>
              <a:t>2-İşletme </a:t>
            </a:r>
            <a:r>
              <a:rPr lang="tr-TR" sz="3500" b="1" dirty="0">
                <a:latin typeface="Arial" panose="020B0604020202020204" pitchFamily="34" charset="0"/>
                <a:cs typeface="Arial" panose="020B0604020202020204" pitchFamily="34" charset="0"/>
              </a:rPr>
              <a:t>D</a:t>
            </a:r>
            <a:r>
              <a:rPr lang="tr-TR" sz="3500" b="1" dirty="0" smtClean="0">
                <a:latin typeface="Arial" panose="020B0604020202020204" pitchFamily="34" charset="0"/>
                <a:cs typeface="Arial" panose="020B0604020202020204" pitchFamily="34" charset="0"/>
              </a:rPr>
              <a:t>ışı </a:t>
            </a:r>
            <a:r>
              <a:rPr lang="tr-TR" sz="3500" b="1" dirty="0">
                <a:latin typeface="Arial" panose="020B0604020202020204" pitchFamily="34" charset="0"/>
                <a:cs typeface="Arial" panose="020B0604020202020204" pitchFamily="34" charset="0"/>
              </a:rPr>
              <a:t>S</a:t>
            </a:r>
            <a:r>
              <a:rPr lang="tr-TR" sz="3500" b="1" dirty="0" smtClean="0">
                <a:latin typeface="Arial" panose="020B0604020202020204" pitchFamily="34" charset="0"/>
                <a:cs typeface="Arial" panose="020B0604020202020204" pitchFamily="34" charset="0"/>
              </a:rPr>
              <a:t>atış </a:t>
            </a:r>
            <a:r>
              <a:rPr lang="tr-TR" sz="3500" b="1" dirty="0">
                <a:latin typeface="Arial" panose="020B0604020202020204" pitchFamily="34" charset="0"/>
                <a:cs typeface="Arial" panose="020B0604020202020204" pitchFamily="34" charset="0"/>
              </a:rPr>
              <a:t>Ç</a:t>
            </a:r>
            <a:r>
              <a:rPr lang="tr-TR" sz="3500" b="1" dirty="0" smtClean="0">
                <a:latin typeface="Arial" panose="020B0604020202020204" pitchFamily="34" charset="0"/>
                <a:cs typeface="Arial" panose="020B0604020202020204" pitchFamily="34" charset="0"/>
              </a:rPr>
              <a:t>abaları (Dış </a:t>
            </a:r>
            <a:r>
              <a:rPr lang="tr-TR" sz="3500" b="1" dirty="0">
                <a:latin typeface="Arial" panose="020B0604020202020204" pitchFamily="34" charset="0"/>
                <a:cs typeface="Arial" panose="020B0604020202020204" pitchFamily="34" charset="0"/>
              </a:rPr>
              <a:t>S</a:t>
            </a:r>
            <a:r>
              <a:rPr lang="tr-TR" sz="3500" b="1" dirty="0" smtClean="0">
                <a:latin typeface="Arial" panose="020B0604020202020204" pitchFamily="34" charset="0"/>
                <a:cs typeface="Arial" panose="020B0604020202020204" pitchFamily="34" charset="0"/>
              </a:rPr>
              <a:t>atış): </a:t>
            </a:r>
            <a:r>
              <a:rPr lang="tr-TR" b="1" dirty="0" smtClean="0">
                <a:latin typeface="Arial" panose="020B0604020202020204" pitchFamily="34" charset="0"/>
                <a:cs typeface="Arial" panose="020B0604020202020204" pitchFamily="34" charset="0"/>
              </a:rPr>
              <a:t>Dış satış reklam faaliyetlerini aşağıdaki gibi sıralayabiliriz;</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a)Ağızdan ağıza reklam</a:t>
            </a:r>
            <a:r>
              <a:rPr lang="tr-TR" sz="3500" b="1" dirty="0" smtClean="0">
                <a:latin typeface="Arial" panose="020B0604020202020204" pitchFamily="34" charset="0"/>
                <a:cs typeface="Arial" panose="020B0604020202020204" pitchFamily="34" charset="0"/>
              </a:rPr>
              <a:t> </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b)Yazılı basında kitlesel reklam </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c)Broşür ve kataloglarla reklam</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d)Açık hava reklamları, afiş, tabela, ışıklı ilanlar</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e)Satış görevlileri (Salesman)</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f)Bagaj etiketleri, otel çıkartmaları vb. yapıştırıcı reklam araçları</a:t>
            </a:r>
            <a:endParaRPr lang="tr-TR" b="1" dirty="0" smtClean="0">
              <a:latin typeface="Arial" panose="020B0604020202020204" pitchFamily="34" charset="0"/>
              <a:cs typeface="Arial" panose="020B0604020202020204" pitchFamily="34" charset="0"/>
            </a:endParaRPr>
          </a:p>
        </p:txBody>
      </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kış">
  <a:themeElements>
    <a:clrScheme name="Akış">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Akış">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kış">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Flow</Template>
  <TotalTime>0</TotalTime>
  <Words>4870</Words>
  <Application>WPS Presentation</Application>
  <PresentationFormat>Geniş ekran</PresentationFormat>
  <Paragraphs>142</Paragraphs>
  <Slides>17</Slides>
  <Notes>0</Notes>
  <HiddenSlides>0</HiddenSlides>
  <MMClips>0</MMClips>
  <ScaleCrop>false</ScaleCrop>
  <HeadingPairs>
    <vt:vector size="6" baseType="variant">
      <vt:variant>
        <vt:lpstr>已用的字体</vt:lpstr>
      </vt:variant>
      <vt:variant>
        <vt:i4>9</vt:i4>
      </vt:variant>
      <vt:variant>
        <vt:lpstr>主题</vt:lpstr>
      </vt:variant>
      <vt:variant>
        <vt:i4>1</vt:i4>
      </vt:variant>
      <vt:variant>
        <vt:lpstr>幻灯片标题</vt:lpstr>
      </vt:variant>
      <vt:variant>
        <vt:i4>17</vt:i4>
      </vt:variant>
    </vt:vector>
  </HeadingPairs>
  <TitlesOfParts>
    <vt:vector size="27" baseType="lpstr">
      <vt:lpstr>Arial</vt:lpstr>
      <vt:lpstr>SimSun</vt:lpstr>
      <vt:lpstr>Wingdings</vt:lpstr>
      <vt:lpstr>Wingdings 2</vt:lpstr>
      <vt:lpstr>Constantia</vt:lpstr>
      <vt:lpstr>Microsoft YaHei</vt:lpstr>
      <vt:lpstr/>
      <vt:lpstr>Arial Unicode MS</vt:lpstr>
      <vt:lpstr>Calibri</vt:lpstr>
      <vt:lpstr>Akış</vt:lpstr>
      <vt:lpstr>  SATIŞ GELİŞTİRME -PROMOSYONU</vt:lpstr>
      <vt:lpstr>PowerPoint 演示文稿</vt:lpstr>
      <vt:lpstr>PowerPoint 演示文稿</vt:lpstr>
      <vt:lpstr>Satış Geliştirme Hedefleri:</vt:lpstr>
      <vt:lpstr>Bir Promosyon Programı:</vt:lpstr>
      <vt:lpstr>PowerPoint 演示文稿</vt:lpstr>
      <vt:lpstr>Konaklama İşletmelerinde Satış Geliştirme:</vt:lpstr>
      <vt:lpstr>PowerPoint 演示文稿</vt:lpstr>
      <vt:lpstr>PowerPoint 演示文稿</vt:lpstr>
      <vt:lpstr>Satış tutundurma, reklam ve halkla ilişkilerin karşılaştırılması</vt:lpstr>
      <vt:lpstr>PowerPoint 演示文稿</vt:lpstr>
      <vt:lpstr>Otelcilikte satış geliştirme</vt:lpstr>
      <vt:lpstr>PowerPoint 演示文稿</vt:lpstr>
      <vt:lpstr>PowerPoint 演示文稿</vt:lpstr>
      <vt:lpstr>Otel İçindeki Satışların Önemi</vt:lpstr>
      <vt:lpstr>OTELLERDE SATIŞ ÇEŞİTLERİ</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X.SATIŞ GELİŞTİRME -PROMOSYONU</dc:title>
  <dc:creator>Windows Kullanıcısı</dc:creator>
  <cp:lastModifiedBy>ali</cp:lastModifiedBy>
  <cp:revision>5</cp:revision>
  <dcterms:created xsi:type="dcterms:W3CDTF">2018-02-12T18:19:00Z</dcterms:created>
  <dcterms:modified xsi:type="dcterms:W3CDTF">2018-02-16T10:38:26Z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1033-10.2.0.5965</vt:lpwstr>
  </property>
</Properties>
</file>