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7" d="100"/>
          <a:sy n="37" d="100"/>
        </p:scale>
        <p:origin x="66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3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39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8761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104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5391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806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555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83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01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312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96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12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64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58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761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316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62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Yönetim Kademeleri </a:t>
            </a:r>
            <a:r>
              <a:rPr lang="tr-TR" altLang="tr-TR" dirty="0" smtClean="0">
                <a:solidFill>
                  <a:srgbClr val="FF0000"/>
                </a:solidFill>
              </a:rPr>
              <a:t/>
            </a:r>
            <a:br>
              <a:rPr lang="tr-TR" altLang="tr-TR" dirty="0" smtClean="0">
                <a:solidFill>
                  <a:srgbClr val="FF0000"/>
                </a:solidFill>
              </a:rPr>
            </a:br>
            <a:endParaRPr lang="en-US" altLang="tr-TR" dirty="0" smtClean="0">
              <a:solidFill>
                <a:srgbClr val="FF00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524000"/>
            <a:ext cx="7772400" cy="457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tr-TR" smtClean="0"/>
              <a:t>	</a:t>
            </a:r>
          </a:p>
        </p:txBody>
      </p:sp>
      <p:sp>
        <p:nvSpPr>
          <p:cNvPr id="38916" name="Line 6"/>
          <p:cNvSpPr>
            <a:spLocks noChangeShapeType="1"/>
          </p:cNvSpPr>
          <p:nvPr/>
        </p:nvSpPr>
        <p:spPr bwMode="auto">
          <a:xfrm>
            <a:off x="4191000" y="2057400"/>
            <a:ext cx="1828800" cy="289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17" name="Line 7"/>
          <p:cNvSpPr>
            <a:spLocks noChangeShapeType="1"/>
          </p:cNvSpPr>
          <p:nvPr/>
        </p:nvSpPr>
        <p:spPr bwMode="auto">
          <a:xfrm flipH="1">
            <a:off x="2590800" y="49530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18" name="Line 9"/>
          <p:cNvSpPr>
            <a:spLocks noChangeShapeType="1"/>
          </p:cNvSpPr>
          <p:nvPr/>
        </p:nvSpPr>
        <p:spPr bwMode="auto">
          <a:xfrm flipH="1">
            <a:off x="2590800" y="2057400"/>
            <a:ext cx="1600200" cy="289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19" name="Line 10"/>
          <p:cNvSpPr>
            <a:spLocks noChangeShapeType="1"/>
          </p:cNvSpPr>
          <p:nvPr/>
        </p:nvSpPr>
        <p:spPr bwMode="auto">
          <a:xfrm>
            <a:off x="3505200" y="32766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20" name="Line 16"/>
          <p:cNvSpPr>
            <a:spLocks noChangeShapeType="1"/>
          </p:cNvSpPr>
          <p:nvPr/>
        </p:nvSpPr>
        <p:spPr bwMode="auto">
          <a:xfrm>
            <a:off x="3124200" y="4038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21" name="Line 20"/>
          <p:cNvSpPr>
            <a:spLocks noChangeShapeType="1"/>
          </p:cNvSpPr>
          <p:nvPr/>
        </p:nvSpPr>
        <p:spPr bwMode="auto">
          <a:xfrm>
            <a:off x="4191000" y="2819400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22" name="Line 21"/>
          <p:cNvSpPr>
            <a:spLocks noChangeShapeType="1"/>
          </p:cNvSpPr>
          <p:nvPr/>
        </p:nvSpPr>
        <p:spPr bwMode="auto">
          <a:xfrm>
            <a:off x="4191000" y="3733800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23" name="Line 24"/>
          <p:cNvSpPr>
            <a:spLocks noChangeShapeType="1"/>
          </p:cNvSpPr>
          <p:nvPr/>
        </p:nvSpPr>
        <p:spPr bwMode="auto">
          <a:xfrm>
            <a:off x="4191000" y="4495800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8924" name="Text Box 25"/>
          <p:cNvSpPr txBox="1">
            <a:spLocks noChangeArrowheads="1"/>
          </p:cNvSpPr>
          <p:nvPr/>
        </p:nvSpPr>
        <p:spPr bwMode="auto">
          <a:xfrm>
            <a:off x="7223126" y="2500313"/>
            <a:ext cx="2682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25" name="Text Box 28"/>
          <p:cNvSpPr txBox="1">
            <a:spLocks noChangeArrowheads="1"/>
          </p:cNvSpPr>
          <p:nvPr/>
        </p:nvSpPr>
        <p:spPr bwMode="auto">
          <a:xfrm>
            <a:off x="6705600" y="25908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26" name="Text Box 29"/>
          <p:cNvSpPr txBox="1">
            <a:spLocks noChangeArrowheads="1"/>
          </p:cNvSpPr>
          <p:nvPr/>
        </p:nvSpPr>
        <p:spPr bwMode="auto">
          <a:xfrm>
            <a:off x="6934200" y="2514600"/>
            <a:ext cx="2895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27" name="Text Box 30"/>
          <p:cNvSpPr txBox="1">
            <a:spLocks noChangeArrowheads="1"/>
          </p:cNvSpPr>
          <p:nvPr/>
        </p:nvSpPr>
        <p:spPr bwMode="auto">
          <a:xfrm>
            <a:off x="6765926" y="2438400"/>
            <a:ext cx="22256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/>
              <a:t>Üst Kademe</a:t>
            </a:r>
            <a:endParaRPr lang="en-US" altLang="tr-TR"/>
          </a:p>
        </p:txBody>
      </p:sp>
      <p:sp>
        <p:nvSpPr>
          <p:cNvPr id="38928" name="Text Box 31"/>
          <p:cNvSpPr txBox="1">
            <a:spLocks noChangeArrowheads="1"/>
          </p:cNvSpPr>
          <p:nvPr/>
        </p:nvSpPr>
        <p:spPr bwMode="auto">
          <a:xfrm>
            <a:off x="6842126" y="3490913"/>
            <a:ext cx="3216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29" name="Text Box 32"/>
          <p:cNvSpPr txBox="1">
            <a:spLocks noChangeArrowheads="1"/>
          </p:cNvSpPr>
          <p:nvPr/>
        </p:nvSpPr>
        <p:spPr bwMode="auto">
          <a:xfrm>
            <a:off x="6934200" y="3505200"/>
            <a:ext cx="2743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30" name="Text Box 33"/>
          <p:cNvSpPr txBox="1">
            <a:spLocks noChangeArrowheads="1"/>
          </p:cNvSpPr>
          <p:nvPr/>
        </p:nvSpPr>
        <p:spPr bwMode="auto">
          <a:xfrm>
            <a:off x="6842126" y="3567113"/>
            <a:ext cx="2987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600"/>
          </a:p>
        </p:txBody>
      </p:sp>
      <p:sp>
        <p:nvSpPr>
          <p:cNvPr id="38931" name="Text Box 34"/>
          <p:cNvSpPr txBox="1">
            <a:spLocks noChangeArrowheads="1"/>
          </p:cNvSpPr>
          <p:nvPr/>
        </p:nvSpPr>
        <p:spPr bwMode="auto">
          <a:xfrm>
            <a:off x="6705600" y="3429000"/>
            <a:ext cx="2667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/>
              <a:t> Orta Kademe</a:t>
            </a:r>
            <a:endParaRPr lang="en-US" altLang="tr-TR"/>
          </a:p>
        </p:txBody>
      </p:sp>
      <p:sp>
        <p:nvSpPr>
          <p:cNvPr id="38932" name="Text Box 35"/>
          <p:cNvSpPr txBox="1">
            <a:spLocks noChangeArrowheads="1"/>
          </p:cNvSpPr>
          <p:nvPr/>
        </p:nvSpPr>
        <p:spPr bwMode="auto">
          <a:xfrm>
            <a:off x="6613526" y="4329114"/>
            <a:ext cx="32924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/>
              <a:t>  Alt Kademe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86245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55371" y="624110"/>
            <a:ext cx="9349241" cy="128089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dirty="0" smtClean="0">
                <a:solidFill>
                  <a:schemeClr val="tx1"/>
                </a:solidFill>
              </a:rPr>
              <a:t>Yönetim Faaliyetleri Hangi Özelliklere Sahip Olmalıdır ?</a:t>
            </a:r>
            <a:endParaRPr lang="en-US" altLang="tr-TR" sz="3200" dirty="0" smtClean="0">
              <a:solidFill>
                <a:schemeClr val="tx1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2246811" y="1905000"/>
            <a:ext cx="9257801" cy="400622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Amaçlar baştan belirlenmeli</a:t>
            </a:r>
          </a:p>
          <a:p>
            <a:pPr eaLnBrk="1" hangingPunct="1"/>
            <a:r>
              <a:rPr lang="tr-TR" altLang="tr-TR" dirty="0" smtClean="0"/>
              <a:t>En az iki kişi bir araya gelmeli</a:t>
            </a:r>
          </a:p>
          <a:p>
            <a:pPr eaLnBrk="1" hangingPunct="1"/>
            <a:r>
              <a:rPr lang="tr-TR" altLang="tr-TR" dirty="0" smtClean="0"/>
              <a:t>İnsan ilişkileri uyumlu ve düzenli olmalı</a:t>
            </a:r>
          </a:p>
          <a:p>
            <a:pPr eaLnBrk="1" hangingPunct="1"/>
            <a:r>
              <a:rPr lang="tr-TR" altLang="tr-TR" dirty="0" smtClean="0"/>
              <a:t>İş yükünü azaltma için iş bölümü yapılmalı</a:t>
            </a:r>
          </a:p>
          <a:p>
            <a:pPr eaLnBrk="1" hangingPunct="1"/>
            <a:r>
              <a:rPr lang="tr-TR" altLang="tr-TR" dirty="0" smtClean="0"/>
              <a:t>Yöneticilerin yetki sınırları baştan belirlenmeli</a:t>
            </a:r>
          </a:p>
          <a:p>
            <a:pPr eaLnBrk="1" hangingPunct="1"/>
            <a:r>
              <a:rPr lang="tr-TR" altLang="tr-TR" dirty="0" smtClean="0"/>
              <a:t>Geleceğe dönük kararlar alınmalı ve bunların sonucundan doğacak sorumluluklar alınmalı.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150950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2925" y="640080"/>
            <a:ext cx="8911687" cy="126492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Başarılı Yönetici Özellikleri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905000"/>
            <a:ext cx="8915400" cy="391478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Vizyon sahibi olması</a:t>
            </a:r>
            <a:endParaRPr lang="tr-TR" altLang="tr-TR" dirty="0"/>
          </a:p>
          <a:p>
            <a:pPr eaLnBrk="1" hangingPunct="1"/>
            <a:r>
              <a:rPr lang="tr-TR" altLang="tr-TR" dirty="0"/>
              <a:t>İşini ve yöneteceği kişileri yakından </a:t>
            </a:r>
            <a:r>
              <a:rPr lang="tr-TR" altLang="tr-TR" dirty="0" smtClean="0"/>
              <a:t>tanımak isteme</a:t>
            </a:r>
            <a:endParaRPr lang="tr-TR" altLang="tr-TR" dirty="0"/>
          </a:p>
          <a:p>
            <a:pPr eaLnBrk="1" hangingPunct="1"/>
            <a:r>
              <a:rPr lang="tr-TR" altLang="tr-TR" dirty="0"/>
              <a:t>Etkin ve yerinde kararlar alabilmek</a:t>
            </a:r>
          </a:p>
          <a:p>
            <a:pPr eaLnBrk="1" hangingPunct="1"/>
            <a:r>
              <a:rPr lang="tr-TR" altLang="tr-TR" dirty="0"/>
              <a:t>İş görenlere karşı tarafsız, objektif ve insancıl olmalı</a:t>
            </a:r>
          </a:p>
          <a:p>
            <a:pPr eaLnBrk="1" hangingPunct="1"/>
            <a:r>
              <a:rPr lang="tr-TR" altLang="tr-TR" dirty="0"/>
              <a:t>İş görenlere örnek olmalı</a:t>
            </a:r>
          </a:p>
          <a:p>
            <a:pPr eaLnBrk="1" hangingPunct="1"/>
            <a:r>
              <a:rPr lang="tr-TR" altLang="tr-TR" dirty="0"/>
              <a:t>Gerektiğinde ceza verebilmeli</a:t>
            </a:r>
          </a:p>
          <a:p>
            <a:pPr eaLnBrk="1" hangingPunct="1"/>
            <a:r>
              <a:rPr lang="tr-TR" altLang="tr-TR" dirty="0"/>
              <a:t>İş gören eğitimlerine önem vermeli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428927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38314" y="428626"/>
            <a:ext cx="8358187" cy="5140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200" dirty="0"/>
              <a:t>Yöneticinin özellikleri</a:t>
            </a:r>
          </a:p>
          <a:p>
            <a:pPr algn="ctr">
              <a:defRPr/>
            </a:pPr>
            <a:r>
              <a:rPr lang="tr-TR" sz="3200" dirty="0"/>
              <a:t> 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/>
              <a:defRPr/>
            </a:pPr>
            <a:r>
              <a:rPr lang="tr-TR" sz="2400" dirty="0"/>
              <a:t>Güçlü kişilik özellikleri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Üstün yönetsel beceriler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Etkin insan kaynakları yönetimi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Yüksek karar alma gücü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Açıklık 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Güven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Karizma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Mücadele ruhu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Yaratıcılık </a:t>
            </a:r>
          </a:p>
          <a:p>
            <a:pPr marL="342900" indent="-342900" algn="ctr">
              <a:buClr>
                <a:schemeClr val="accent1"/>
              </a:buClr>
              <a:buFont typeface="+mj-lt"/>
              <a:buAutoNum type="arabicPeriod" startAt="2"/>
              <a:defRPr/>
            </a:pPr>
            <a:r>
              <a:rPr lang="tr-TR" sz="2400" dirty="0"/>
              <a:t>Nitelik ve bilgi</a:t>
            </a:r>
          </a:p>
          <a:p>
            <a:pPr marL="342900" indent="-342900" algn="ctr">
              <a:buFont typeface="+mj-lt"/>
              <a:buAutoNum type="arabicPeriod" startAt="2"/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37384641"/>
      </p:ext>
    </p:extLst>
  </p:cSld>
  <p:clrMapOvr>
    <a:masterClrMapping/>
  </p:clrMapOvr>
  <p:transition advTm="500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</TotalTime>
  <Words>121</Words>
  <Application>Microsoft Office PowerPoint</Application>
  <PresentationFormat>Geniş ekran</PresentationFormat>
  <Paragraphs>32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Times New Roman</vt:lpstr>
      <vt:lpstr>Wingdings 3</vt:lpstr>
      <vt:lpstr>Duman</vt:lpstr>
      <vt:lpstr>Yönetim Kademeleri  </vt:lpstr>
      <vt:lpstr>Yönetim Faaliyetleri Hangi Özelliklere Sahip Olmalıdır ?</vt:lpstr>
      <vt:lpstr>Başarılı Yönetici Özellikleri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2020-02-22T14:31:07Z</dcterms:created>
  <dcterms:modified xsi:type="dcterms:W3CDTF">2020-02-22T19:20:04Z</dcterms:modified>
</cp:coreProperties>
</file>