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70" r:id="rId7"/>
    <p:sldId id="271" r:id="rId8"/>
    <p:sldId id="272" r:id="rId9"/>
    <p:sldId id="285" r:id="rId10"/>
    <p:sldId id="286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7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76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46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3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34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0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4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57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26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B737-D0A6-4454-A480-142C1CAF98CF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896C-477E-48A2-A15E-EF07DF64A0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8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Renaissance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7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Amboise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5256584" cy="4104456"/>
          </a:xfrm>
        </p:spPr>
      </p:pic>
    </p:spTree>
    <p:extLst>
      <p:ext uri="{BB962C8B-B14F-4D97-AF65-F5344CB8AC3E}">
        <p14:creationId xmlns:p14="http://schemas.microsoft.com/office/powerpoint/2010/main" val="297763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Rabelais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392487" cy="4320479"/>
          </a:xfrm>
        </p:spPr>
      </p:pic>
    </p:spTree>
    <p:extLst>
      <p:ext uri="{BB962C8B-B14F-4D97-AF65-F5344CB8AC3E}">
        <p14:creationId xmlns:p14="http://schemas.microsoft.com/office/powerpoint/2010/main" val="116279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Gargantua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544658"/>
            <a:ext cx="3938933" cy="4620646"/>
          </a:xfrm>
        </p:spPr>
      </p:pic>
    </p:spTree>
    <p:extLst>
      <p:ext uri="{BB962C8B-B14F-4D97-AF65-F5344CB8AC3E}">
        <p14:creationId xmlns:p14="http://schemas.microsoft.com/office/powerpoint/2010/main" val="368807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35" y="1700808"/>
            <a:ext cx="6411557" cy="4608511"/>
          </a:xfrm>
        </p:spPr>
      </p:pic>
    </p:spTree>
    <p:extLst>
      <p:ext uri="{BB962C8B-B14F-4D97-AF65-F5344CB8AC3E}">
        <p14:creationId xmlns:p14="http://schemas.microsoft.com/office/powerpoint/2010/main" val="105282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Ronsard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700808"/>
            <a:ext cx="4608512" cy="4392487"/>
          </a:xfrm>
        </p:spPr>
      </p:pic>
    </p:spTree>
    <p:extLst>
      <p:ext uri="{BB962C8B-B14F-4D97-AF65-F5344CB8AC3E}">
        <p14:creationId xmlns:p14="http://schemas.microsoft.com/office/powerpoint/2010/main" val="347140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Du</a:t>
            </a:r>
            <a:r>
              <a:rPr lang="tr-TR" dirty="0" smtClean="0"/>
              <a:t> </a:t>
            </a:r>
            <a:r>
              <a:rPr lang="tr-TR" dirty="0" err="1" smtClean="0"/>
              <a:t>Bellay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73932"/>
            <a:ext cx="4032448" cy="4475347"/>
          </a:xfrm>
        </p:spPr>
      </p:pic>
    </p:spTree>
    <p:extLst>
      <p:ext uri="{BB962C8B-B14F-4D97-AF65-F5344CB8AC3E}">
        <p14:creationId xmlns:p14="http://schemas.microsoft.com/office/powerpoint/2010/main" val="420054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2901"/>
            <a:ext cx="4752528" cy="5254451"/>
          </a:xfrm>
        </p:spPr>
      </p:pic>
    </p:spTree>
    <p:extLst>
      <p:ext uri="{BB962C8B-B14F-4D97-AF65-F5344CB8AC3E}">
        <p14:creationId xmlns:p14="http://schemas.microsoft.com/office/powerpoint/2010/main" val="360354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Montaigne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3888431" cy="4223330"/>
          </a:xfrm>
        </p:spPr>
      </p:pic>
    </p:spTree>
    <p:extLst>
      <p:ext uri="{BB962C8B-B14F-4D97-AF65-F5344CB8AC3E}">
        <p14:creationId xmlns:p14="http://schemas.microsoft.com/office/powerpoint/2010/main" val="29728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Château</a:t>
            </a:r>
            <a:r>
              <a:rPr lang="tr-TR" dirty="0" smtClean="0"/>
              <a:t> de Montaigne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4" y="1600200"/>
            <a:ext cx="8041051" cy="4525963"/>
          </a:xfrm>
        </p:spPr>
      </p:pic>
    </p:spTree>
    <p:extLst>
      <p:ext uri="{BB962C8B-B14F-4D97-AF65-F5344CB8AC3E}">
        <p14:creationId xmlns:p14="http://schemas.microsoft.com/office/powerpoint/2010/main" val="287199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Librairie</a:t>
            </a:r>
            <a:r>
              <a:rPr lang="tr-TR" dirty="0" smtClean="0"/>
              <a:t> de Montaigne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947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Leonardo da Vinci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4095741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Librairie</a:t>
            </a:r>
            <a:r>
              <a:rPr lang="tr-TR" dirty="0" smtClean="0"/>
              <a:t> de Montaigne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34" y="1844824"/>
            <a:ext cx="6198918" cy="4128479"/>
          </a:xfrm>
        </p:spPr>
      </p:pic>
    </p:spTree>
    <p:extLst>
      <p:ext uri="{BB962C8B-B14F-4D97-AF65-F5344CB8AC3E}">
        <p14:creationId xmlns:p14="http://schemas.microsoft.com/office/powerpoint/2010/main" val="168381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 Saint-</a:t>
            </a:r>
            <a:r>
              <a:rPr lang="tr-TR" dirty="0" err="1" smtClean="0"/>
              <a:t>Barthélémy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144840" cy="4248472"/>
          </a:xfrm>
        </p:spPr>
      </p:pic>
    </p:spTree>
    <p:extLst>
      <p:ext uri="{BB962C8B-B14F-4D97-AF65-F5344CB8AC3E}">
        <p14:creationId xmlns:p14="http://schemas.microsoft.com/office/powerpoint/2010/main" val="105287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464496" cy="5169301"/>
          </a:xfrm>
        </p:spPr>
      </p:pic>
    </p:spTree>
    <p:extLst>
      <p:ext uri="{BB962C8B-B14F-4D97-AF65-F5344CB8AC3E}">
        <p14:creationId xmlns:p14="http://schemas.microsoft.com/office/powerpoint/2010/main" val="134690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Agrippa</a:t>
            </a:r>
            <a:r>
              <a:rPr lang="tr-TR" dirty="0" smtClean="0"/>
              <a:t> </a:t>
            </a:r>
            <a:r>
              <a:rPr lang="tr-TR" smtClean="0"/>
              <a:t>d’Aubigné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90" y="1628800"/>
            <a:ext cx="4054334" cy="4729708"/>
          </a:xfrm>
        </p:spPr>
      </p:pic>
    </p:spTree>
    <p:extLst>
      <p:ext uri="{BB962C8B-B14F-4D97-AF65-F5344CB8AC3E}">
        <p14:creationId xmlns:p14="http://schemas.microsoft.com/office/powerpoint/2010/main" val="11833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Boticelli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256584" cy="3960440"/>
          </a:xfrm>
        </p:spPr>
      </p:pic>
    </p:spTree>
    <p:extLst>
      <p:ext uri="{BB962C8B-B14F-4D97-AF65-F5344CB8AC3E}">
        <p14:creationId xmlns:p14="http://schemas.microsoft.com/office/powerpoint/2010/main" val="420251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Boticelli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635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Mona Lisa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85" y="1600200"/>
            <a:ext cx="3165829" cy="4525963"/>
          </a:xfrm>
        </p:spPr>
      </p:pic>
    </p:spTree>
    <p:extLst>
      <p:ext uri="{BB962C8B-B14F-4D97-AF65-F5344CB8AC3E}">
        <p14:creationId xmlns:p14="http://schemas.microsoft.com/office/powerpoint/2010/main" val="385564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Martin Luther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01" y="1916832"/>
            <a:ext cx="4457979" cy="4032447"/>
          </a:xfrm>
        </p:spPr>
      </p:pic>
    </p:spTree>
    <p:extLst>
      <p:ext uri="{BB962C8B-B14F-4D97-AF65-F5344CB8AC3E}">
        <p14:creationId xmlns:p14="http://schemas.microsoft.com/office/powerpoint/2010/main" val="276399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Jean </a:t>
            </a:r>
            <a:r>
              <a:rPr lang="tr-TR" dirty="0" err="1" smtClean="0"/>
              <a:t>Calvin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50" y="1916832"/>
            <a:ext cx="4394621" cy="4176463"/>
          </a:xfrm>
        </p:spPr>
      </p:pic>
    </p:spTree>
    <p:extLst>
      <p:ext uri="{BB962C8B-B14F-4D97-AF65-F5344CB8AC3E}">
        <p14:creationId xmlns:p14="http://schemas.microsoft.com/office/powerpoint/2010/main" val="7766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Gutenberg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19" y="2204864"/>
            <a:ext cx="5123561" cy="3816424"/>
          </a:xfrm>
        </p:spPr>
      </p:pic>
    </p:spTree>
    <p:extLst>
      <p:ext uri="{BB962C8B-B14F-4D97-AF65-F5344CB8AC3E}">
        <p14:creationId xmlns:p14="http://schemas.microsoft.com/office/powerpoint/2010/main" val="93812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Azay</a:t>
            </a:r>
            <a:r>
              <a:rPr lang="tr-TR" dirty="0" smtClean="0"/>
              <a:t> le </a:t>
            </a:r>
            <a:r>
              <a:rPr lang="tr-TR" dirty="0" err="1" smtClean="0"/>
              <a:t>Rideau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824536" cy="4104456"/>
          </a:xfrm>
        </p:spPr>
      </p:pic>
    </p:spTree>
    <p:extLst>
      <p:ext uri="{BB962C8B-B14F-4D97-AF65-F5344CB8AC3E}">
        <p14:creationId xmlns:p14="http://schemas.microsoft.com/office/powerpoint/2010/main" val="125876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37</Words>
  <Application>Microsoft Office PowerPoint</Application>
  <PresentationFormat>Ekran Gösterisi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La Renaissance</vt:lpstr>
      <vt:lpstr>Leonardo da Vinci</vt:lpstr>
      <vt:lpstr>Boticelli</vt:lpstr>
      <vt:lpstr>Boticelli </vt:lpstr>
      <vt:lpstr>Mona Lisa</vt:lpstr>
      <vt:lpstr>Martin Luther</vt:lpstr>
      <vt:lpstr>Jean Calvin</vt:lpstr>
      <vt:lpstr>Gutenberg</vt:lpstr>
      <vt:lpstr>Azay le Rideau</vt:lpstr>
      <vt:lpstr>Amboise</vt:lpstr>
      <vt:lpstr>Rabelais</vt:lpstr>
      <vt:lpstr>Gargantua</vt:lpstr>
      <vt:lpstr>PowerPoint Sunusu</vt:lpstr>
      <vt:lpstr>Ronsard</vt:lpstr>
      <vt:lpstr>Du Bellay</vt:lpstr>
      <vt:lpstr>PowerPoint Sunusu</vt:lpstr>
      <vt:lpstr>Montaigne</vt:lpstr>
      <vt:lpstr>Château de Montaigne</vt:lpstr>
      <vt:lpstr>Librairie de Montaigne</vt:lpstr>
      <vt:lpstr>Librairie de Montaigne</vt:lpstr>
      <vt:lpstr>La Saint-Barthélémy</vt:lpstr>
      <vt:lpstr>PowerPoint Sunusu</vt:lpstr>
      <vt:lpstr>Agrippa d’Aubigné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Moyen Age et Renaissance</dc:title>
  <dc:creator>Arzuhoca</dc:creator>
  <cp:lastModifiedBy>Arzuhoca</cp:lastModifiedBy>
  <cp:revision>7</cp:revision>
  <dcterms:created xsi:type="dcterms:W3CDTF">2017-10-03T09:40:59Z</dcterms:created>
  <dcterms:modified xsi:type="dcterms:W3CDTF">2017-11-15T10:21:25Z</dcterms:modified>
</cp:coreProperties>
</file>