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7531F-A090-48B6-8CDB-5474D345CB3B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6B4E1-968F-494A-855C-81B9FDCDD8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43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274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82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77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70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922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B4E1-968F-494A-855C-81B9FDCDD8E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03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57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546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36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2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39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70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32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7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6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6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BD02-3279-49C8-93B8-F7C585EF77BE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A026-9983-461B-9E32-878F55E0E9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79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Where we are in the Universe?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18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9460" name="Picture 7"/>
          <p:cNvPicPr>
            <a:picLocks noChangeAspect="1"/>
          </p:cNvPicPr>
          <p:nvPr/>
        </p:nvPicPr>
        <p:blipFill>
          <a:blip r:embed="rId3"/>
          <a:srcRect l="24570" t="14281" r="23930" b="11800"/>
          <a:stretch>
            <a:fillRect/>
          </a:stretch>
        </p:blipFill>
        <p:spPr bwMode="auto">
          <a:xfrm>
            <a:off x="2279650" y="404813"/>
            <a:ext cx="78486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465955" y="-793"/>
            <a:ext cx="3924300" cy="461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Visible Universe</a:t>
            </a:r>
            <a:endParaRPr lang="tr-TR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/>
          <a:srcRect l="24098" t="8595" r="24400" b="12447"/>
          <a:stretch>
            <a:fillRect/>
          </a:stretch>
        </p:blipFill>
        <p:spPr bwMode="auto">
          <a:xfrm>
            <a:off x="2279650" y="260350"/>
            <a:ext cx="78486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7575" y="123826"/>
            <a:ext cx="3924300" cy="4603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Local Supercluster</a:t>
            </a:r>
            <a:endParaRPr lang="tr-TR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/>
          <a:srcRect l="24013" t="6760" r="24013" b="10922"/>
          <a:stretch>
            <a:fillRect/>
          </a:stretch>
        </p:blipFill>
        <p:spPr bwMode="auto">
          <a:xfrm>
            <a:off x="2135189" y="-171450"/>
            <a:ext cx="792162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9513" y="-171450"/>
            <a:ext cx="5040312" cy="615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Virgo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Supercluster</a:t>
            </a:r>
            <a:endParaRPr lang="tr-TR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/>
          <a:srcRect l="24098" t="8400" r="24399" b="10960"/>
          <a:stretch>
            <a:fillRect/>
          </a:stretch>
        </p:blipFill>
        <p:spPr bwMode="auto">
          <a:xfrm>
            <a:off x="2135188" y="-100013"/>
            <a:ext cx="78486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7714" y="-115888"/>
            <a:ext cx="5761037" cy="6159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Local Galaktic Group</a:t>
            </a:r>
            <a:endParaRPr lang="tr-TR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/>
          <a:srcRect l="24013" t="5881" r="24013" b="10960"/>
          <a:stretch>
            <a:fillRect/>
          </a:stretch>
        </p:blipFill>
        <p:spPr bwMode="auto">
          <a:xfrm>
            <a:off x="2424114" y="1"/>
            <a:ext cx="7920037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7714" y="-100013"/>
            <a:ext cx="5832475" cy="8937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Milkyway Galaxy</a:t>
            </a:r>
            <a:endParaRPr lang="tr-TR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/>
          <a:srcRect l="24570" t="5881" r="24400" b="11801"/>
          <a:stretch>
            <a:fillRect/>
          </a:stretch>
        </p:blipFill>
        <p:spPr bwMode="auto">
          <a:xfrm>
            <a:off x="2208214" y="-26988"/>
            <a:ext cx="777557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5188" y="-100013"/>
            <a:ext cx="7847012" cy="615951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Solar Neighbourhood </a:t>
            </a: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/>
          <a:srcRect l="24098" t="5881" r="24400" b="11801"/>
          <a:stretch>
            <a:fillRect/>
          </a:stretch>
        </p:blipFill>
        <p:spPr bwMode="auto">
          <a:xfrm>
            <a:off x="2351088" y="-198438"/>
            <a:ext cx="78486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9726" y="-233363"/>
            <a:ext cx="5832475" cy="89217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Güneş Sistemi</a:t>
            </a:r>
          </a:p>
          <a:p>
            <a:pPr>
              <a:defRPr/>
            </a:pP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6348413" y="3141664"/>
            <a:ext cx="1763712" cy="574675"/>
          </a:xfrm>
          <a:prstGeom prst="straightConnector1">
            <a:avLst/>
          </a:prstGeom>
          <a:ln>
            <a:solidFill>
              <a:srgbClr val="FFFF66"/>
            </a:solidFill>
            <a:tailEnd type="triangle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8112125" y="2924175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solidFill>
                  <a:srgbClr val="FFFF66"/>
                </a:solidFill>
              </a:rPr>
              <a:t>Güneş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7714" y="-100013"/>
            <a:ext cx="5832475" cy="8937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sz="1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                    </a:t>
            </a:r>
            <a:r>
              <a:rPr lang="tr-T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Milkyway Galaxy</a:t>
            </a:r>
            <a:endParaRPr lang="tr-TR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tr-TR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https://en.wikipedia.org/wiki/Earth%27s_location_in_the_Universe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41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</Words>
  <Application>Microsoft Office PowerPoint</Application>
  <PresentationFormat>Widescreen</PresentationFormat>
  <Paragraphs>31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Where we are in the Universe?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unicorn</dc:creator>
  <cp:lastModifiedBy>unicorn</cp:lastModifiedBy>
  <cp:revision>3</cp:revision>
  <dcterms:created xsi:type="dcterms:W3CDTF">2018-04-01T12:46:09Z</dcterms:created>
  <dcterms:modified xsi:type="dcterms:W3CDTF">2019-11-15T13:03:45Z</dcterms:modified>
</cp:coreProperties>
</file>