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Berliner Fernsehturm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9220" name="Picture 2" descr="C:\Users\Goncoş\Desktop\fernsehtu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83534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Führerbunker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0244" name="Picture 2" descr="C:\Users\Goncoş\Desktop\berlino_fuhrerbunker_01_presentazione_jpg_1200_630_cover_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544888"/>
            <a:ext cx="59769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Goncoş\Desktop\gesprengter-fuehrerbun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5362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Heinrich von Kleist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1268" name="Picture 2" descr="C:\Users\Goncoş\Desktop\440px-Grabstätte_Bismarckstr_2-4_(Wanns)_Heinrich_von_Kleis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557338"/>
            <a:ext cx="4191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Goncoş\Desktop\eyJidWNrZXQiOiJjZG4uYWVyenRlYmxhdHQuZGUiLCJrZXkiOiJwZGZcLzEwOFwvNDdcL2EyNTM5LmpwZyIsImVkaXRzIjp7InJlc2l6ZSI6eyJmaXQiOiJpbnNpZGUiLCJ3aWR0aCI6ODAwfX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46847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Spartakusbund</a:t>
            </a:r>
            <a:br>
              <a:rPr lang="de-DE" dirty="0" smtClean="0"/>
            </a:br>
            <a:endParaRPr lang="tr-TR" dirty="0"/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2292" name="Picture 2" descr="C:\Users\Goncoş\Desktop\800px-Rosa_Luxem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1052513"/>
            <a:ext cx="481965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Goncoş\Desktop\sp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44675"/>
            <a:ext cx="39592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George Grosz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3316" name="Picture 2" descr="C:\Users\Goncoş\Desktop\george_grosz_eclipse_of_the_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2009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008062"/>
          </a:xfrm>
        </p:spPr>
        <p:txBody>
          <a:bodyPr/>
          <a:lstStyle/>
          <a:p>
            <a:pPr eaLnBrk="1" hangingPunct="1"/>
            <a:r>
              <a:rPr lang="de-DE" smtClean="0"/>
              <a:t>Berliner Mauer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/>
          </a:p>
        </p:txBody>
      </p:sp>
      <p:pic>
        <p:nvPicPr>
          <p:cNvPr id="14340" name="Picture 2" descr="C:\Users\Goncoş\Desktop\du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64076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Akademie der Künste</a:t>
            </a:r>
            <a:br>
              <a:rPr lang="de-DE" smtClean="0"/>
            </a:br>
            <a:endParaRPr lang="tr-TR" smtClean="0"/>
          </a:p>
        </p:txBody>
      </p:sp>
      <p:pic>
        <p:nvPicPr>
          <p:cNvPr id="15363" name="Picture 2" descr="C:\Users\Goncoş\Desktop\AdK_Hanseatenweg10_Eingang1_c_May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96975"/>
            <a:ext cx="7777162" cy="4929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Ekran Gösterisi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Berliner Fernsehturm</vt:lpstr>
      <vt:lpstr>Führerbunker </vt:lpstr>
      <vt:lpstr>Heinrich von Kleist</vt:lpstr>
      <vt:lpstr>Spartakusbund </vt:lpstr>
      <vt:lpstr>George Grosz</vt:lpstr>
      <vt:lpstr>Berliner Mauer</vt:lpstr>
      <vt:lpstr>Akademie der Künste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Berliner Fernsehturm</dc:title>
  <dc:creator>Goncoş</dc:creator>
  <cp:lastModifiedBy>Goncoş</cp:lastModifiedBy>
  <cp:revision>1</cp:revision>
  <dcterms:created xsi:type="dcterms:W3CDTF">2021-02-11T11:27:52Z</dcterms:created>
  <dcterms:modified xsi:type="dcterms:W3CDTF">2021-02-11T11:29:15Z</dcterms:modified>
</cp:coreProperties>
</file>