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3FD43-C9F0-4C26-8458-B233379945AD}" type="datetimeFigureOut">
              <a:rPr lang="tr-TR" smtClean="0"/>
              <a:t>21.04.2019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549B7-0CBD-411E-BEC4-B6AACA62FCA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Zina ve </a:t>
            </a:r>
            <a:r>
              <a:rPr lang="tr-TR" dirty="0" err="1" smtClean="0"/>
              <a:t>Kazf</a:t>
            </a:r>
            <a:r>
              <a:rPr lang="tr-TR" dirty="0" smtClean="0"/>
              <a:t> Haddi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Zina’nın Mahiyeti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Tanım: “şer‘î akde </a:t>
            </a:r>
            <a:r>
              <a:rPr lang="tr-TR" dirty="0" err="1" smtClean="0"/>
              <a:t>mübteni</a:t>
            </a:r>
            <a:r>
              <a:rPr lang="tr-TR" dirty="0" smtClean="0"/>
              <a:t> olmaksızın </a:t>
            </a:r>
            <a:r>
              <a:rPr lang="tr-TR" dirty="0" err="1" smtClean="0"/>
              <a:t>bi’l</a:t>
            </a:r>
            <a:r>
              <a:rPr lang="tr-TR" dirty="0" smtClean="0"/>
              <a:t>-ihtiyar yapılan </a:t>
            </a:r>
            <a:r>
              <a:rPr lang="tr-TR" dirty="0" err="1" smtClean="0"/>
              <a:t>mücâmeat</a:t>
            </a:r>
            <a:r>
              <a:rPr lang="tr-TR" dirty="0" smtClean="0"/>
              <a:t>”</a:t>
            </a:r>
          </a:p>
          <a:p>
            <a:r>
              <a:rPr lang="tr-TR" dirty="0"/>
              <a:t>İ</a:t>
            </a:r>
            <a:r>
              <a:rPr lang="tr-TR" dirty="0" smtClean="0"/>
              <a:t>spat yükü: dört erkek şahit veya ikrar</a:t>
            </a:r>
          </a:p>
          <a:p>
            <a:r>
              <a:rPr lang="tr-TR" dirty="0" smtClean="0"/>
              <a:t>Ceza:</a:t>
            </a:r>
          </a:p>
          <a:p>
            <a:pPr lvl="1"/>
            <a:r>
              <a:rPr lang="tr-TR" dirty="0" err="1" smtClean="0"/>
              <a:t>Muhsan</a:t>
            </a:r>
            <a:r>
              <a:rPr lang="tr-TR" dirty="0" smtClean="0"/>
              <a:t>: </a:t>
            </a:r>
            <a:r>
              <a:rPr lang="tr-TR" dirty="0" err="1" smtClean="0"/>
              <a:t>recm</a:t>
            </a:r>
            <a:endParaRPr lang="tr-TR" dirty="0" smtClean="0"/>
          </a:p>
          <a:p>
            <a:pPr lvl="1"/>
            <a:r>
              <a:rPr lang="tr-TR" dirty="0" smtClean="0"/>
              <a:t>Gayr-i </a:t>
            </a:r>
            <a:r>
              <a:rPr lang="tr-TR" dirty="0" err="1" smtClean="0"/>
              <a:t>muhsan</a:t>
            </a:r>
            <a:r>
              <a:rPr lang="tr-TR" dirty="0" smtClean="0"/>
              <a:t>: 100 </a:t>
            </a:r>
            <a:r>
              <a:rPr lang="tr-TR" dirty="0" err="1" smtClean="0"/>
              <a:t>celde</a:t>
            </a:r>
            <a:r>
              <a:rPr lang="tr-TR" dirty="0" smtClean="0"/>
              <a:t> + 1 yıl sürgün (cumhur)</a:t>
            </a:r>
          </a:p>
          <a:p>
            <a:r>
              <a:rPr lang="tr-TR" dirty="0" err="1" smtClean="0"/>
              <a:t>İhsân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Zina açısından: halen evli ya da evlenmiş olma</a:t>
            </a:r>
          </a:p>
          <a:p>
            <a:pPr lvl="1"/>
            <a:r>
              <a:rPr lang="tr-TR" dirty="0" err="1" smtClean="0"/>
              <a:t>Kazf</a:t>
            </a:r>
            <a:r>
              <a:rPr lang="tr-TR" dirty="0" smtClean="0"/>
              <a:t> açısından: iffetli olma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Zina’da </a:t>
            </a:r>
            <a:r>
              <a:rPr lang="tr-TR" dirty="0" err="1" smtClean="0"/>
              <a:t>Hadd</a:t>
            </a:r>
            <a:r>
              <a:rPr lang="tr-TR" dirty="0" smtClean="0"/>
              <a:t> İcrası için Gerekli Şartlar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Zânî</a:t>
            </a:r>
            <a:r>
              <a:rPr lang="tr-TR" dirty="0" smtClean="0"/>
              <a:t> ve </a:t>
            </a:r>
            <a:r>
              <a:rPr lang="tr-TR" dirty="0" err="1" smtClean="0"/>
              <a:t>zâniye’nin</a:t>
            </a:r>
            <a:r>
              <a:rPr lang="tr-TR" dirty="0" smtClean="0"/>
              <a:t> </a:t>
            </a:r>
            <a:r>
              <a:rPr lang="tr-TR" dirty="0" err="1" smtClean="0"/>
              <a:t>âkil</a:t>
            </a:r>
            <a:r>
              <a:rPr lang="tr-TR" dirty="0" smtClean="0"/>
              <a:t>-</a:t>
            </a:r>
            <a:r>
              <a:rPr lang="tr-TR" dirty="0" err="1" smtClean="0"/>
              <a:t>bâliğ</a:t>
            </a:r>
            <a:r>
              <a:rPr lang="tr-TR" dirty="0" smtClean="0"/>
              <a:t> olması</a:t>
            </a:r>
          </a:p>
          <a:p>
            <a:r>
              <a:rPr lang="tr-TR" dirty="0" err="1" smtClean="0"/>
              <a:t>Zânî</a:t>
            </a:r>
            <a:r>
              <a:rPr lang="tr-TR" dirty="0" smtClean="0"/>
              <a:t> ve </a:t>
            </a:r>
            <a:r>
              <a:rPr lang="tr-TR" dirty="0" err="1" smtClean="0"/>
              <a:t>zâniye’nin</a:t>
            </a:r>
            <a:r>
              <a:rPr lang="tr-TR" dirty="0" smtClean="0"/>
              <a:t> </a:t>
            </a:r>
            <a:r>
              <a:rPr lang="tr-TR" dirty="0" err="1" smtClean="0"/>
              <a:t>muhtâr</a:t>
            </a:r>
            <a:r>
              <a:rPr lang="tr-TR" dirty="0" smtClean="0"/>
              <a:t> olması/</a:t>
            </a:r>
            <a:r>
              <a:rPr lang="tr-TR" dirty="0" err="1" smtClean="0"/>
              <a:t>mükreh</a:t>
            </a:r>
            <a:r>
              <a:rPr lang="tr-TR" dirty="0" smtClean="0"/>
              <a:t> olmaması</a:t>
            </a:r>
          </a:p>
          <a:p>
            <a:r>
              <a:rPr lang="tr-TR" dirty="0" err="1" smtClean="0"/>
              <a:t>Mukârenet</a:t>
            </a:r>
            <a:r>
              <a:rPr lang="tr-TR" dirty="0" smtClean="0"/>
              <a:t> konusunda şüphe olmaması</a:t>
            </a:r>
          </a:p>
          <a:p>
            <a:pPr lvl="1"/>
            <a:r>
              <a:rPr lang="tr-TR" dirty="0" smtClean="0"/>
              <a:t>“şüphe ile </a:t>
            </a:r>
            <a:r>
              <a:rPr lang="tr-TR" dirty="0" err="1" smtClean="0"/>
              <a:t>haddleri</a:t>
            </a:r>
            <a:r>
              <a:rPr lang="tr-TR" dirty="0" smtClean="0"/>
              <a:t> düşürün”</a:t>
            </a:r>
          </a:p>
          <a:p>
            <a:pPr lvl="1"/>
            <a:r>
              <a:rPr lang="tr-TR" dirty="0" smtClean="0"/>
              <a:t>Örneğin nikah akdi yapıldıktan sonra tarafların </a:t>
            </a:r>
            <a:r>
              <a:rPr lang="tr-TR" dirty="0" err="1" smtClean="0"/>
              <a:t>muharremat’tan</a:t>
            </a:r>
            <a:r>
              <a:rPr lang="tr-TR" dirty="0" smtClean="0"/>
              <a:t> olduğunun anlaşılması</a:t>
            </a:r>
          </a:p>
          <a:p>
            <a:r>
              <a:rPr lang="tr-TR" dirty="0" err="1" smtClean="0"/>
              <a:t>Mukârenet’in</a:t>
            </a:r>
            <a:r>
              <a:rPr lang="tr-TR" dirty="0" smtClean="0"/>
              <a:t> dar-ı İslâm’da gerçekleşmesi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Zina’da Muhakeme Usulü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Zina ikrarı: failin, hakim huzurunda dört ayrı mecliste dört defa ikrarıdır.</a:t>
            </a:r>
          </a:p>
          <a:p>
            <a:r>
              <a:rPr lang="tr-TR" dirty="0" smtClean="0"/>
              <a:t>Zina’da ikrardan </a:t>
            </a:r>
            <a:r>
              <a:rPr lang="tr-TR" dirty="0" err="1" smtClean="0"/>
              <a:t>rücu</a:t>
            </a:r>
            <a:r>
              <a:rPr lang="tr-TR" dirty="0" smtClean="0"/>
              <a:t> caizdir. </a:t>
            </a:r>
            <a:r>
              <a:rPr lang="tr-TR" dirty="0" err="1" smtClean="0"/>
              <a:t>Hadd</a:t>
            </a:r>
            <a:r>
              <a:rPr lang="tr-TR" dirty="0" smtClean="0"/>
              <a:t> cezasını </a:t>
            </a:r>
            <a:r>
              <a:rPr lang="tr-TR" dirty="0" err="1" smtClean="0"/>
              <a:t>iskat</a:t>
            </a:r>
            <a:r>
              <a:rPr lang="tr-TR" dirty="0" smtClean="0"/>
              <a:t> eder.</a:t>
            </a:r>
          </a:p>
          <a:p>
            <a:r>
              <a:rPr lang="tr-TR" dirty="0" smtClean="0"/>
              <a:t>Zina’da </a:t>
            </a:r>
            <a:r>
              <a:rPr lang="tr-TR" dirty="0" err="1" smtClean="0"/>
              <a:t>şehadet</a:t>
            </a:r>
            <a:r>
              <a:rPr lang="tr-TR" dirty="0" smtClean="0"/>
              <a:t>: dört mükellef, hür, </a:t>
            </a:r>
            <a:r>
              <a:rPr lang="tr-TR" dirty="0" err="1" smtClean="0"/>
              <a:t>basîr</a:t>
            </a:r>
            <a:r>
              <a:rPr lang="tr-TR" dirty="0" smtClean="0"/>
              <a:t>, adil erkeğin aynı mecliste hakim huzurunda mukarenet hadisesini açıkça beyan etmeleridir.</a:t>
            </a:r>
          </a:p>
          <a:p>
            <a:r>
              <a:rPr lang="tr-TR" dirty="0" err="1" smtClean="0"/>
              <a:t>Şehadet’te</a:t>
            </a:r>
            <a:r>
              <a:rPr lang="tr-TR" dirty="0" smtClean="0"/>
              <a:t> </a:t>
            </a:r>
            <a:r>
              <a:rPr lang="tr-TR" dirty="0" err="1" smtClean="0"/>
              <a:t>tekâdüm</a:t>
            </a:r>
            <a:r>
              <a:rPr lang="tr-TR" dirty="0" smtClean="0"/>
              <a:t>-i </a:t>
            </a:r>
            <a:r>
              <a:rPr lang="tr-TR" dirty="0" err="1" smtClean="0"/>
              <a:t>ahd</a:t>
            </a:r>
            <a:r>
              <a:rPr lang="tr-TR" dirty="0" smtClean="0"/>
              <a:t> geçerlidir. Süresi 1 aydır.</a:t>
            </a:r>
          </a:p>
          <a:p>
            <a:r>
              <a:rPr lang="tr-TR" dirty="0" err="1" smtClean="0"/>
              <a:t>Şehadet’ten</a:t>
            </a:r>
            <a:r>
              <a:rPr lang="tr-TR" dirty="0" smtClean="0"/>
              <a:t> </a:t>
            </a:r>
            <a:r>
              <a:rPr lang="tr-TR" dirty="0" err="1" smtClean="0"/>
              <a:t>rücu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İcra’dan önce haddi </a:t>
            </a:r>
            <a:r>
              <a:rPr lang="tr-TR" dirty="0" err="1" smtClean="0"/>
              <a:t>iskat</a:t>
            </a:r>
            <a:r>
              <a:rPr lang="tr-TR" dirty="0" smtClean="0"/>
              <a:t> eder.</a:t>
            </a:r>
          </a:p>
          <a:p>
            <a:pPr lvl="1"/>
            <a:r>
              <a:rPr lang="tr-TR" dirty="0" err="1" smtClean="0"/>
              <a:t>Rücu</a:t>
            </a:r>
            <a:r>
              <a:rPr lang="tr-TR" dirty="0" smtClean="0"/>
              <a:t> eden şahsa </a:t>
            </a:r>
            <a:r>
              <a:rPr lang="tr-TR" dirty="0" err="1" smtClean="0"/>
              <a:t>kazf</a:t>
            </a:r>
            <a:r>
              <a:rPr lang="tr-TR" dirty="0" smtClean="0"/>
              <a:t> haddi uygulanır.</a:t>
            </a:r>
          </a:p>
          <a:p>
            <a:pPr lvl="1"/>
            <a:r>
              <a:rPr lang="tr-TR" dirty="0" err="1" smtClean="0"/>
              <a:t>Recm’den</a:t>
            </a:r>
            <a:r>
              <a:rPr lang="tr-TR" dirty="0" smtClean="0"/>
              <a:t> sonra </a:t>
            </a:r>
            <a:r>
              <a:rPr lang="tr-TR" dirty="0" err="1" smtClean="0"/>
              <a:t>rücu</a:t>
            </a:r>
            <a:r>
              <a:rPr lang="tr-TR" dirty="0" smtClean="0"/>
              <a:t> edilirse diyet tazmin edilir.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Kazf’in</a:t>
            </a:r>
            <a:r>
              <a:rPr lang="tr-TR" dirty="0" smtClean="0"/>
              <a:t>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Tanım: hakaret amacıyla zina isnadında bulunmaktır.</a:t>
            </a:r>
          </a:p>
          <a:p>
            <a:r>
              <a:rPr lang="tr-TR" dirty="0" smtClean="0"/>
              <a:t>İspat yükü: iki erkek şahit veya </a:t>
            </a:r>
            <a:r>
              <a:rPr lang="tr-TR" dirty="0" err="1" smtClean="0"/>
              <a:t>kâzif’in</a:t>
            </a:r>
            <a:r>
              <a:rPr lang="tr-TR" dirty="0" smtClean="0"/>
              <a:t> ikrarı</a:t>
            </a:r>
          </a:p>
          <a:p>
            <a:r>
              <a:rPr lang="tr-TR" dirty="0" smtClean="0"/>
              <a:t>Ceza: 80 </a:t>
            </a:r>
            <a:r>
              <a:rPr lang="tr-TR" dirty="0" err="1" smtClean="0"/>
              <a:t>celde</a:t>
            </a:r>
            <a:r>
              <a:rPr lang="tr-TR" dirty="0" smtClean="0"/>
              <a:t> + ömür boyu </a:t>
            </a:r>
            <a:r>
              <a:rPr lang="tr-TR" dirty="0" err="1" smtClean="0"/>
              <a:t>şehadetten</a:t>
            </a:r>
            <a:r>
              <a:rPr lang="tr-TR" dirty="0" smtClean="0"/>
              <a:t> men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Kazf</a:t>
            </a:r>
            <a:r>
              <a:rPr lang="tr-TR" dirty="0" smtClean="0"/>
              <a:t> Haddinin İcrası için Gerekli Şartlar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Makzûf’un</a:t>
            </a:r>
            <a:r>
              <a:rPr lang="tr-TR" dirty="0" smtClean="0"/>
              <a:t> </a:t>
            </a:r>
            <a:r>
              <a:rPr lang="tr-TR" dirty="0" err="1" smtClean="0"/>
              <a:t>muhsan</a:t>
            </a:r>
            <a:r>
              <a:rPr lang="tr-TR" dirty="0" smtClean="0"/>
              <a:t> olması</a:t>
            </a:r>
          </a:p>
          <a:p>
            <a:r>
              <a:rPr lang="tr-TR" dirty="0" err="1" smtClean="0"/>
              <a:t>Kazf’in</a:t>
            </a:r>
            <a:r>
              <a:rPr lang="tr-TR" dirty="0" smtClean="0"/>
              <a:t> sarih olması</a:t>
            </a:r>
          </a:p>
          <a:p>
            <a:r>
              <a:rPr lang="tr-TR" dirty="0" err="1" smtClean="0"/>
              <a:t>Kazf’in</a:t>
            </a:r>
            <a:r>
              <a:rPr lang="tr-TR" dirty="0" smtClean="0"/>
              <a:t> dar-ı İslam’da olması</a:t>
            </a:r>
          </a:p>
          <a:p>
            <a:r>
              <a:rPr lang="tr-TR" dirty="0" err="1" smtClean="0"/>
              <a:t>Makzûf’un</a:t>
            </a:r>
            <a:r>
              <a:rPr lang="tr-TR" dirty="0" smtClean="0"/>
              <a:t> şahsî dava’da bulunması</a:t>
            </a:r>
          </a:p>
          <a:p>
            <a:r>
              <a:rPr lang="tr-TR" dirty="0" err="1" smtClean="0"/>
              <a:t>Makzûf’un</a:t>
            </a:r>
            <a:r>
              <a:rPr lang="tr-TR" dirty="0" smtClean="0"/>
              <a:t> af ya da </a:t>
            </a:r>
            <a:r>
              <a:rPr lang="tr-TR" dirty="0" err="1" smtClean="0"/>
              <a:t>sulh’te</a:t>
            </a:r>
            <a:r>
              <a:rPr lang="tr-TR" dirty="0" smtClean="0"/>
              <a:t> bulunmaması (cumhur)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Kazf’te</a:t>
            </a:r>
            <a:r>
              <a:rPr lang="tr-TR" dirty="0" smtClean="0"/>
              <a:t> Muhakeme Usulü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Kazf’te</a:t>
            </a:r>
            <a:r>
              <a:rPr lang="tr-TR" dirty="0" smtClean="0"/>
              <a:t> ikrardan </a:t>
            </a:r>
            <a:r>
              <a:rPr lang="tr-TR" dirty="0" err="1" smtClean="0"/>
              <a:t>rücu</a:t>
            </a:r>
            <a:r>
              <a:rPr lang="tr-TR" dirty="0" smtClean="0"/>
              <a:t> muteber değildir.</a:t>
            </a:r>
          </a:p>
          <a:p>
            <a:r>
              <a:rPr lang="tr-TR" dirty="0" err="1" smtClean="0"/>
              <a:t>Kazf’te</a:t>
            </a:r>
            <a:r>
              <a:rPr lang="tr-TR" dirty="0" smtClean="0"/>
              <a:t> </a:t>
            </a:r>
            <a:r>
              <a:rPr lang="tr-TR" dirty="0" err="1" smtClean="0"/>
              <a:t>şehadetten</a:t>
            </a:r>
            <a:r>
              <a:rPr lang="tr-TR" dirty="0" smtClean="0"/>
              <a:t> </a:t>
            </a:r>
            <a:r>
              <a:rPr lang="tr-TR" dirty="0" err="1" smtClean="0"/>
              <a:t>rücu</a:t>
            </a:r>
            <a:r>
              <a:rPr lang="tr-TR" dirty="0" smtClean="0"/>
              <a:t> </a:t>
            </a:r>
            <a:r>
              <a:rPr lang="tr-TR" dirty="0" err="1" smtClean="0"/>
              <a:t>kazf</a:t>
            </a:r>
            <a:r>
              <a:rPr lang="tr-TR" dirty="0" smtClean="0"/>
              <a:t> haddini </a:t>
            </a:r>
            <a:r>
              <a:rPr lang="tr-TR" dirty="0" err="1" smtClean="0"/>
              <a:t>iskat</a:t>
            </a:r>
            <a:r>
              <a:rPr lang="tr-TR" dirty="0" smtClean="0"/>
              <a:t> eder.</a:t>
            </a:r>
          </a:p>
          <a:p>
            <a:r>
              <a:rPr lang="tr-TR" dirty="0" err="1" smtClean="0"/>
              <a:t>Kazf’e</a:t>
            </a:r>
            <a:r>
              <a:rPr lang="tr-TR" dirty="0" smtClean="0"/>
              <a:t> </a:t>
            </a:r>
            <a:r>
              <a:rPr lang="tr-TR" dirty="0" err="1" smtClean="0"/>
              <a:t>şehadette</a:t>
            </a:r>
            <a:r>
              <a:rPr lang="tr-TR" dirty="0" smtClean="0"/>
              <a:t> </a:t>
            </a:r>
            <a:r>
              <a:rPr lang="tr-TR" dirty="0" err="1" smtClean="0"/>
              <a:t>tekadüm</a:t>
            </a:r>
            <a:r>
              <a:rPr lang="tr-TR" dirty="0" smtClean="0"/>
              <a:t>-i </a:t>
            </a:r>
            <a:r>
              <a:rPr lang="tr-TR" dirty="0" err="1" smtClean="0"/>
              <a:t>ahd</a:t>
            </a:r>
            <a:r>
              <a:rPr lang="tr-TR" dirty="0" smtClean="0"/>
              <a:t> yoktur.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260</Words>
  <Application>Microsoft Office PowerPoint</Application>
  <PresentationFormat>Ekran Gösterisi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Zina ve Kazf Haddi</vt:lpstr>
      <vt:lpstr>Zina’nın Mahiyeti </vt:lpstr>
      <vt:lpstr>Zina’da Hadd İcrası için Gerekli Şartlar </vt:lpstr>
      <vt:lpstr>Zina’da Muhakeme Usulü</vt:lpstr>
      <vt:lpstr>Kazf’in Mahiyeti</vt:lpstr>
      <vt:lpstr>Kazf Haddinin İcrası için Gerekli Şartlar </vt:lpstr>
      <vt:lpstr>Kazf’te Muhakeme Usulü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Zina ve Kazf Haddi</dc:title>
  <dc:creator>user</dc:creator>
  <cp:lastModifiedBy>user</cp:lastModifiedBy>
  <cp:revision>2</cp:revision>
  <dcterms:created xsi:type="dcterms:W3CDTF">2019-04-21T20:46:51Z</dcterms:created>
  <dcterms:modified xsi:type="dcterms:W3CDTF">2019-04-21T21:05:29Z</dcterms:modified>
</cp:coreProperties>
</file>