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99DE-01BF-4524-BBE7-D9538B29451B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234B3-2CC3-42E6-B08A-BB7303476B7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99DE-01BF-4524-BBE7-D9538B29451B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234B3-2CC3-42E6-B08A-BB7303476B7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99DE-01BF-4524-BBE7-D9538B29451B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234B3-2CC3-42E6-B08A-BB7303476B7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99DE-01BF-4524-BBE7-D9538B29451B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234B3-2CC3-42E6-B08A-BB7303476B7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99DE-01BF-4524-BBE7-D9538B29451B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234B3-2CC3-42E6-B08A-BB7303476B7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99DE-01BF-4524-BBE7-D9538B29451B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234B3-2CC3-42E6-B08A-BB7303476B7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99DE-01BF-4524-BBE7-D9538B29451B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234B3-2CC3-42E6-B08A-BB7303476B7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99DE-01BF-4524-BBE7-D9538B29451B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234B3-2CC3-42E6-B08A-BB7303476B7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99DE-01BF-4524-BBE7-D9538B29451B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234B3-2CC3-42E6-B08A-BB7303476B7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99DE-01BF-4524-BBE7-D9538B29451B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234B3-2CC3-42E6-B08A-BB7303476B7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099DE-01BF-4524-BBE7-D9538B29451B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234B3-2CC3-42E6-B08A-BB7303476B7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099DE-01BF-4524-BBE7-D9538B29451B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234B3-2CC3-42E6-B08A-BB7303476B7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İslam Hukuku ve Modern Hukuk Sistemleri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İslam Hukuku ve Modern Hukuk Sistemleri Arasındaki Farklar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İslam Hukuku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smtClean="0"/>
              <a:t>Kaynak: İlahî</a:t>
            </a:r>
          </a:p>
          <a:p>
            <a:pPr lvl="1"/>
            <a:r>
              <a:rPr lang="tr-TR" dirty="0" smtClean="0"/>
              <a:t>“</a:t>
            </a:r>
            <a:r>
              <a:rPr lang="tr-TR" dirty="0" err="1" smtClean="0"/>
              <a:t>Mevrid</a:t>
            </a:r>
            <a:r>
              <a:rPr lang="tr-TR" dirty="0" smtClean="0"/>
              <a:t>-i </a:t>
            </a:r>
            <a:r>
              <a:rPr lang="tr-TR" dirty="0" err="1" smtClean="0"/>
              <a:t>nassta</a:t>
            </a:r>
            <a:r>
              <a:rPr lang="tr-TR" dirty="0" smtClean="0"/>
              <a:t> </a:t>
            </a:r>
            <a:r>
              <a:rPr lang="tr-TR" dirty="0" err="1" smtClean="0"/>
              <a:t>ictihada</a:t>
            </a:r>
            <a:r>
              <a:rPr lang="tr-TR" dirty="0" smtClean="0"/>
              <a:t> </a:t>
            </a:r>
            <a:r>
              <a:rPr lang="tr-TR" dirty="0" err="1" smtClean="0"/>
              <a:t>mesağ</a:t>
            </a:r>
            <a:r>
              <a:rPr lang="tr-TR" dirty="0" smtClean="0"/>
              <a:t> yoktur.”</a:t>
            </a:r>
            <a:endParaRPr lang="tr-TR" dirty="0" smtClean="0"/>
          </a:p>
          <a:p>
            <a:r>
              <a:rPr lang="tr-TR" dirty="0" smtClean="0"/>
              <a:t>Hüküm: Değişmez</a:t>
            </a:r>
          </a:p>
          <a:p>
            <a:pPr lvl="1"/>
            <a:r>
              <a:rPr lang="tr-TR" dirty="0" smtClean="0"/>
              <a:t>“Helal ve haram bellidir.”</a:t>
            </a:r>
          </a:p>
          <a:p>
            <a:r>
              <a:rPr lang="tr-TR" dirty="0" smtClean="0"/>
              <a:t>Müeyyide: Dünyevî +Uhrevî</a:t>
            </a:r>
          </a:p>
          <a:p>
            <a:pPr lvl="1"/>
            <a:r>
              <a:rPr lang="tr-TR" dirty="0" smtClean="0"/>
              <a:t>“Bize dünyada ve </a:t>
            </a:r>
            <a:r>
              <a:rPr lang="tr-TR" dirty="0" err="1" smtClean="0"/>
              <a:t>ahirette</a:t>
            </a:r>
            <a:r>
              <a:rPr lang="tr-TR" dirty="0" smtClean="0"/>
              <a:t> iyilik ver.”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smtClean="0"/>
              <a:t>Modern Hukuk Sistemleri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 smtClean="0"/>
              <a:t>Kaynak: Beşerî</a:t>
            </a:r>
          </a:p>
          <a:p>
            <a:pPr lvl="1"/>
            <a:r>
              <a:rPr lang="tr-TR" dirty="0" smtClean="0"/>
              <a:t>Yasama, tamamen  millete aittir.</a:t>
            </a:r>
            <a:endParaRPr lang="tr-TR" dirty="0" smtClean="0"/>
          </a:p>
          <a:p>
            <a:r>
              <a:rPr lang="tr-TR" dirty="0" smtClean="0"/>
              <a:t>Hüküm: Değişebilir</a:t>
            </a:r>
          </a:p>
          <a:p>
            <a:pPr lvl="1"/>
            <a:r>
              <a:rPr lang="tr-TR" dirty="0" smtClean="0"/>
              <a:t>Yasal ve yasal olmayan şeyler kültürden kültüre değişir.</a:t>
            </a:r>
          </a:p>
          <a:p>
            <a:r>
              <a:rPr lang="tr-TR" dirty="0" smtClean="0"/>
              <a:t>Müeyyide: Dünyevî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İslam Hukuku ve Roma Hukuku Arasındaki Farklar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İslam Hukuku</a:t>
            </a: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İsimlendirme</a:t>
            </a:r>
          </a:p>
          <a:p>
            <a:pPr lvl="1"/>
            <a:r>
              <a:rPr lang="tr-TR" dirty="0" smtClean="0"/>
              <a:t>Fıkıh: marifet</a:t>
            </a:r>
            <a:endParaRPr lang="tr-TR" dirty="0" smtClean="0"/>
          </a:p>
          <a:p>
            <a:r>
              <a:rPr lang="tr-TR" dirty="0" smtClean="0"/>
              <a:t>Sistematik yapı</a:t>
            </a:r>
          </a:p>
          <a:p>
            <a:pPr lvl="1"/>
            <a:r>
              <a:rPr lang="tr-TR" dirty="0" err="1" smtClean="0"/>
              <a:t>İbâdât</a:t>
            </a:r>
            <a:r>
              <a:rPr lang="tr-TR" dirty="0" smtClean="0"/>
              <a:t>, </a:t>
            </a:r>
            <a:r>
              <a:rPr lang="tr-TR" dirty="0" err="1" smtClean="0"/>
              <a:t>muâmelât</a:t>
            </a:r>
            <a:r>
              <a:rPr lang="tr-TR" dirty="0" smtClean="0"/>
              <a:t>, </a:t>
            </a:r>
            <a:r>
              <a:rPr lang="tr-TR" dirty="0" err="1" smtClean="0"/>
              <a:t>ukûbât</a:t>
            </a:r>
            <a:endParaRPr lang="tr-TR" dirty="0" smtClean="0"/>
          </a:p>
          <a:p>
            <a:r>
              <a:rPr lang="tr-TR" dirty="0" smtClean="0"/>
              <a:t>Kaynak</a:t>
            </a:r>
          </a:p>
          <a:p>
            <a:pPr lvl="1"/>
            <a:r>
              <a:rPr lang="tr-TR" dirty="0" smtClean="0"/>
              <a:t>Allah</a:t>
            </a:r>
            <a:endParaRPr lang="tr-TR" dirty="0"/>
          </a:p>
          <a:p>
            <a:r>
              <a:rPr lang="tr-TR" dirty="0" smtClean="0"/>
              <a:t>İçerik</a:t>
            </a:r>
          </a:p>
          <a:p>
            <a:pPr lvl="1"/>
            <a:r>
              <a:rPr lang="tr-TR" dirty="0" smtClean="0"/>
              <a:t>Hükümlerdeki farklılık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smtClean="0"/>
              <a:t>Roma Hukuku</a:t>
            </a:r>
            <a:endParaRPr lang="tr-TR" dirty="0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 smtClean="0"/>
              <a:t>İsimlendirme</a:t>
            </a:r>
          </a:p>
          <a:p>
            <a:pPr lvl="1"/>
            <a:r>
              <a:rPr lang="tr-TR" dirty="0" err="1" smtClean="0"/>
              <a:t>Jus</a:t>
            </a:r>
            <a:r>
              <a:rPr lang="tr-TR" dirty="0" smtClean="0"/>
              <a:t>: hak</a:t>
            </a:r>
            <a:endParaRPr lang="tr-TR" dirty="0" smtClean="0"/>
          </a:p>
          <a:p>
            <a:r>
              <a:rPr lang="tr-TR" dirty="0" smtClean="0"/>
              <a:t>Sistematik yapı</a:t>
            </a:r>
          </a:p>
          <a:p>
            <a:pPr lvl="1"/>
            <a:r>
              <a:rPr lang="tr-TR" dirty="0" smtClean="0"/>
              <a:t>Şahıslar, eşya, yargılama</a:t>
            </a:r>
            <a:endParaRPr lang="tr-TR" dirty="0" smtClean="0"/>
          </a:p>
          <a:p>
            <a:r>
              <a:rPr lang="tr-TR" dirty="0" smtClean="0"/>
              <a:t>Kaynak</a:t>
            </a:r>
          </a:p>
          <a:p>
            <a:pPr lvl="1"/>
            <a:r>
              <a:rPr lang="tr-TR" dirty="0" smtClean="0"/>
              <a:t>Beşer</a:t>
            </a:r>
            <a:endParaRPr lang="tr-TR" dirty="0" smtClean="0"/>
          </a:p>
          <a:p>
            <a:r>
              <a:rPr lang="tr-TR" dirty="0" smtClean="0"/>
              <a:t>İçerik</a:t>
            </a:r>
          </a:p>
          <a:p>
            <a:pPr lvl="1"/>
            <a:r>
              <a:rPr lang="tr-TR" dirty="0" smtClean="0"/>
              <a:t>Hükümlerdeki farklılık</a:t>
            </a:r>
          </a:p>
          <a:p>
            <a:endParaRPr lang="tr-TR" dirty="0" smtClean="0"/>
          </a:p>
          <a:p>
            <a:pPr lvl="1"/>
            <a:endParaRPr lang="tr-TR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118</Words>
  <Application>Microsoft Office PowerPoint</Application>
  <PresentationFormat>Ekran Gösterisi (4:3)</PresentationFormat>
  <Paragraphs>34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İslam Hukuku ve Modern Hukuk Sistemleri</vt:lpstr>
      <vt:lpstr>İslam Hukuku ve Modern Hukuk Sistemleri Arasındaki Farklar</vt:lpstr>
      <vt:lpstr>İslam Hukuku ve Roma Hukuku Arasındaki Farklar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Hukuku ve Modern Hukuk Sistemleri</dc:title>
  <dc:creator>user</dc:creator>
  <cp:lastModifiedBy>user</cp:lastModifiedBy>
  <cp:revision>6</cp:revision>
  <dcterms:created xsi:type="dcterms:W3CDTF">2014-09-24T19:13:22Z</dcterms:created>
  <dcterms:modified xsi:type="dcterms:W3CDTF">2014-09-24T20:07:17Z</dcterms:modified>
</cp:coreProperties>
</file>