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4" r:id="rId2"/>
  </p:sldMasterIdLst>
  <p:notesMasterIdLst>
    <p:notesMasterId r:id="rId12"/>
  </p:notesMasterIdLst>
  <p:sldIdLst>
    <p:sldId id="406" r:id="rId3"/>
    <p:sldId id="408" r:id="rId4"/>
    <p:sldId id="410" r:id="rId5"/>
    <p:sldId id="411" r:id="rId6"/>
    <p:sldId id="412" r:id="rId7"/>
    <p:sldId id="413" r:id="rId8"/>
    <p:sldId id="409" r:id="rId9"/>
    <p:sldId id="414" r:id="rId10"/>
    <p:sldId id="41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2.04.2018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3522F-F167-4D4B-88A2-8013A91D74CB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41FBE-25D9-4576-89A8-B710D7F0409D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6944E-9A46-455B-A5C3-117D304CB281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D8464-E6D6-48FF-8A2B-A2CB470EE745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70689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86FD1-318C-4255-A1B1-93FF424CF222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29651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68BE4-CDC0-4910-B82E-59E9C2ABFF58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414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E391C1-B915-4236-B225-AD4B449FB861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41718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5DA2A-3E4A-40DF-BA15-5291F32BC15A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7155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C537E-DBCC-4584-91DC-CBD00A40BC58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938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6D17-7289-47AD-AF57-C5BCB794FDBB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832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644D7-FAB0-4183-AD42-1472CF0B3315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4071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A1C74A-76EC-4C07-82EF-CF076DCB790A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87D11C-93CE-45DF-8D52-4A09E42FBC5D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86900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100CB-3786-4AE6-9E23-0F1DE7FBFC38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759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0E21A-7F78-49C5-9BCA-D9ED48823BF1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15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6245C-58B7-404E-B60A-90D147A9ED9A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9DBCDB-0B47-4787-9835-9EB87A5DBAA9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99D72-10A5-4275-B030-D213B59B37FC}" type="datetime1">
              <a:rPr lang="tr-TR" smtClean="0"/>
              <a:t>2.04.2018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12ADD-A2DD-4AB1-AD74-F2FF02194287}" type="datetime1">
              <a:rPr lang="tr-TR" smtClean="0"/>
              <a:t>2.04.2018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26823-C1CC-4DD5-94FF-C4A1BFE47879}" type="datetime1">
              <a:rPr lang="tr-TR" smtClean="0"/>
              <a:t>2.04.2018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10A7B-D9F9-468F-BB0F-86D180AA7845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842AB-4577-40AA-9B72-B1AC8B56F329}" type="datetime1">
              <a:rPr lang="tr-TR" smtClean="0"/>
              <a:t>2.04.2018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8967A-CD63-4EBC-9E56-D9D56EB12914}" type="datetime1">
              <a:rPr lang="tr-TR" smtClean="0"/>
              <a:t>2.04.2018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C35972F-94F8-4512-81DC-285C617EBA2D}" type="datetime1">
              <a:rPr lang="tr-TR" smtClean="0">
                <a:solidFill>
                  <a:srgbClr val="04617B"/>
                </a:solidFill>
              </a:rPr>
              <a:t>2.04.2018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73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9549" y="1893194"/>
            <a:ext cx="1007127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Sekizinci Hafta: </a:t>
            </a:r>
          </a:p>
          <a:p>
            <a:pPr algn="ctr"/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</a:rPr>
              <a:t>Ilke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2: Ekosistemi anlama</a:t>
            </a:r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0575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Ekosistemin öğeleri</a:t>
            </a: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441188"/>
            <a:ext cx="9817994" cy="4817385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8704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Ekosistemin ilişkileri (Ekolojik ilişkiler)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1219200" y="2627290"/>
            <a:ext cx="10363200" cy="3392509"/>
          </a:xfrm>
        </p:spPr>
        <p:txBody>
          <a:bodyPr/>
          <a:lstStyle/>
          <a:p>
            <a:pPr marL="274320" lvl="4" indent="-274320">
              <a:spcBef>
                <a:spcPts val="580"/>
              </a:spcBef>
              <a:buClr>
                <a:schemeClr val="accent1"/>
              </a:buClr>
              <a:buSzPct val="85000"/>
              <a:buFont typeface="Wingdings 2"/>
              <a:buChar char=""/>
            </a:pPr>
            <a:r>
              <a:rPr lang="tr-TR" sz="2600" dirty="0"/>
              <a:t>İşbirliği ilişkileri,</a:t>
            </a:r>
          </a:p>
          <a:p>
            <a:r>
              <a:rPr lang="tr-TR" dirty="0" smtClean="0"/>
              <a:t>Rekabet ilişkileri</a:t>
            </a:r>
          </a:p>
          <a:p>
            <a:r>
              <a:rPr lang="tr-TR" dirty="0" smtClean="0"/>
              <a:t>Madde döngüleri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6669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İşbirliği ilişkileri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711" y="1447800"/>
            <a:ext cx="5494089" cy="253713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417638"/>
            <a:ext cx="5099050" cy="2567298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3181082" y="3984935"/>
            <a:ext cx="5318974" cy="2716437"/>
          </a:xfrm>
          <a:prstGeom prst="rect">
            <a:avLst/>
          </a:prstGeom>
        </p:spPr>
      </p:pic>
      <p:sp>
        <p:nvSpPr>
          <p:cNvPr id="7" name="Altbilgi Yer Tutucusu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9413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Rekabet ilişkileri</a:t>
            </a:r>
            <a:endParaRPr lang="tr-TR" dirty="0"/>
          </a:p>
        </p:txBody>
      </p:sp>
      <p:pic>
        <p:nvPicPr>
          <p:cNvPr id="7" name="İçerik Yer Tutucusu 6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27279" y="1447799"/>
            <a:ext cx="4958365" cy="3819659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706" y="1447799"/>
            <a:ext cx="4662153" cy="3819658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542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Madde döngüleri (karbon, oksijen, azot …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3195" y="1781175"/>
            <a:ext cx="8113690" cy="4426442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9035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Besin zinciri</a:t>
            </a:r>
            <a:endParaRPr lang="tr-TR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957589" y="1579361"/>
            <a:ext cx="6259132" cy="4306283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4860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Enerji akışı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1219200" y="1447799"/>
            <a:ext cx="10363200" cy="4849969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8545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Ekosistemin dengesi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2391828" y="1447800"/>
            <a:ext cx="8017943" cy="4572000"/>
          </a:xfrm>
          <a:prstGeom prst="rect">
            <a:avLst/>
          </a:prstGeom>
        </p:spPr>
      </p:pic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34490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921</TotalTime>
  <Words>96</Words>
  <Application>Microsoft Office PowerPoint</Application>
  <PresentationFormat>Geniş ekran</PresentationFormat>
  <Paragraphs>22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Franklin Gothic Book</vt:lpstr>
      <vt:lpstr>Perpetua</vt:lpstr>
      <vt:lpstr>Vladimir Script</vt:lpstr>
      <vt:lpstr>Wingdings 2</vt:lpstr>
      <vt:lpstr>Office Teması</vt:lpstr>
      <vt:lpstr>2_Hisse Senedi</vt:lpstr>
      <vt:lpstr>PowerPoint Sunusu</vt:lpstr>
      <vt:lpstr>Ekosistemin öğeleri</vt:lpstr>
      <vt:lpstr>Ekosistemin ilişkileri (Ekolojik ilişkiler)</vt:lpstr>
      <vt:lpstr>İşbirliği ilişkileri</vt:lpstr>
      <vt:lpstr>Rekabet ilişkileri</vt:lpstr>
      <vt:lpstr>Madde döngüleri (karbon, oksijen, azot …</vt:lpstr>
      <vt:lpstr>Besin zinciri</vt:lpstr>
      <vt:lpstr>Enerji akışı</vt:lpstr>
      <vt:lpstr>Ekosistemin dengesi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</cp:lastModifiedBy>
  <cp:revision>110</cp:revision>
  <dcterms:created xsi:type="dcterms:W3CDTF">2016-02-29T19:43:42Z</dcterms:created>
  <dcterms:modified xsi:type="dcterms:W3CDTF">2018-04-02T10:29:49Z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