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205"/>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214582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122151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277006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289508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359201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350222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336954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295233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329443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409462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B7CE6BD-BE31-48DB-9F45-7A1079DED389}"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310329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CE6BD-BE31-48DB-9F45-7A1079DED389}"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61CF5-ACE2-49AB-9425-6BDF86C8DF83}" type="slidenum">
              <a:rPr lang="tr-TR" smtClean="0"/>
              <a:pPr/>
              <a:t>‹#›</a:t>
            </a:fld>
            <a:endParaRPr lang="tr-TR"/>
          </a:p>
        </p:txBody>
      </p:sp>
    </p:spTree>
    <p:extLst>
      <p:ext uri="{BB962C8B-B14F-4D97-AF65-F5344CB8AC3E}">
        <p14:creationId xmlns:p14="http://schemas.microsoft.com/office/powerpoint/2010/main" xmlns="" val="236991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37656"/>
            <a:ext cx="10515600" cy="1325563"/>
          </a:xfrm>
        </p:spPr>
        <p:txBody>
          <a:bodyPr/>
          <a:lstStyle/>
          <a:p>
            <a:pPr algn="ctr"/>
            <a:r>
              <a:rPr lang="tr-TR" b="1" dirty="0" smtClean="0"/>
              <a:t>Giysi Süsleme Teknikleri</a:t>
            </a:r>
            <a:endParaRPr lang="tr-TR" b="1" dirty="0"/>
          </a:p>
        </p:txBody>
      </p:sp>
      <p:sp>
        <p:nvSpPr>
          <p:cNvPr id="3" name="Alt Başlık 2"/>
          <p:cNvSpPr>
            <a:spLocks noGrp="1"/>
          </p:cNvSpPr>
          <p:nvPr>
            <p:ph type="subTitle" idx="4294967295"/>
          </p:nvPr>
        </p:nvSpPr>
        <p:spPr>
          <a:xfrm>
            <a:off x="0" y="3602038"/>
            <a:ext cx="9144000" cy="1655762"/>
          </a:xfrm>
        </p:spPr>
        <p:txBody>
          <a:bodyPr/>
          <a:lstStyle/>
          <a:p>
            <a:pPr algn="l"/>
            <a:endParaRPr lang="tr-TR" b="1" dirty="0" smtClean="0"/>
          </a:p>
          <a:p>
            <a:endParaRPr lang="tr-TR" dirty="0"/>
          </a:p>
        </p:txBody>
      </p:sp>
    </p:spTree>
    <p:extLst>
      <p:ext uri="{BB962C8B-B14F-4D97-AF65-F5344CB8AC3E}">
        <p14:creationId xmlns:p14="http://schemas.microsoft.com/office/powerpoint/2010/main" xmlns="" val="314466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Eldiven çeşitleri </a:t>
            </a:r>
          </a:p>
        </p:txBody>
      </p:sp>
      <p:sp>
        <p:nvSpPr>
          <p:cNvPr id="3" name="İçerik Yer Tutucusu 2"/>
          <p:cNvSpPr>
            <a:spLocks noGrp="1"/>
          </p:cNvSpPr>
          <p:nvPr>
            <p:ph sz="half" idx="1"/>
          </p:nvPr>
        </p:nvSpPr>
        <p:spPr/>
        <p:txBody>
          <a:bodyPr/>
          <a:lstStyle/>
          <a:p>
            <a:pPr>
              <a:lnSpc>
                <a:spcPct val="150000"/>
              </a:lnSpc>
            </a:pPr>
            <a:endParaRPr lang="tr-TR" dirty="0" smtClean="0"/>
          </a:p>
          <a:p>
            <a:pPr>
              <a:lnSpc>
                <a:spcPct val="150000"/>
              </a:lnSpc>
            </a:pPr>
            <a:r>
              <a:rPr lang="tr-TR" dirty="0" smtClean="0"/>
              <a:t>Spor eldivenler</a:t>
            </a:r>
          </a:p>
          <a:p>
            <a:pPr>
              <a:lnSpc>
                <a:spcPct val="150000"/>
              </a:lnSpc>
            </a:pPr>
            <a:r>
              <a:rPr lang="tr-TR" dirty="0" smtClean="0"/>
              <a:t>Fantezi eldivenler</a:t>
            </a:r>
          </a:p>
          <a:p>
            <a:pPr>
              <a:lnSpc>
                <a:spcPct val="150000"/>
              </a:lnSpc>
            </a:pPr>
            <a:r>
              <a:rPr lang="tr-TR" dirty="0" smtClean="0"/>
              <a:t>İş </a:t>
            </a:r>
            <a:r>
              <a:rPr lang="tr-TR" dirty="0"/>
              <a:t>eldivenleri </a:t>
            </a:r>
          </a:p>
          <a:p>
            <a:pPr marL="0" indent="0">
              <a:lnSpc>
                <a:spcPct val="150000"/>
              </a:lnSpc>
              <a:buNone/>
            </a:pPr>
            <a:r>
              <a:rPr lang="tr-TR" dirty="0"/>
              <a:t> </a:t>
            </a:r>
          </a:p>
          <a:p>
            <a:pPr marL="0" indent="0">
              <a:buNone/>
            </a:pPr>
            <a:r>
              <a:rPr lang="tr-TR" dirty="0"/>
              <a:t> </a:t>
            </a:r>
          </a:p>
        </p:txBody>
      </p:sp>
      <p:pic>
        <p:nvPicPr>
          <p:cNvPr id="5" name="İçerik Yer Tutucusu 4"/>
          <p:cNvPicPr>
            <a:picLocks noGrp="1" noChangeAspect="1"/>
          </p:cNvPicPr>
          <p:nvPr>
            <p:ph sz="half" idx="2"/>
          </p:nvPr>
        </p:nvPicPr>
        <p:blipFill>
          <a:blip r:embed="rId2"/>
          <a:stretch>
            <a:fillRect/>
          </a:stretch>
        </p:blipFill>
        <p:spPr>
          <a:xfrm>
            <a:off x="8514574" y="2432594"/>
            <a:ext cx="2369038" cy="1568700"/>
          </a:xfrm>
          <a:prstGeom prst="rect">
            <a:avLst/>
          </a:prstGeom>
        </p:spPr>
      </p:pic>
      <p:pic>
        <p:nvPicPr>
          <p:cNvPr id="6" name="Resim 5"/>
          <p:cNvPicPr>
            <a:picLocks noChangeAspect="1"/>
          </p:cNvPicPr>
          <p:nvPr/>
        </p:nvPicPr>
        <p:blipFill>
          <a:blip r:embed="rId3"/>
          <a:stretch>
            <a:fillRect/>
          </a:stretch>
        </p:blipFill>
        <p:spPr>
          <a:xfrm>
            <a:off x="6555370" y="3013769"/>
            <a:ext cx="1011656" cy="1975050"/>
          </a:xfrm>
          <a:prstGeom prst="rect">
            <a:avLst/>
          </a:prstGeom>
        </p:spPr>
      </p:pic>
      <p:pic>
        <p:nvPicPr>
          <p:cNvPr id="7" name="Resim 6"/>
          <p:cNvPicPr>
            <a:picLocks noChangeAspect="1"/>
          </p:cNvPicPr>
          <p:nvPr/>
        </p:nvPicPr>
        <p:blipFill>
          <a:blip r:embed="rId4"/>
          <a:stretch>
            <a:fillRect/>
          </a:stretch>
        </p:blipFill>
        <p:spPr>
          <a:xfrm>
            <a:off x="8382316" y="4431269"/>
            <a:ext cx="2501296" cy="1115100"/>
          </a:xfrm>
          <a:prstGeom prst="rect">
            <a:avLst/>
          </a:prstGeom>
        </p:spPr>
      </p:pic>
    </p:spTree>
    <p:extLst>
      <p:ext uri="{BB962C8B-B14F-4D97-AF65-F5344CB8AC3E}">
        <p14:creationId xmlns:p14="http://schemas.microsoft.com/office/powerpoint/2010/main" xmlns="" val="71047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Çanta </a:t>
            </a:r>
          </a:p>
        </p:txBody>
      </p:sp>
      <p:sp>
        <p:nvSpPr>
          <p:cNvPr id="3" name="İçerik Yer Tutucusu 2"/>
          <p:cNvSpPr>
            <a:spLocks noGrp="1"/>
          </p:cNvSpPr>
          <p:nvPr>
            <p:ph idx="1"/>
          </p:nvPr>
        </p:nvSpPr>
        <p:spPr/>
        <p:txBody>
          <a:bodyPr/>
          <a:lstStyle/>
          <a:p>
            <a:pPr marL="0" indent="0" algn="just">
              <a:lnSpc>
                <a:spcPct val="150000"/>
              </a:lnSpc>
              <a:buNone/>
            </a:pPr>
            <a:r>
              <a:rPr lang="tr-TR" dirty="0" smtClean="0"/>
              <a:t>        İnsanların </a:t>
            </a:r>
            <a:r>
              <a:rPr lang="tr-TR" dirty="0"/>
              <a:t>her zaman yanlarında bulunması gereken şahsi eşyalarını içine koydukları, çeşitli malzemeden yapılmış ve aynı zamanda giyimi tamamlayan aksesuardır. </a:t>
            </a:r>
            <a:endParaRPr lang="tr-TR" dirty="0" smtClean="0"/>
          </a:p>
          <a:p>
            <a:pPr marL="0" indent="0" algn="just">
              <a:lnSpc>
                <a:spcPct val="150000"/>
              </a:lnSpc>
              <a:buNone/>
            </a:pPr>
            <a:r>
              <a:rPr lang="tr-TR" dirty="0" smtClean="0"/>
              <a:t>       Her </a:t>
            </a:r>
            <a:r>
              <a:rPr lang="tr-TR" dirty="0"/>
              <a:t>zaman dış görüntülerine ve dış görüntülerine önem veren kişiler çantalara büyük bir sempati duyarlar. Çantalar güzel bir kıyafet tamamlayıcısı rolünü üstlenir. </a:t>
            </a:r>
          </a:p>
        </p:txBody>
      </p:sp>
    </p:spTree>
    <p:extLst>
      <p:ext uri="{BB962C8B-B14F-4D97-AF65-F5344CB8AC3E}">
        <p14:creationId xmlns:p14="http://schemas.microsoft.com/office/powerpoint/2010/main" xmlns="" val="210443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Çanta çeşitleri </a:t>
            </a:r>
          </a:p>
        </p:txBody>
      </p:sp>
      <p:sp>
        <p:nvSpPr>
          <p:cNvPr id="3" name="İçerik Yer Tutucusu 2"/>
          <p:cNvSpPr>
            <a:spLocks noGrp="1"/>
          </p:cNvSpPr>
          <p:nvPr>
            <p:ph sz="half" idx="1"/>
          </p:nvPr>
        </p:nvSpPr>
        <p:spPr/>
        <p:txBody>
          <a:bodyPr>
            <a:normAutofit lnSpcReduction="10000"/>
          </a:bodyPr>
          <a:lstStyle/>
          <a:p>
            <a:r>
              <a:rPr lang="tr-TR" dirty="0"/>
              <a:t>Spor </a:t>
            </a:r>
            <a:r>
              <a:rPr lang="tr-TR" dirty="0" smtClean="0"/>
              <a:t>çantalar</a:t>
            </a:r>
          </a:p>
          <a:p>
            <a:r>
              <a:rPr lang="tr-TR" dirty="0" smtClean="0"/>
              <a:t>Fantezi çantalar</a:t>
            </a:r>
          </a:p>
          <a:p>
            <a:r>
              <a:rPr lang="tr-TR" dirty="0" smtClean="0"/>
              <a:t>Seyahat çantaları</a:t>
            </a:r>
          </a:p>
          <a:p>
            <a:r>
              <a:rPr lang="tr-TR" dirty="0" smtClean="0"/>
              <a:t>Makyaj çantası</a:t>
            </a:r>
          </a:p>
          <a:p>
            <a:r>
              <a:rPr lang="tr-TR" dirty="0" smtClean="0"/>
              <a:t>Para </a:t>
            </a:r>
            <a:r>
              <a:rPr lang="tr-TR" dirty="0"/>
              <a:t>çantası ( </a:t>
            </a:r>
            <a:r>
              <a:rPr lang="tr-TR" dirty="0" smtClean="0"/>
              <a:t>cüzdan)</a:t>
            </a:r>
          </a:p>
          <a:p>
            <a:r>
              <a:rPr lang="tr-TR" dirty="0" smtClean="0"/>
              <a:t>Plaj çantası</a:t>
            </a:r>
          </a:p>
          <a:p>
            <a:r>
              <a:rPr lang="tr-TR" dirty="0" smtClean="0"/>
              <a:t>İş çantası</a:t>
            </a:r>
          </a:p>
          <a:p>
            <a:r>
              <a:rPr lang="tr-TR" dirty="0" smtClean="0"/>
              <a:t>Okul çantası</a:t>
            </a:r>
          </a:p>
          <a:p>
            <a:r>
              <a:rPr lang="tr-TR" dirty="0" smtClean="0"/>
              <a:t>Alışveriş </a:t>
            </a:r>
            <a:r>
              <a:rPr lang="tr-TR" dirty="0"/>
              <a:t>çantası </a:t>
            </a:r>
          </a:p>
        </p:txBody>
      </p:sp>
      <p:pic>
        <p:nvPicPr>
          <p:cNvPr id="5" name="İçerik Yer Tutucusu 4"/>
          <p:cNvPicPr>
            <a:picLocks noGrp="1" noChangeAspect="1"/>
          </p:cNvPicPr>
          <p:nvPr>
            <p:ph sz="half" idx="2"/>
          </p:nvPr>
        </p:nvPicPr>
        <p:blipFill>
          <a:blip r:embed="rId2"/>
          <a:stretch>
            <a:fillRect/>
          </a:stretch>
        </p:blipFill>
        <p:spPr>
          <a:xfrm>
            <a:off x="6619188" y="934150"/>
            <a:ext cx="1475719" cy="1483650"/>
          </a:xfrm>
          <a:prstGeom prst="rect">
            <a:avLst/>
          </a:prstGeom>
        </p:spPr>
      </p:pic>
      <p:pic>
        <p:nvPicPr>
          <p:cNvPr id="6" name="Resim 5"/>
          <p:cNvPicPr>
            <a:picLocks noChangeAspect="1"/>
          </p:cNvPicPr>
          <p:nvPr/>
        </p:nvPicPr>
        <p:blipFill>
          <a:blip r:embed="rId3"/>
          <a:stretch>
            <a:fillRect/>
          </a:stretch>
        </p:blipFill>
        <p:spPr>
          <a:xfrm>
            <a:off x="8694296" y="1219963"/>
            <a:ext cx="1744875" cy="1417500"/>
          </a:xfrm>
          <a:prstGeom prst="rect">
            <a:avLst/>
          </a:prstGeom>
        </p:spPr>
      </p:pic>
      <p:pic>
        <p:nvPicPr>
          <p:cNvPr id="7" name="Resim 6"/>
          <p:cNvPicPr>
            <a:picLocks noChangeAspect="1"/>
          </p:cNvPicPr>
          <p:nvPr/>
        </p:nvPicPr>
        <p:blipFill>
          <a:blip r:embed="rId4"/>
          <a:stretch>
            <a:fillRect/>
          </a:stretch>
        </p:blipFill>
        <p:spPr>
          <a:xfrm>
            <a:off x="6365064" y="2530863"/>
            <a:ext cx="2849344" cy="2022300"/>
          </a:xfrm>
          <a:prstGeom prst="rect">
            <a:avLst/>
          </a:prstGeom>
        </p:spPr>
      </p:pic>
      <p:pic>
        <p:nvPicPr>
          <p:cNvPr id="8" name="Resim 7"/>
          <p:cNvPicPr>
            <a:picLocks noChangeAspect="1"/>
          </p:cNvPicPr>
          <p:nvPr/>
        </p:nvPicPr>
        <p:blipFill>
          <a:blip r:embed="rId5"/>
          <a:stretch>
            <a:fillRect/>
          </a:stretch>
        </p:blipFill>
        <p:spPr>
          <a:xfrm>
            <a:off x="6311349" y="4628563"/>
            <a:ext cx="2877188" cy="1625400"/>
          </a:xfrm>
          <a:prstGeom prst="rect">
            <a:avLst/>
          </a:prstGeom>
        </p:spPr>
      </p:pic>
      <p:pic>
        <p:nvPicPr>
          <p:cNvPr id="9" name="Resim 8"/>
          <p:cNvPicPr>
            <a:picLocks noChangeAspect="1"/>
          </p:cNvPicPr>
          <p:nvPr/>
        </p:nvPicPr>
        <p:blipFill>
          <a:blip r:embed="rId6"/>
          <a:stretch>
            <a:fillRect/>
          </a:stretch>
        </p:blipFill>
        <p:spPr>
          <a:xfrm>
            <a:off x="9480086" y="3108925"/>
            <a:ext cx="2069719" cy="2745775"/>
          </a:xfrm>
          <a:prstGeom prst="rect">
            <a:avLst/>
          </a:prstGeom>
        </p:spPr>
      </p:pic>
    </p:spTree>
    <p:extLst>
      <p:ext uri="{BB962C8B-B14F-4D97-AF65-F5344CB8AC3E}">
        <p14:creationId xmlns:p14="http://schemas.microsoft.com/office/powerpoint/2010/main" xmlns="" val="340998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Hazır Çiçekler </a:t>
            </a:r>
          </a:p>
        </p:txBody>
      </p:sp>
      <p:sp>
        <p:nvSpPr>
          <p:cNvPr id="3" name="İçerik Yer Tutucusu 2"/>
          <p:cNvSpPr>
            <a:spLocks noGrp="1"/>
          </p:cNvSpPr>
          <p:nvPr>
            <p:ph sz="half" idx="1"/>
          </p:nvPr>
        </p:nvSpPr>
        <p:spPr/>
        <p:txBody>
          <a:bodyPr/>
          <a:lstStyle/>
          <a:p>
            <a:pPr marL="0" indent="0" algn="just">
              <a:lnSpc>
                <a:spcPct val="150000"/>
              </a:lnSpc>
              <a:buNone/>
            </a:pPr>
            <a:r>
              <a:rPr lang="tr-TR" dirty="0" smtClean="0"/>
              <a:t>         Lame</a:t>
            </a:r>
            <a:r>
              <a:rPr lang="tr-TR" dirty="0"/>
              <a:t>, fantezi kumaşlar, kurdeleler, hazır danteller, deriden yapılan ve hazır halde satılan çiçeklerdir. Birçok süslemede kullanılır.</a:t>
            </a:r>
          </a:p>
        </p:txBody>
      </p:sp>
      <p:pic>
        <p:nvPicPr>
          <p:cNvPr id="5" name="İçerik Yer Tutucusu 4"/>
          <p:cNvPicPr>
            <a:picLocks noGrp="1" noChangeAspect="1"/>
          </p:cNvPicPr>
          <p:nvPr>
            <p:ph sz="half" idx="2"/>
          </p:nvPr>
        </p:nvPicPr>
        <p:blipFill>
          <a:blip r:embed="rId2"/>
          <a:stretch>
            <a:fillRect/>
          </a:stretch>
        </p:blipFill>
        <p:spPr>
          <a:xfrm>
            <a:off x="6759459" y="1690688"/>
            <a:ext cx="4594341" cy="3797300"/>
          </a:xfrm>
          <a:prstGeom prst="rect">
            <a:avLst/>
          </a:prstGeom>
        </p:spPr>
      </p:pic>
    </p:spTree>
    <p:extLst>
      <p:ext uri="{BB962C8B-B14F-4D97-AF65-F5344CB8AC3E}">
        <p14:creationId xmlns:p14="http://schemas.microsoft.com/office/powerpoint/2010/main" xmlns="" val="226393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Modele </a:t>
            </a:r>
            <a:r>
              <a:rPr lang="tr-TR" b="1" dirty="0"/>
              <a:t>Uygun Aksesuar Seçmede Dikkat Edilecek Noktalar </a:t>
            </a:r>
          </a:p>
        </p:txBody>
      </p:sp>
      <p:sp>
        <p:nvSpPr>
          <p:cNvPr id="3" name="İçerik Yer Tutucusu 2"/>
          <p:cNvSpPr>
            <a:spLocks noGrp="1"/>
          </p:cNvSpPr>
          <p:nvPr>
            <p:ph idx="1"/>
          </p:nvPr>
        </p:nvSpPr>
        <p:spPr/>
        <p:txBody>
          <a:bodyPr>
            <a:normAutofit lnSpcReduction="10000"/>
          </a:bodyPr>
          <a:lstStyle/>
          <a:p>
            <a:r>
              <a:rPr lang="tr-TR" dirty="0"/>
              <a:t>Renk </a:t>
            </a:r>
            <a:r>
              <a:rPr lang="tr-TR" dirty="0" smtClean="0"/>
              <a:t>uyumu</a:t>
            </a:r>
          </a:p>
          <a:p>
            <a:r>
              <a:rPr lang="tr-TR" dirty="0" smtClean="0"/>
              <a:t>Kişiye uyumu</a:t>
            </a:r>
          </a:p>
          <a:p>
            <a:r>
              <a:rPr lang="tr-TR" dirty="0" smtClean="0"/>
              <a:t>Yapıya uyumu</a:t>
            </a:r>
          </a:p>
          <a:p>
            <a:r>
              <a:rPr lang="tr-TR" dirty="0" smtClean="0"/>
              <a:t>Yer </a:t>
            </a:r>
            <a:r>
              <a:rPr lang="tr-TR" dirty="0"/>
              <a:t>ve zaman </a:t>
            </a:r>
            <a:r>
              <a:rPr lang="tr-TR" dirty="0" smtClean="0"/>
              <a:t>uyumu</a:t>
            </a:r>
          </a:p>
          <a:p>
            <a:r>
              <a:rPr lang="tr-TR" dirty="0" smtClean="0"/>
              <a:t>Beden </a:t>
            </a:r>
            <a:r>
              <a:rPr lang="tr-TR" dirty="0"/>
              <a:t>ve ruh sağlığına </a:t>
            </a:r>
            <a:r>
              <a:rPr lang="tr-TR" dirty="0" smtClean="0"/>
              <a:t>uyumu</a:t>
            </a:r>
          </a:p>
          <a:p>
            <a:r>
              <a:rPr lang="tr-TR" dirty="0" smtClean="0"/>
              <a:t>Ekonomik </a:t>
            </a:r>
            <a:r>
              <a:rPr lang="tr-TR" dirty="0"/>
              <a:t>değerlere </a:t>
            </a:r>
            <a:r>
              <a:rPr lang="tr-TR" dirty="0" smtClean="0"/>
              <a:t>uyumu</a:t>
            </a:r>
          </a:p>
          <a:p>
            <a:r>
              <a:rPr lang="tr-TR" dirty="0" smtClean="0"/>
              <a:t>Günün </a:t>
            </a:r>
            <a:r>
              <a:rPr lang="tr-TR" dirty="0"/>
              <a:t>modasına </a:t>
            </a:r>
            <a:r>
              <a:rPr lang="tr-TR" dirty="0" smtClean="0"/>
              <a:t>uyumu</a:t>
            </a:r>
          </a:p>
          <a:p>
            <a:r>
              <a:rPr lang="tr-TR" dirty="0" smtClean="0"/>
              <a:t>Kolay </a:t>
            </a:r>
            <a:r>
              <a:rPr lang="tr-TR" dirty="0"/>
              <a:t>temizlenme </a:t>
            </a:r>
            <a:r>
              <a:rPr lang="tr-TR" dirty="0" smtClean="0"/>
              <a:t>özelliği</a:t>
            </a:r>
          </a:p>
          <a:p>
            <a:r>
              <a:rPr lang="tr-TR" dirty="0" smtClean="0"/>
              <a:t>Giysi </a:t>
            </a:r>
            <a:r>
              <a:rPr lang="tr-TR" dirty="0"/>
              <a:t>ile orantısı </a:t>
            </a:r>
          </a:p>
        </p:txBody>
      </p:sp>
    </p:spTree>
    <p:extLst>
      <p:ext uri="{BB962C8B-B14F-4D97-AF65-F5344CB8AC3E}">
        <p14:creationId xmlns:p14="http://schemas.microsoft.com/office/powerpoint/2010/main" xmlns="" val="360734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t>Kaynakça </a:t>
            </a:r>
            <a:endParaRPr lang="tr-TR" b="1"/>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xmlns="" val="188092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Aksesuarın Tanımı ve Çeşitleri </a:t>
            </a:r>
          </a:p>
        </p:txBody>
      </p:sp>
      <p:sp>
        <p:nvSpPr>
          <p:cNvPr id="3" name="İçerik Yer Tutucusu 2"/>
          <p:cNvSpPr>
            <a:spLocks noGrp="1"/>
          </p:cNvSpPr>
          <p:nvPr>
            <p:ph sz="half" idx="1"/>
          </p:nvPr>
        </p:nvSpPr>
        <p:spPr/>
        <p:txBody>
          <a:bodyPr>
            <a:normAutofit lnSpcReduction="10000"/>
          </a:bodyPr>
          <a:lstStyle/>
          <a:p>
            <a:pPr marL="0" indent="0" algn="just">
              <a:lnSpc>
                <a:spcPct val="150000"/>
              </a:lnSpc>
              <a:buNone/>
            </a:pPr>
            <a:r>
              <a:rPr lang="tr-TR" dirty="0" smtClean="0"/>
              <a:t>       Aksesuar</a:t>
            </a:r>
            <a:r>
              <a:rPr lang="tr-TR" dirty="0"/>
              <a:t>, herhangi bir şeyi tamamlayan parça demektir. Kolye, küpe, eldiven, şapka, ayakkabı, çanta ve benzeri eşyalar, giysiyi tamamlar. Giyimdeki olduğu gibi aksesuarlarda da modanın etkisiyle değişiklikler olmaktadır. </a:t>
            </a:r>
          </a:p>
          <a:p>
            <a:endParaRPr lang="tr-TR" dirty="0"/>
          </a:p>
        </p:txBody>
      </p:sp>
      <p:pic>
        <p:nvPicPr>
          <p:cNvPr id="5" name="İçerik Yer Tutucusu 4"/>
          <p:cNvPicPr>
            <a:picLocks noGrp="1" noChangeAspect="1"/>
          </p:cNvPicPr>
          <p:nvPr>
            <p:ph sz="half" idx="2"/>
          </p:nvPr>
        </p:nvPicPr>
        <p:blipFill>
          <a:blip r:embed="rId2"/>
          <a:stretch>
            <a:fillRect/>
          </a:stretch>
        </p:blipFill>
        <p:spPr>
          <a:xfrm>
            <a:off x="7569200" y="2170906"/>
            <a:ext cx="2876594" cy="3660776"/>
          </a:xfrm>
          <a:prstGeom prst="rect">
            <a:avLst/>
          </a:prstGeom>
        </p:spPr>
      </p:pic>
    </p:spTree>
    <p:extLst>
      <p:ext uri="{BB962C8B-B14F-4D97-AF65-F5344CB8AC3E}">
        <p14:creationId xmlns:p14="http://schemas.microsoft.com/office/powerpoint/2010/main" xmlns="" val="374941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Toka </a:t>
            </a:r>
          </a:p>
        </p:txBody>
      </p:sp>
      <p:sp>
        <p:nvSpPr>
          <p:cNvPr id="3" name="İçerik Yer Tutucusu 2"/>
          <p:cNvSpPr>
            <a:spLocks noGrp="1"/>
          </p:cNvSpPr>
          <p:nvPr>
            <p:ph sz="half" idx="1"/>
          </p:nvPr>
        </p:nvSpPr>
        <p:spPr/>
        <p:txBody>
          <a:bodyPr>
            <a:normAutofit fontScale="92500" lnSpcReduction="20000"/>
          </a:bodyPr>
          <a:lstStyle/>
          <a:p>
            <a:pPr marL="0" indent="0" algn="just">
              <a:lnSpc>
                <a:spcPct val="150000"/>
              </a:lnSpc>
              <a:buNone/>
            </a:pPr>
            <a:r>
              <a:rPr lang="tr-TR" dirty="0" smtClean="0"/>
              <a:t>       Metal</a:t>
            </a:r>
            <a:r>
              <a:rPr lang="tr-TR" dirty="0"/>
              <a:t>, plastik, kemik gibi malzemelerden değişik boy ve şekillerde üretilen tutturma ve süsleme aracıdır. Tokalar; pantolon, bel kısmı, kol ağızları, elbise kemerleri gibi yerlerde giysi parçasının genişliğini ayarlamada kullanılır. </a:t>
            </a:r>
          </a:p>
        </p:txBody>
      </p:sp>
      <p:pic>
        <p:nvPicPr>
          <p:cNvPr id="5" name="İçerik Yer Tutucusu 4"/>
          <p:cNvPicPr>
            <a:picLocks noGrp="1" noChangeAspect="1"/>
          </p:cNvPicPr>
          <p:nvPr>
            <p:ph sz="half" idx="2"/>
          </p:nvPr>
        </p:nvPicPr>
        <p:blipFill>
          <a:blip r:embed="rId2"/>
          <a:stretch>
            <a:fillRect/>
          </a:stretch>
        </p:blipFill>
        <p:spPr>
          <a:xfrm>
            <a:off x="7480300" y="2616200"/>
            <a:ext cx="2908300" cy="2438400"/>
          </a:xfrm>
          <a:prstGeom prst="rect">
            <a:avLst/>
          </a:prstGeom>
        </p:spPr>
      </p:pic>
    </p:spTree>
    <p:extLst>
      <p:ext uri="{BB962C8B-B14F-4D97-AF65-F5344CB8AC3E}">
        <p14:creationId xmlns:p14="http://schemas.microsoft.com/office/powerpoint/2010/main" xmlns="" val="2533108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Toka çeşitleri </a:t>
            </a:r>
          </a:p>
        </p:txBody>
      </p:sp>
      <p:sp>
        <p:nvSpPr>
          <p:cNvPr id="3" name="İçerik Yer Tutucusu 2"/>
          <p:cNvSpPr>
            <a:spLocks noGrp="1"/>
          </p:cNvSpPr>
          <p:nvPr>
            <p:ph sz="half" idx="1"/>
          </p:nvPr>
        </p:nvSpPr>
        <p:spPr/>
        <p:txBody>
          <a:bodyPr>
            <a:normAutofit lnSpcReduction="10000"/>
          </a:bodyPr>
          <a:lstStyle/>
          <a:p>
            <a:pPr marL="514350" indent="-514350">
              <a:buFont typeface="+mj-lt"/>
              <a:buAutoNum type="arabicPeriod"/>
            </a:pPr>
            <a:r>
              <a:rPr lang="tr-TR" b="1" dirty="0"/>
              <a:t>Yapılarına göre toka çeşitleri</a:t>
            </a:r>
            <a:r>
              <a:rPr lang="tr-TR" b="1" dirty="0" smtClean="0"/>
              <a:t>:</a:t>
            </a:r>
          </a:p>
          <a:p>
            <a:r>
              <a:rPr lang="tr-TR" dirty="0" smtClean="0"/>
              <a:t> Kumaş </a:t>
            </a:r>
            <a:r>
              <a:rPr lang="tr-TR" dirty="0"/>
              <a:t>kaplı </a:t>
            </a:r>
            <a:r>
              <a:rPr lang="tr-TR" dirty="0" smtClean="0"/>
              <a:t>toka</a:t>
            </a:r>
          </a:p>
          <a:p>
            <a:r>
              <a:rPr lang="tr-TR" dirty="0" smtClean="0"/>
              <a:t>Gizli </a:t>
            </a:r>
            <a:r>
              <a:rPr lang="tr-TR" dirty="0"/>
              <a:t>kancalı toka </a:t>
            </a:r>
            <a:endParaRPr lang="tr-TR" dirty="0" smtClean="0"/>
          </a:p>
          <a:p>
            <a:pPr marL="0" indent="0">
              <a:buNone/>
            </a:pPr>
            <a:endParaRPr lang="tr-TR" dirty="0" smtClean="0"/>
          </a:p>
          <a:p>
            <a:pPr marL="0" indent="0">
              <a:buNone/>
            </a:pPr>
            <a:r>
              <a:rPr lang="tr-TR" b="1" dirty="0"/>
              <a:t>2. Kullanım yerlerine göre toka </a:t>
            </a:r>
            <a:r>
              <a:rPr lang="tr-TR" b="1" dirty="0" smtClean="0"/>
              <a:t>çeşitleri:</a:t>
            </a:r>
          </a:p>
          <a:p>
            <a:r>
              <a:rPr lang="tr-TR" dirty="0"/>
              <a:t>Kemer </a:t>
            </a:r>
            <a:r>
              <a:rPr lang="tr-TR" dirty="0" smtClean="0"/>
              <a:t>tokası</a:t>
            </a:r>
          </a:p>
          <a:p>
            <a:r>
              <a:rPr lang="tr-TR" dirty="0" smtClean="0"/>
              <a:t>Tulum </a:t>
            </a:r>
            <a:r>
              <a:rPr lang="tr-TR" dirty="0"/>
              <a:t>askı </a:t>
            </a:r>
            <a:r>
              <a:rPr lang="tr-TR" dirty="0" smtClean="0"/>
              <a:t>tokası</a:t>
            </a:r>
          </a:p>
          <a:p>
            <a:r>
              <a:rPr lang="tr-TR" dirty="0" err="1" smtClean="0"/>
              <a:t>Salopet</a:t>
            </a:r>
            <a:r>
              <a:rPr lang="tr-TR" dirty="0" smtClean="0"/>
              <a:t> </a:t>
            </a:r>
            <a:r>
              <a:rPr lang="tr-TR" dirty="0"/>
              <a:t>tokası </a:t>
            </a:r>
          </a:p>
        </p:txBody>
      </p:sp>
      <p:pic>
        <p:nvPicPr>
          <p:cNvPr id="5" name="İçerik Yer Tutucusu 4"/>
          <p:cNvPicPr>
            <a:picLocks noGrp="1" noChangeAspect="1"/>
          </p:cNvPicPr>
          <p:nvPr>
            <p:ph sz="half" idx="2"/>
          </p:nvPr>
        </p:nvPicPr>
        <p:blipFill>
          <a:blip r:embed="rId2"/>
          <a:stretch>
            <a:fillRect/>
          </a:stretch>
        </p:blipFill>
        <p:spPr>
          <a:xfrm>
            <a:off x="6508987" y="2026031"/>
            <a:ext cx="4844813" cy="1402969"/>
          </a:xfrm>
          <a:prstGeom prst="rect">
            <a:avLst/>
          </a:prstGeom>
        </p:spPr>
      </p:pic>
      <p:pic>
        <p:nvPicPr>
          <p:cNvPr id="6" name="Resim 5"/>
          <p:cNvPicPr>
            <a:picLocks noChangeAspect="1"/>
          </p:cNvPicPr>
          <p:nvPr/>
        </p:nvPicPr>
        <p:blipFill>
          <a:blip r:embed="rId3"/>
          <a:stretch>
            <a:fillRect/>
          </a:stretch>
        </p:blipFill>
        <p:spPr>
          <a:xfrm>
            <a:off x="6508987" y="4119943"/>
            <a:ext cx="4844813" cy="1216957"/>
          </a:xfrm>
          <a:prstGeom prst="rect">
            <a:avLst/>
          </a:prstGeom>
        </p:spPr>
      </p:pic>
    </p:spTree>
    <p:extLst>
      <p:ext uri="{BB962C8B-B14F-4D97-AF65-F5344CB8AC3E}">
        <p14:creationId xmlns:p14="http://schemas.microsoft.com/office/powerpoint/2010/main" xmlns="" val="1879809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Kemer </a:t>
            </a:r>
          </a:p>
        </p:txBody>
      </p:sp>
      <p:sp>
        <p:nvSpPr>
          <p:cNvPr id="3" name="İçerik Yer Tutucusu 2"/>
          <p:cNvSpPr>
            <a:spLocks noGrp="1"/>
          </p:cNvSpPr>
          <p:nvPr>
            <p:ph sz="half" idx="1"/>
          </p:nvPr>
        </p:nvSpPr>
        <p:spPr/>
        <p:txBody>
          <a:bodyPr/>
          <a:lstStyle/>
          <a:p>
            <a:pPr marL="0" indent="0" algn="just">
              <a:lnSpc>
                <a:spcPct val="150000"/>
              </a:lnSpc>
              <a:buNone/>
            </a:pPr>
            <a:r>
              <a:rPr lang="tr-TR" dirty="0" smtClean="0"/>
              <a:t>       Bir </a:t>
            </a:r>
            <a:r>
              <a:rPr lang="tr-TR" dirty="0"/>
              <a:t>şerit şeklinde yapılan ve giysiyi belden sıkıp tutmak için veya süs olarak kullanılan bel bağıdır. Kemer günün modasına uygun şekilde yaygın olarak kullanılmaktadır. </a:t>
            </a:r>
            <a:endParaRPr lang="tr-TR" dirty="0" smtClean="0"/>
          </a:p>
          <a:p>
            <a:pPr marL="0" indent="0">
              <a:buNone/>
            </a:pPr>
            <a:endParaRPr lang="tr-TR" dirty="0"/>
          </a:p>
        </p:txBody>
      </p:sp>
      <p:pic>
        <p:nvPicPr>
          <p:cNvPr id="5" name="İçerik Yer Tutucusu 4"/>
          <p:cNvPicPr>
            <a:picLocks noGrp="1" noChangeAspect="1"/>
          </p:cNvPicPr>
          <p:nvPr>
            <p:ph sz="half" idx="2"/>
          </p:nvPr>
        </p:nvPicPr>
        <p:blipFill>
          <a:blip r:embed="rId2"/>
          <a:stretch>
            <a:fillRect/>
          </a:stretch>
        </p:blipFill>
        <p:spPr>
          <a:xfrm>
            <a:off x="7162800" y="2514600"/>
            <a:ext cx="3822700" cy="2451100"/>
          </a:xfrm>
          <a:prstGeom prst="rect">
            <a:avLst/>
          </a:prstGeom>
        </p:spPr>
      </p:pic>
    </p:spTree>
    <p:extLst>
      <p:ext uri="{BB962C8B-B14F-4D97-AF65-F5344CB8AC3E}">
        <p14:creationId xmlns:p14="http://schemas.microsoft.com/office/powerpoint/2010/main" xmlns="" val="258377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7800" y="1443335"/>
            <a:ext cx="6096000" cy="3257174"/>
          </a:xfrm>
          <a:prstGeom prst="rect">
            <a:avLst/>
          </a:prstGeom>
        </p:spPr>
        <p:txBody>
          <a:bodyPr>
            <a:spAutoFit/>
          </a:bodyPr>
          <a:lstStyle/>
          <a:p>
            <a:pPr>
              <a:lnSpc>
                <a:spcPct val="150000"/>
              </a:lnSpc>
            </a:pPr>
            <a:r>
              <a:rPr lang="tr-TR" sz="2800" dirty="0"/>
              <a:t>Kemerleri üç grupta </a:t>
            </a:r>
            <a:r>
              <a:rPr lang="tr-TR" sz="2800" dirty="0" smtClean="0"/>
              <a:t>toplayabiliriz:</a:t>
            </a:r>
          </a:p>
          <a:p>
            <a:pPr>
              <a:lnSpc>
                <a:spcPct val="150000"/>
              </a:lnSpc>
            </a:pPr>
            <a:r>
              <a:rPr lang="tr-TR" sz="2800" dirty="0" smtClean="0"/>
              <a:t> </a:t>
            </a:r>
          </a:p>
          <a:p>
            <a:pPr marL="285750" indent="-285750">
              <a:lnSpc>
                <a:spcPct val="150000"/>
              </a:lnSpc>
              <a:buFont typeface="Arial" panose="020B0604020202020204" pitchFamily="34" charset="0"/>
              <a:buChar char="•"/>
            </a:pPr>
            <a:r>
              <a:rPr lang="tr-TR" sz="2800" dirty="0" smtClean="0"/>
              <a:t>Kumaş kemerler</a:t>
            </a:r>
          </a:p>
          <a:p>
            <a:pPr marL="285750" indent="-285750">
              <a:lnSpc>
                <a:spcPct val="150000"/>
              </a:lnSpc>
              <a:buFont typeface="Arial" panose="020B0604020202020204" pitchFamily="34" charset="0"/>
              <a:buChar char="•"/>
            </a:pPr>
            <a:r>
              <a:rPr lang="tr-TR" sz="2800" dirty="0" smtClean="0"/>
              <a:t>Madeni kemerler</a:t>
            </a:r>
          </a:p>
          <a:p>
            <a:pPr marL="285750" indent="-285750">
              <a:lnSpc>
                <a:spcPct val="150000"/>
              </a:lnSpc>
              <a:buFont typeface="Arial" panose="020B0604020202020204" pitchFamily="34" charset="0"/>
              <a:buChar char="•"/>
            </a:pPr>
            <a:r>
              <a:rPr lang="tr-TR" sz="2800" dirty="0" smtClean="0"/>
              <a:t>Deri </a:t>
            </a:r>
            <a:r>
              <a:rPr lang="tr-TR" sz="2800" dirty="0"/>
              <a:t>kemerler </a:t>
            </a:r>
          </a:p>
        </p:txBody>
      </p:sp>
      <p:pic>
        <p:nvPicPr>
          <p:cNvPr id="3" name="Resim 2"/>
          <p:cNvPicPr>
            <a:picLocks noChangeAspect="1"/>
          </p:cNvPicPr>
          <p:nvPr/>
        </p:nvPicPr>
        <p:blipFill>
          <a:blip r:embed="rId2"/>
          <a:stretch>
            <a:fillRect/>
          </a:stretch>
        </p:blipFill>
        <p:spPr>
          <a:xfrm>
            <a:off x="6096000" y="2440262"/>
            <a:ext cx="4206972" cy="3008038"/>
          </a:xfrm>
          <a:prstGeom prst="rect">
            <a:avLst/>
          </a:prstGeom>
        </p:spPr>
      </p:pic>
    </p:spTree>
    <p:extLst>
      <p:ext uri="{BB962C8B-B14F-4D97-AF65-F5344CB8AC3E}">
        <p14:creationId xmlns:p14="http://schemas.microsoft.com/office/powerpoint/2010/main" xmlns="" val="198208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25450"/>
            <a:ext cx="10515600" cy="1325563"/>
          </a:xfrm>
        </p:spPr>
        <p:txBody>
          <a:bodyPr/>
          <a:lstStyle/>
          <a:p>
            <a:r>
              <a:rPr lang="tr-TR" b="1" dirty="0"/>
              <a:t>Şapka</a:t>
            </a:r>
          </a:p>
        </p:txBody>
      </p:sp>
      <p:sp>
        <p:nvSpPr>
          <p:cNvPr id="3" name="İçerik Yer Tutucusu 2"/>
          <p:cNvSpPr>
            <a:spLocks noGrp="1"/>
          </p:cNvSpPr>
          <p:nvPr>
            <p:ph idx="1"/>
          </p:nvPr>
        </p:nvSpPr>
        <p:spPr>
          <a:xfrm>
            <a:off x="838200" y="1825625"/>
            <a:ext cx="10515600" cy="4067175"/>
          </a:xfrm>
        </p:spPr>
        <p:txBody>
          <a:bodyPr/>
          <a:lstStyle/>
          <a:p>
            <a:pPr marL="0" indent="0">
              <a:buNone/>
            </a:pPr>
            <a:endParaRPr lang="tr-TR" dirty="0"/>
          </a:p>
          <a:p>
            <a:pPr marL="0" indent="0">
              <a:buNone/>
            </a:pPr>
            <a:r>
              <a:rPr lang="tr-TR" dirty="0"/>
              <a:t> </a:t>
            </a:r>
          </a:p>
          <a:p>
            <a:pPr marL="0" indent="0" algn="just">
              <a:lnSpc>
                <a:spcPct val="150000"/>
              </a:lnSpc>
              <a:buNone/>
            </a:pPr>
            <a:r>
              <a:rPr lang="tr-TR" dirty="0" smtClean="0"/>
              <a:t>      Tepe </a:t>
            </a:r>
            <a:r>
              <a:rPr lang="tr-TR" dirty="0"/>
              <a:t>ve kenardan oluşan, başa giyilen bir aksesuardır. Bebeklik döneminde dış etkilerden korunma ihtiyacı ile başlayan başlık, sonraki yaşlarda çeşitlilik gösterir. Çocuk, kadın ve erkekler tarafından günün her saatinde, yılın her mevsiminde özellikle korunma amaçlı kullanılır. </a:t>
            </a:r>
          </a:p>
        </p:txBody>
      </p:sp>
    </p:spTree>
    <p:extLst>
      <p:ext uri="{BB962C8B-B14F-4D97-AF65-F5344CB8AC3E}">
        <p14:creationId xmlns:p14="http://schemas.microsoft.com/office/powerpoint/2010/main" xmlns="" val="153262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Şapka çeşitleri </a:t>
            </a:r>
          </a:p>
        </p:txBody>
      </p:sp>
      <p:sp>
        <p:nvSpPr>
          <p:cNvPr id="3" name="İçerik Yer Tutucusu 2"/>
          <p:cNvSpPr>
            <a:spLocks noGrp="1"/>
          </p:cNvSpPr>
          <p:nvPr>
            <p:ph sz="half" idx="1"/>
          </p:nvPr>
        </p:nvSpPr>
        <p:spPr>
          <a:xfrm>
            <a:off x="838200" y="2349499"/>
            <a:ext cx="5181600" cy="3827463"/>
          </a:xfrm>
        </p:spPr>
        <p:txBody>
          <a:bodyPr/>
          <a:lstStyle/>
          <a:p>
            <a:pPr>
              <a:lnSpc>
                <a:spcPct val="150000"/>
              </a:lnSpc>
            </a:pPr>
            <a:r>
              <a:rPr lang="tr-TR" dirty="0"/>
              <a:t>Spor </a:t>
            </a:r>
            <a:r>
              <a:rPr lang="tr-TR" dirty="0" smtClean="0"/>
              <a:t>şapkalar</a:t>
            </a:r>
          </a:p>
          <a:p>
            <a:pPr>
              <a:lnSpc>
                <a:spcPct val="150000"/>
              </a:lnSpc>
            </a:pPr>
            <a:r>
              <a:rPr lang="tr-TR" dirty="0" smtClean="0"/>
              <a:t>Fantezi </a:t>
            </a:r>
            <a:r>
              <a:rPr lang="tr-TR" dirty="0"/>
              <a:t>şapkalar </a:t>
            </a:r>
          </a:p>
        </p:txBody>
      </p:sp>
      <p:pic>
        <p:nvPicPr>
          <p:cNvPr id="5" name="İçerik Yer Tutucusu 4"/>
          <p:cNvPicPr>
            <a:picLocks noGrp="1" noChangeAspect="1"/>
          </p:cNvPicPr>
          <p:nvPr>
            <p:ph sz="half" idx="2"/>
          </p:nvPr>
        </p:nvPicPr>
        <p:blipFill>
          <a:blip r:embed="rId2"/>
          <a:stretch>
            <a:fillRect/>
          </a:stretch>
        </p:blipFill>
        <p:spPr>
          <a:xfrm>
            <a:off x="6361922" y="2531250"/>
            <a:ext cx="1754156" cy="1360800"/>
          </a:xfrm>
          <a:prstGeom prst="rect">
            <a:avLst/>
          </a:prstGeom>
        </p:spPr>
      </p:pic>
      <p:pic>
        <p:nvPicPr>
          <p:cNvPr id="6" name="Resim 5"/>
          <p:cNvPicPr>
            <a:picLocks noChangeAspect="1"/>
          </p:cNvPicPr>
          <p:nvPr/>
        </p:nvPicPr>
        <p:blipFill>
          <a:blip r:embed="rId3"/>
          <a:stretch>
            <a:fillRect/>
          </a:stretch>
        </p:blipFill>
        <p:spPr>
          <a:xfrm>
            <a:off x="8932443" y="2639925"/>
            <a:ext cx="2023313" cy="1143450"/>
          </a:xfrm>
          <a:prstGeom prst="rect">
            <a:avLst/>
          </a:prstGeom>
        </p:spPr>
      </p:pic>
    </p:spTree>
    <p:extLst>
      <p:ext uri="{BB962C8B-B14F-4D97-AF65-F5344CB8AC3E}">
        <p14:creationId xmlns:p14="http://schemas.microsoft.com/office/powerpoint/2010/main" xmlns="" val="117668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b="1" dirty="0"/>
              <a:t>Eldiven </a:t>
            </a:r>
          </a:p>
        </p:txBody>
      </p:sp>
      <p:sp>
        <p:nvSpPr>
          <p:cNvPr id="3" name="İçerik Yer Tutucusu 2"/>
          <p:cNvSpPr>
            <a:spLocks noGrp="1"/>
          </p:cNvSpPr>
          <p:nvPr>
            <p:ph idx="1"/>
          </p:nvPr>
        </p:nvSpPr>
        <p:spPr>
          <a:xfrm>
            <a:off x="838200" y="1825625"/>
            <a:ext cx="10515600" cy="2962275"/>
          </a:xfrm>
        </p:spPr>
        <p:txBody>
          <a:bodyPr/>
          <a:lstStyle/>
          <a:p>
            <a:pPr marL="0" indent="0" algn="just">
              <a:lnSpc>
                <a:spcPct val="150000"/>
              </a:lnSpc>
              <a:buNone/>
            </a:pPr>
            <a:r>
              <a:rPr lang="tr-TR" dirty="0" smtClean="0"/>
              <a:t>        Elcik </a:t>
            </a:r>
            <a:r>
              <a:rPr lang="tr-TR" dirty="0"/>
              <a:t>de denilen, elleri her türlü dış etkilere karşı koruyan ve seçilen malzeme bakımından süsleyici özelliği de olan bu aksesuar, her zaman ilgi ve ihtiyaç duyulan bir giyim aksesuarıdır. </a:t>
            </a:r>
          </a:p>
        </p:txBody>
      </p:sp>
    </p:spTree>
    <p:extLst>
      <p:ext uri="{BB962C8B-B14F-4D97-AF65-F5344CB8AC3E}">
        <p14:creationId xmlns:p14="http://schemas.microsoft.com/office/powerpoint/2010/main" xmlns="" val="29909499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395</Words>
  <Application>Microsoft Office PowerPoint</Application>
  <PresentationFormat>Özel</PresentationFormat>
  <Paragraphs>64</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Office Teması</vt:lpstr>
      <vt:lpstr>Giysi Süsleme Teknikleri</vt:lpstr>
      <vt:lpstr>Aksesuarın Tanımı ve Çeşitleri </vt:lpstr>
      <vt:lpstr> Toka </vt:lpstr>
      <vt:lpstr>Toka çeşitleri </vt:lpstr>
      <vt:lpstr>Kemer </vt:lpstr>
      <vt:lpstr>Slayt 6</vt:lpstr>
      <vt:lpstr>Şapka</vt:lpstr>
      <vt:lpstr>Şapka çeşitleri </vt:lpstr>
      <vt:lpstr> Eldiven </vt:lpstr>
      <vt:lpstr>Eldiven çeşitleri </vt:lpstr>
      <vt:lpstr> Çanta </vt:lpstr>
      <vt:lpstr>Çanta çeşitleri </vt:lpstr>
      <vt:lpstr> Hazır Çiçekler </vt:lpstr>
      <vt:lpstr>Modele Uygun Aksesuar Seçmede Dikkat Edilecek Noktalar </vt:lpstr>
      <vt:lpstr>Kaynakça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zekiye</cp:lastModifiedBy>
  <cp:revision>11</cp:revision>
  <dcterms:created xsi:type="dcterms:W3CDTF">2020-01-26T08:36:25Z</dcterms:created>
  <dcterms:modified xsi:type="dcterms:W3CDTF">2020-02-10T13:20:14Z</dcterms:modified>
</cp:coreProperties>
</file>